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80" r:id="rId2"/>
    <p:sldId id="278" r:id="rId3"/>
    <p:sldId id="285" r:id="rId4"/>
    <p:sldId id="272" r:id="rId5"/>
    <p:sldId id="288" r:id="rId6"/>
    <p:sldId id="289" r:id="rId7"/>
    <p:sldId id="290" r:id="rId8"/>
    <p:sldId id="291" r:id="rId9"/>
    <p:sldId id="292" r:id="rId10"/>
    <p:sldId id="29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277" r:id="rId29"/>
    <p:sldId id="311" r:id="rId30"/>
    <p:sldId id="282" r:id="rId31"/>
    <p:sldId id="273" r:id="rId32"/>
    <p:sldId id="274" r:id="rId33"/>
    <p:sldId id="276" r:id="rId34"/>
    <p:sldId id="281" r:id="rId35"/>
    <p:sldId id="284" r:id="rId36"/>
    <p:sldId id="283" r:id="rId37"/>
    <p:sldId id="28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7296" userDrawn="1">
          <p15:clr>
            <a:srgbClr val="A4A3A4"/>
          </p15:clr>
        </p15:guide>
        <p15:guide id="5" orient="horz" pos="432" userDrawn="1">
          <p15:clr>
            <a:srgbClr val="A4A3A4"/>
          </p15:clr>
        </p15:guide>
        <p15:guide id="6" orient="horz" pos="3888" userDrawn="1">
          <p15:clr>
            <a:srgbClr val="A4A3A4"/>
          </p15:clr>
        </p15:guide>
        <p15:guide id="7" orient="horz" pos="34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6600"/>
    <a:srgbClr val="0066FF"/>
    <a:srgbClr val="068E97"/>
    <a:srgbClr val="FFE652"/>
    <a:srgbClr val="6D47A8"/>
    <a:srgbClr val="404E7C"/>
    <a:srgbClr val="FFD3BB"/>
    <a:srgbClr val="364560"/>
    <a:srgbClr val="EF3B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3651" autoAdjust="0"/>
  </p:normalViewPr>
  <p:slideViewPr>
    <p:cSldViewPr snapToGrid="0">
      <p:cViewPr varScale="1">
        <p:scale>
          <a:sx n="65" d="100"/>
          <a:sy n="65" d="100"/>
        </p:scale>
        <p:origin x="882" y="72"/>
      </p:cViewPr>
      <p:guideLst>
        <p:guide orient="horz" pos="2160"/>
        <p:guide pos="3840"/>
        <p:guide pos="384"/>
        <p:guide pos="7296"/>
        <p:guide orient="horz" pos="432"/>
        <p:guide orient="horz" pos="3888"/>
        <p:guide orient="horz" pos="34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esh Pandey" userId="595df9f2ae13b1e3" providerId="LiveId" clId="{A226CED1-F52B-4451-8328-E47C14169613}"/>
    <pc:docChg chg="undo custSel addSld delSld modSld sldOrd">
      <pc:chgData name="Ramesh Pandey" userId="595df9f2ae13b1e3" providerId="LiveId" clId="{A226CED1-F52B-4451-8328-E47C14169613}" dt="2024-02-20T05:47:52.490" v="2474" actId="12"/>
      <pc:docMkLst>
        <pc:docMk/>
      </pc:docMkLst>
      <pc:sldChg chg="add del ord">
        <pc:chgData name="Ramesh Pandey" userId="595df9f2ae13b1e3" providerId="LiveId" clId="{A226CED1-F52B-4451-8328-E47C14169613}" dt="2024-02-20T05:47:50.548" v="2473" actId="47"/>
        <pc:sldMkLst>
          <pc:docMk/>
          <pc:sldMk cId="1380648102" sldId="273"/>
        </pc:sldMkLst>
      </pc:sldChg>
      <pc:sldChg chg="add del">
        <pc:chgData name="Ramesh Pandey" userId="595df9f2ae13b1e3" providerId="LiveId" clId="{A226CED1-F52B-4451-8328-E47C14169613}" dt="2024-02-20T05:47:46.850" v="2472" actId="47"/>
        <pc:sldMkLst>
          <pc:docMk/>
          <pc:sldMk cId="1671820129" sldId="274"/>
        </pc:sldMkLst>
      </pc:sldChg>
      <pc:sldChg chg="add del">
        <pc:chgData name="Ramesh Pandey" userId="595df9f2ae13b1e3" providerId="LiveId" clId="{A226CED1-F52B-4451-8328-E47C14169613}" dt="2024-02-20T05:47:46.163" v="2471" actId="47"/>
        <pc:sldMkLst>
          <pc:docMk/>
          <pc:sldMk cId="3913167989" sldId="276"/>
        </pc:sldMkLst>
      </pc:sldChg>
      <pc:sldChg chg="addSp delSp modSp mod ord modNotesTx">
        <pc:chgData name="Ramesh Pandey" userId="595df9f2ae13b1e3" providerId="LiveId" clId="{A226CED1-F52B-4451-8328-E47C14169613}" dt="2024-02-20T05:22:16.041" v="1035" actId="1076"/>
        <pc:sldMkLst>
          <pc:docMk/>
          <pc:sldMk cId="782823803" sldId="277"/>
        </pc:sldMkLst>
        <pc:spChg chg="add del mod">
          <ac:chgData name="Ramesh Pandey" userId="595df9f2ae13b1e3" providerId="LiveId" clId="{A226CED1-F52B-4451-8328-E47C14169613}" dt="2024-02-20T05:04:15.712" v="180" actId="478"/>
          <ac:spMkLst>
            <pc:docMk/>
            <pc:sldMk cId="782823803" sldId="277"/>
            <ac:spMk id="2" creationId="{5C97F9D6-91FE-6067-7AEB-56215F08FC3C}"/>
          </ac:spMkLst>
        </pc:spChg>
        <pc:spChg chg="add mod">
          <ac:chgData name="Ramesh Pandey" userId="595df9f2ae13b1e3" providerId="LiveId" clId="{A226CED1-F52B-4451-8328-E47C14169613}" dt="2024-02-20T05:22:16.041" v="1035" actId="1076"/>
          <ac:spMkLst>
            <pc:docMk/>
            <pc:sldMk cId="782823803" sldId="277"/>
            <ac:spMk id="3" creationId="{98991843-E4AE-A615-7E7F-A91D877625CC}"/>
          </ac:spMkLst>
        </pc:spChg>
        <pc:spChg chg="del">
          <ac:chgData name="Ramesh Pandey" userId="595df9f2ae13b1e3" providerId="LiveId" clId="{A226CED1-F52B-4451-8328-E47C14169613}" dt="2024-02-20T04:58:42.106" v="33" actId="478"/>
          <ac:spMkLst>
            <pc:docMk/>
            <pc:sldMk cId="782823803" sldId="277"/>
            <ac:spMk id="38" creationId="{49D0861A-6182-4804-BA95-5886186305D3}"/>
          </ac:spMkLst>
        </pc:spChg>
        <pc:spChg chg="del">
          <ac:chgData name="Ramesh Pandey" userId="595df9f2ae13b1e3" providerId="LiveId" clId="{A226CED1-F52B-4451-8328-E47C14169613}" dt="2024-02-20T04:58:56.620" v="38" actId="478"/>
          <ac:spMkLst>
            <pc:docMk/>
            <pc:sldMk cId="782823803" sldId="277"/>
            <ac:spMk id="56" creationId="{CA37D4C0-C344-448A-831E-33363DB8F4DA}"/>
          </ac:spMkLst>
        </pc:spChg>
        <pc:spChg chg="del">
          <ac:chgData name="Ramesh Pandey" userId="595df9f2ae13b1e3" providerId="LiveId" clId="{A226CED1-F52B-4451-8328-E47C14169613}" dt="2024-02-20T04:58:48.985" v="35" actId="478"/>
          <ac:spMkLst>
            <pc:docMk/>
            <pc:sldMk cId="782823803" sldId="277"/>
            <ac:spMk id="64" creationId="{48DA8F6E-DE4F-431C-958B-D9D9C16ADD18}"/>
          </ac:spMkLst>
        </pc:spChg>
        <pc:spChg chg="mod">
          <ac:chgData name="Ramesh Pandey" userId="595df9f2ae13b1e3" providerId="LiveId" clId="{A226CED1-F52B-4451-8328-E47C14169613}" dt="2024-02-20T05:03:47.930" v="178" actId="255"/>
          <ac:spMkLst>
            <pc:docMk/>
            <pc:sldMk cId="782823803" sldId="277"/>
            <ac:spMk id="115" creationId="{E42D1F62-A28D-4159-AD80-E12B455776A4}"/>
          </ac:spMkLst>
        </pc:spChg>
        <pc:spChg chg="mod">
          <ac:chgData name="Ramesh Pandey" userId="595df9f2ae13b1e3" providerId="LiveId" clId="{A226CED1-F52B-4451-8328-E47C14169613}" dt="2024-02-20T05:03:03.307" v="173" actId="255"/>
          <ac:spMkLst>
            <pc:docMk/>
            <pc:sldMk cId="782823803" sldId="277"/>
            <ac:spMk id="295" creationId="{C7432023-BD01-4DAC-8AE9-2303974E5CAD}"/>
          </ac:spMkLst>
        </pc:spChg>
        <pc:spChg chg="del">
          <ac:chgData name="Ramesh Pandey" userId="595df9f2ae13b1e3" providerId="LiveId" clId="{A226CED1-F52B-4451-8328-E47C14169613}" dt="2024-02-20T04:58:59.908" v="39" actId="478"/>
          <ac:spMkLst>
            <pc:docMk/>
            <pc:sldMk cId="782823803" sldId="277"/>
            <ac:spMk id="296" creationId="{B2AF6289-5146-4926-BE71-03336A8E35B1}"/>
          </ac:spMkLst>
        </pc:spChg>
        <pc:spChg chg="del">
          <ac:chgData name="Ramesh Pandey" userId="595df9f2ae13b1e3" providerId="LiveId" clId="{A226CED1-F52B-4451-8328-E47C14169613}" dt="2024-02-20T04:58:50.817" v="36" actId="478"/>
          <ac:spMkLst>
            <pc:docMk/>
            <pc:sldMk cId="782823803" sldId="277"/>
            <ac:spMk id="297" creationId="{2683D54B-A6D4-40B6-9277-44ABA44109C9}"/>
          </ac:spMkLst>
        </pc:spChg>
        <pc:spChg chg="del">
          <ac:chgData name="Ramesh Pandey" userId="595df9f2ae13b1e3" providerId="LiveId" clId="{A226CED1-F52B-4451-8328-E47C14169613}" dt="2024-02-20T04:59:01.371" v="40" actId="478"/>
          <ac:spMkLst>
            <pc:docMk/>
            <pc:sldMk cId="782823803" sldId="277"/>
            <ac:spMk id="326" creationId="{39CD1110-16CB-48C0-ACEE-7F278931D119}"/>
          </ac:spMkLst>
        </pc:spChg>
        <pc:grpChg chg="del">
          <ac:chgData name="Ramesh Pandey" userId="595df9f2ae13b1e3" providerId="LiveId" clId="{A226CED1-F52B-4451-8328-E47C14169613}" dt="2024-02-20T04:58:46.853" v="34" actId="478"/>
          <ac:grpSpMkLst>
            <pc:docMk/>
            <pc:sldMk cId="782823803" sldId="277"/>
            <ac:grpSpMk id="66" creationId="{3AA867AF-10C9-469C-BD69-09BD2F5855AD}"/>
          </ac:grpSpMkLst>
        </pc:grpChg>
        <pc:grpChg chg="del">
          <ac:chgData name="Ramesh Pandey" userId="595df9f2ae13b1e3" providerId="LiveId" clId="{A226CED1-F52B-4451-8328-E47C14169613}" dt="2024-02-20T04:59:02.712" v="41" actId="478"/>
          <ac:grpSpMkLst>
            <pc:docMk/>
            <pc:sldMk cId="782823803" sldId="277"/>
            <ac:grpSpMk id="298" creationId="{42D3419B-5791-440E-A01B-1E39961FCB69}"/>
          </ac:grpSpMkLst>
        </pc:grpChg>
        <pc:grpChg chg="del">
          <ac:chgData name="Ramesh Pandey" userId="595df9f2ae13b1e3" providerId="LiveId" clId="{A226CED1-F52B-4451-8328-E47C14169613}" dt="2024-02-20T04:58:53.748" v="37" actId="478"/>
          <ac:grpSpMkLst>
            <pc:docMk/>
            <pc:sldMk cId="782823803" sldId="277"/>
            <ac:grpSpMk id="320" creationId="{B0161D9A-544D-4CC2-904B-D90CA29254E6}"/>
          </ac:grpSpMkLst>
        </pc:grpChg>
      </pc:sldChg>
      <pc:sldChg chg="add del">
        <pc:chgData name="Ramesh Pandey" userId="595df9f2ae13b1e3" providerId="LiveId" clId="{A226CED1-F52B-4451-8328-E47C14169613}" dt="2024-02-20T05:47:45.491" v="2470" actId="47"/>
        <pc:sldMkLst>
          <pc:docMk/>
          <pc:sldMk cId="398200506" sldId="281"/>
        </pc:sldMkLst>
      </pc:sldChg>
      <pc:sldChg chg="ord">
        <pc:chgData name="Ramesh Pandey" userId="595df9f2ae13b1e3" providerId="LiveId" clId="{A226CED1-F52B-4451-8328-E47C14169613}" dt="2024-02-20T04:58:22.335" v="32"/>
        <pc:sldMkLst>
          <pc:docMk/>
          <pc:sldMk cId="722118867" sldId="282"/>
        </pc:sldMkLst>
      </pc:sldChg>
      <pc:sldChg chg="addSp modSp mod">
        <pc:chgData name="Ramesh Pandey" userId="595df9f2ae13b1e3" providerId="LiveId" clId="{A226CED1-F52B-4451-8328-E47C14169613}" dt="2024-02-20T04:55:36.826" v="2" actId="1076"/>
        <pc:sldMkLst>
          <pc:docMk/>
          <pc:sldMk cId="2872977231" sldId="308"/>
        </pc:sldMkLst>
        <pc:picChg chg="add mod">
          <ac:chgData name="Ramesh Pandey" userId="595df9f2ae13b1e3" providerId="LiveId" clId="{A226CED1-F52B-4451-8328-E47C14169613}" dt="2024-02-20T04:55:36.826" v="2" actId="1076"/>
          <ac:picMkLst>
            <pc:docMk/>
            <pc:sldMk cId="2872977231" sldId="308"/>
            <ac:picMk id="3" creationId="{3AB0C7B9-4BA7-0C71-38B7-706E5040E162}"/>
          </ac:picMkLst>
        </pc:picChg>
      </pc:sldChg>
      <pc:sldChg chg="addSp delSp modSp add mod">
        <pc:chgData name="Ramesh Pandey" userId="595df9f2ae13b1e3" providerId="LiveId" clId="{A226CED1-F52B-4451-8328-E47C14169613}" dt="2024-02-20T04:56:28.665" v="15" actId="1076"/>
        <pc:sldMkLst>
          <pc:docMk/>
          <pc:sldMk cId="4019848023" sldId="309"/>
        </pc:sldMkLst>
        <pc:spChg chg="del">
          <ac:chgData name="Ramesh Pandey" userId="595df9f2ae13b1e3" providerId="LiveId" clId="{A226CED1-F52B-4451-8328-E47C14169613}" dt="2024-02-20T04:56:00.163" v="8" actId="478"/>
          <ac:spMkLst>
            <pc:docMk/>
            <pc:sldMk cId="4019848023" sldId="309"/>
            <ac:spMk id="4" creationId="{AD89B68A-C3D6-236A-8175-6BD55BA0FB10}"/>
          </ac:spMkLst>
        </pc:spChg>
        <pc:spChg chg="del">
          <ac:chgData name="Ramesh Pandey" userId="595df9f2ae13b1e3" providerId="LiveId" clId="{A226CED1-F52B-4451-8328-E47C14169613}" dt="2024-02-20T04:55:57.924" v="7" actId="478"/>
          <ac:spMkLst>
            <pc:docMk/>
            <pc:sldMk cId="4019848023" sldId="309"/>
            <ac:spMk id="6" creationId="{50354E42-8E3E-B573-471F-FB90F8E2D89F}"/>
          </ac:spMkLst>
        </pc:spChg>
        <pc:picChg chg="del">
          <ac:chgData name="Ramesh Pandey" userId="595df9f2ae13b1e3" providerId="LiveId" clId="{A226CED1-F52B-4451-8328-E47C14169613}" dt="2024-02-20T04:56:02.011" v="9" actId="478"/>
          <ac:picMkLst>
            <pc:docMk/>
            <pc:sldMk cId="4019848023" sldId="309"/>
            <ac:picMk id="3" creationId="{160FDC9A-DEB9-A487-7A7A-F8E4B87E38E2}"/>
          </ac:picMkLst>
        </pc:picChg>
        <pc:picChg chg="del">
          <ac:chgData name="Ramesh Pandey" userId="595df9f2ae13b1e3" providerId="LiveId" clId="{A226CED1-F52B-4451-8328-E47C14169613}" dt="2024-02-20T04:56:03.818" v="10" actId="478"/>
          <ac:picMkLst>
            <pc:docMk/>
            <pc:sldMk cId="4019848023" sldId="309"/>
            <ac:picMk id="5" creationId="{B145ACB5-A122-6779-992C-3BDE09AFB900}"/>
          </ac:picMkLst>
        </pc:picChg>
        <pc:picChg chg="add mod">
          <ac:chgData name="Ramesh Pandey" userId="595df9f2ae13b1e3" providerId="LiveId" clId="{A226CED1-F52B-4451-8328-E47C14169613}" dt="2024-02-20T04:56:28.665" v="15" actId="1076"/>
          <ac:picMkLst>
            <pc:docMk/>
            <pc:sldMk cId="4019848023" sldId="309"/>
            <ac:picMk id="7" creationId="{F5AE3436-AEA4-8CEF-E594-B7EADA3B07BF}"/>
          </ac:picMkLst>
        </pc:picChg>
      </pc:sldChg>
      <pc:sldChg chg="addSp delSp modSp add mod">
        <pc:chgData name="Ramesh Pandey" userId="595df9f2ae13b1e3" providerId="LiveId" clId="{A226CED1-F52B-4451-8328-E47C14169613}" dt="2024-02-20T04:56:55.161" v="22" actId="1076"/>
        <pc:sldMkLst>
          <pc:docMk/>
          <pc:sldMk cId="3602129954" sldId="310"/>
        </pc:sldMkLst>
        <pc:spChg chg="del">
          <ac:chgData name="Ramesh Pandey" userId="595df9f2ae13b1e3" providerId="LiveId" clId="{A226CED1-F52B-4451-8328-E47C14169613}" dt="2024-02-20T04:56:36.345" v="16" actId="478"/>
          <ac:spMkLst>
            <pc:docMk/>
            <pc:sldMk cId="3602129954" sldId="310"/>
            <ac:spMk id="4" creationId="{F1033D0B-186A-2A78-6971-F0EAD79DEAE3}"/>
          </ac:spMkLst>
        </pc:spChg>
        <pc:spChg chg="del">
          <ac:chgData name="Ramesh Pandey" userId="595df9f2ae13b1e3" providerId="LiveId" clId="{A226CED1-F52B-4451-8328-E47C14169613}" dt="2024-02-20T04:56:38.073" v="17" actId="478"/>
          <ac:spMkLst>
            <pc:docMk/>
            <pc:sldMk cId="3602129954" sldId="310"/>
            <ac:spMk id="6" creationId="{5785E7D9-5284-AB2D-9286-17EDA26A08B8}"/>
          </ac:spMkLst>
        </pc:spChg>
        <pc:picChg chg="del">
          <ac:chgData name="Ramesh Pandey" userId="595df9f2ae13b1e3" providerId="LiveId" clId="{A226CED1-F52B-4451-8328-E47C14169613}" dt="2024-02-20T04:56:39.640" v="18" actId="478"/>
          <ac:picMkLst>
            <pc:docMk/>
            <pc:sldMk cId="3602129954" sldId="310"/>
            <ac:picMk id="3" creationId="{817EE2F8-C757-869C-127E-D5B8141FA930}"/>
          </ac:picMkLst>
        </pc:picChg>
        <pc:picChg chg="del">
          <ac:chgData name="Ramesh Pandey" userId="595df9f2ae13b1e3" providerId="LiveId" clId="{A226CED1-F52B-4451-8328-E47C14169613}" dt="2024-02-20T04:56:42.208" v="19" actId="478"/>
          <ac:picMkLst>
            <pc:docMk/>
            <pc:sldMk cId="3602129954" sldId="310"/>
            <ac:picMk id="5" creationId="{54D325E6-397C-9844-390F-C2B636788642}"/>
          </ac:picMkLst>
        </pc:picChg>
        <pc:picChg chg="add mod">
          <ac:chgData name="Ramesh Pandey" userId="595df9f2ae13b1e3" providerId="LiveId" clId="{A226CED1-F52B-4451-8328-E47C14169613}" dt="2024-02-20T04:56:55.161" v="22" actId="1076"/>
          <ac:picMkLst>
            <pc:docMk/>
            <pc:sldMk cId="3602129954" sldId="310"/>
            <ac:picMk id="7" creationId="{6EB0C98B-91CF-880B-2A53-1BF176A0D16C}"/>
          </ac:picMkLst>
        </pc:picChg>
      </pc:sldChg>
      <pc:sldChg chg="addSp delSp modSp add mod ord">
        <pc:chgData name="Ramesh Pandey" userId="595df9f2ae13b1e3" providerId="LiveId" clId="{A226CED1-F52B-4451-8328-E47C14169613}" dt="2024-02-20T05:47:52.490" v="2474" actId="12"/>
        <pc:sldMkLst>
          <pc:docMk/>
          <pc:sldMk cId="3696492923" sldId="311"/>
        </pc:sldMkLst>
        <pc:spChg chg="add mod">
          <ac:chgData name="Ramesh Pandey" userId="595df9f2ae13b1e3" providerId="LiveId" clId="{A226CED1-F52B-4451-8328-E47C14169613}" dt="2024-02-20T05:23:19.936" v="1040" actId="767"/>
          <ac:spMkLst>
            <pc:docMk/>
            <pc:sldMk cId="3696492923" sldId="311"/>
            <ac:spMk id="2" creationId="{3EA85D3B-3B37-ADD2-8D12-1C4DFABF4C71}"/>
          </ac:spMkLst>
        </pc:spChg>
        <pc:spChg chg="add del mod">
          <ac:chgData name="Ramesh Pandey" userId="595df9f2ae13b1e3" providerId="LiveId" clId="{A226CED1-F52B-4451-8328-E47C14169613}" dt="2024-02-20T05:23:43.980" v="1042" actId="478"/>
          <ac:spMkLst>
            <pc:docMk/>
            <pc:sldMk cId="3696492923" sldId="311"/>
            <ac:spMk id="3" creationId="{A3A3B3D6-6AC3-F8FA-44B8-8638151B7733}"/>
          </ac:spMkLst>
        </pc:spChg>
        <pc:spChg chg="add mod">
          <ac:chgData name="Ramesh Pandey" userId="595df9f2ae13b1e3" providerId="LiveId" clId="{A226CED1-F52B-4451-8328-E47C14169613}" dt="2024-02-20T05:47:52.490" v="2474" actId="12"/>
          <ac:spMkLst>
            <pc:docMk/>
            <pc:sldMk cId="3696492923" sldId="311"/>
            <ac:spMk id="4" creationId="{7AE0518E-3027-85A4-981C-C7B395011CF6}"/>
          </ac:spMkLst>
        </pc:spChg>
        <pc:picChg chg="del">
          <ac:chgData name="Ramesh Pandey" userId="595df9f2ae13b1e3" providerId="LiveId" clId="{A226CED1-F52B-4451-8328-E47C14169613}" dt="2024-02-20T05:22:32.701" v="1039" actId="478"/>
          <ac:picMkLst>
            <pc:docMk/>
            <pc:sldMk cId="3696492923" sldId="311"/>
            <ac:picMk id="7" creationId="{BBDA97C2-31A2-33A1-5D06-ECA76E9D0C2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7ABC5-D3C2-4DF0-A66B-E4E30ECB52E8}"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6BFF94-217E-4CFA-B91E-3EAEFBB3F760}" type="slidenum">
              <a:rPr lang="en-US" smtClean="0"/>
              <a:t>‹#›</a:t>
            </a:fld>
            <a:endParaRPr lang="en-US"/>
          </a:p>
        </p:txBody>
      </p:sp>
    </p:spTree>
    <p:extLst>
      <p:ext uri="{BB962C8B-B14F-4D97-AF65-F5344CB8AC3E}">
        <p14:creationId xmlns:p14="http://schemas.microsoft.com/office/powerpoint/2010/main" val="3620328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freepik.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a:t>
            </a:r>
          </a:p>
          <a:p>
            <a:r>
              <a:rPr lang="en-US" dirty="0">
                <a:hlinkClick r:id="rId3"/>
              </a:rPr>
              <a:t>https://www.freepik.com</a:t>
            </a:r>
            <a:endParaRPr lang="en-US" dirty="0"/>
          </a:p>
        </p:txBody>
      </p:sp>
      <p:sp>
        <p:nvSpPr>
          <p:cNvPr id="4" name="Slide Number Placeholder 3"/>
          <p:cNvSpPr>
            <a:spLocks noGrp="1"/>
          </p:cNvSpPr>
          <p:nvPr>
            <p:ph type="sldNum" sz="quarter" idx="5"/>
          </p:nvPr>
        </p:nvSpPr>
        <p:spPr/>
        <p:txBody>
          <a:bodyPr/>
          <a:lstStyle/>
          <a:p>
            <a:fld id="{D16BFF94-217E-4CFA-B91E-3EAEFBB3F760}" type="slidenum">
              <a:rPr lang="en-US" smtClean="0"/>
              <a:t>1</a:t>
            </a:fld>
            <a:endParaRPr lang="en-US"/>
          </a:p>
        </p:txBody>
      </p:sp>
    </p:spTree>
    <p:extLst>
      <p:ext uri="{BB962C8B-B14F-4D97-AF65-F5344CB8AC3E}">
        <p14:creationId xmlns:p14="http://schemas.microsoft.com/office/powerpoint/2010/main" val="3486451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74C43-F536-B471-68D0-2C4538B63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507AF0-0FF0-9B23-3810-D48808FF9D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B67B70-D75A-11B9-FB18-8143A075ED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79B558-F16B-4185-C834-E40CEA6A4CC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798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5BEB0-293B-6BA9-1230-2967C33582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576047-2135-0101-489A-51173CB17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0A836-C51C-B08E-1CF8-F410E714B4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F67B86-7512-8BB4-0CD5-AD306D4E8CE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565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106A2-B1CB-D780-61F4-89DF70B745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5C2A8D-A86B-1C23-F79A-B0E802266C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EF8410-9A88-B2D9-9FAB-B81C0A65E6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238757-527A-7F3D-5231-E2CE0427FB2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760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A1AF0-7055-18B9-4F62-25DD461DF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C6BD8-F34E-F6E5-F1DB-4F082725AD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7521E2-F2A7-E755-1682-5979085934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D712FD-B4D1-59C6-4344-A67DEC5739C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915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A9B45-9986-E941-0C4E-9304A881FD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49891-297F-BD54-CACC-C9DBC1A24C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7D4EE4-BD4C-CFDD-4B0D-548CD40E30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9C5921-8398-6E79-1092-AD176E3681A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973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F5C10-7213-8C3F-AD3C-2C3EC2EA6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060A3-2810-1665-E68C-5725BE380B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76BA81-C9BC-8621-C087-1D9DC1CBF2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558E50-5830-CFA8-A8CE-69373CAE73E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6893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C4879-35A3-2C1E-8F61-06CBAA7184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1E62D-6090-308F-F826-F6A41E6ECD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960F68-4B92-F937-6A90-D277094E59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97C47E-71E8-F321-065E-E5325E9B025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001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6DBF4-3F9D-E36C-C8EF-FE3BF5047B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78775-2BA9-121F-B514-A5EB04D1EB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14174F-B0F5-1EF0-6615-0CB953D304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521C6-A498-37CF-5A20-2033F60380E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906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B5AD1-54D9-A857-13F8-06D250645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C4FC3-F401-4BAD-A045-5497F9F30A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3AE2D-294D-EC06-226B-44FF042367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86536-FFCF-17B3-AC3D-C1FE28E281A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793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B9566-2248-61B8-E95E-9A484C911E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D17CF-BD7A-BDB1-6F34-2E566A73E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1CACF-13E4-F259-3011-09843F12ED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92FF4F-790E-437C-58FF-1D4DF78F99D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21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a:t>
            </a:r>
          </a:p>
          <a:p>
            <a:r>
              <a:rPr lang="en-US" dirty="0">
                <a:hlinkClick r:id="rId3"/>
              </a:rPr>
              <a:t>https://www.freepik.com</a:t>
            </a:r>
            <a:endParaRPr lang="en-US" dirty="0"/>
          </a:p>
          <a:p>
            <a:endParaRPr lang="en-US" dirty="0"/>
          </a:p>
        </p:txBody>
      </p:sp>
      <p:sp>
        <p:nvSpPr>
          <p:cNvPr id="4" name="Slide Number Placeholder 3"/>
          <p:cNvSpPr>
            <a:spLocks noGrp="1"/>
          </p:cNvSpPr>
          <p:nvPr>
            <p:ph type="sldNum" sz="quarter" idx="5"/>
          </p:nvPr>
        </p:nvSpPr>
        <p:spPr/>
        <p:txBody>
          <a:bodyPr/>
          <a:lstStyle/>
          <a:p>
            <a:fld id="{D16BFF94-217E-4CFA-B91E-3EAEFBB3F760}" type="slidenum">
              <a:rPr lang="en-US" smtClean="0"/>
              <a:t>2</a:t>
            </a:fld>
            <a:endParaRPr lang="en-US"/>
          </a:p>
        </p:txBody>
      </p:sp>
    </p:spTree>
    <p:extLst>
      <p:ext uri="{BB962C8B-B14F-4D97-AF65-F5344CB8AC3E}">
        <p14:creationId xmlns:p14="http://schemas.microsoft.com/office/powerpoint/2010/main" val="2992567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B5370-F9EC-97F1-6283-5C615F629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A3C51-22BC-806B-3968-7061656D44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769EE-318F-F227-3E2C-D9CB4CD601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40C0BC-F787-1993-F476-7CB125378D7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862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8D828-56E0-FC30-0E65-AFC6A101E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C97B41-0E63-439D-C16C-C92CBA1A0E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0C8D5-336B-1F29-B418-E3C68F6380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522E22-EC21-725F-F7B8-BCCB14DE69A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7235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D912C-4EED-4922-5EA5-DBBBAAA6F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B657F-FAB3-8303-0B81-13AD9856C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BF621-AEBB-3D22-183E-2014CE8762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B74709-E4A2-DE8E-5C9D-0BBB42AE2A1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055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B459-F3BB-6450-D7EA-39485E5F0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DF1A9-A929-0194-D21F-4F85786F1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CEE369-F7D9-B11A-8CF6-30458D375C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5DEC2E-62BB-C353-B628-0D57D3B46C9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356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0D92E-FE30-BA3E-5339-A1CB40384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8BFE00-1762-D5F2-C9EC-971F72AF67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1263D-0B08-2A74-C742-2A45C67839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9B0D85-D9D3-B56B-CC2B-A84F0AB0A0E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713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B5A8E-3D07-EE65-7E3B-4816CA9D1C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36FD2-98F8-0239-FCF0-990198329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96472D-0B1F-1698-89DA-8778202592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39689F-A5DF-C8F9-927E-F5BDC037CB1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067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5F815-C201-8A2F-FFC3-20ED0EBE1B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3EBFB-5F4D-293B-3818-F55C30BA7E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6B0068-44A8-0DD7-4428-4AADE24EDD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3452AE-529C-37C7-E04E-E766FCBAD38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917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03307-32B6-73C0-C624-CF330CC18C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E0E9A-4E01-2450-1C09-96B34D274C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0CB8CA-9578-DFD8-26EC-C61236AC47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4A0E60-5133-5FF6-9752-F5D5FC1892D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266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6BFF94-217E-4CFA-B91E-3EAEFBB3F760}" type="slidenum">
              <a:rPr lang="en-US" smtClean="0"/>
              <a:t>28</a:t>
            </a:fld>
            <a:endParaRPr lang="en-US"/>
          </a:p>
        </p:txBody>
      </p:sp>
    </p:spTree>
    <p:extLst>
      <p:ext uri="{BB962C8B-B14F-4D97-AF65-F5344CB8AC3E}">
        <p14:creationId xmlns:p14="http://schemas.microsoft.com/office/powerpoint/2010/main" val="1273208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42698-5911-612C-DE5B-3F995E7EA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28C6B1-008F-D22D-AD7A-B9D980C74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327E37-1625-B229-B711-213043AD97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921E62-CFE9-2EC8-A0CC-F6024C3C32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905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a:t>
            </a:r>
          </a:p>
          <a:p>
            <a:r>
              <a:rPr lang="en-US" dirty="0">
                <a:hlinkClick r:id="rId3"/>
              </a:rPr>
              <a:t>https://www.freepik.com</a:t>
            </a:r>
            <a:endParaRPr lang="en-US" dirty="0"/>
          </a:p>
          <a:p>
            <a:endParaRPr lang="en-US" dirty="0"/>
          </a:p>
        </p:txBody>
      </p:sp>
      <p:sp>
        <p:nvSpPr>
          <p:cNvPr id="4" name="Slide Number Placeholder 3"/>
          <p:cNvSpPr>
            <a:spLocks noGrp="1"/>
          </p:cNvSpPr>
          <p:nvPr>
            <p:ph type="sldNum" sz="quarter" idx="5"/>
          </p:nvPr>
        </p:nvSpPr>
        <p:spPr/>
        <p:txBody>
          <a:bodyPr/>
          <a:lstStyle/>
          <a:p>
            <a:fld id="{D16BFF94-217E-4CFA-B91E-3EAEFBB3F760}" type="slidenum">
              <a:rPr lang="en-US" smtClean="0"/>
              <a:t>3</a:t>
            </a:fld>
            <a:endParaRPr lang="en-US"/>
          </a:p>
        </p:txBody>
      </p:sp>
    </p:spTree>
    <p:extLst>
      <p:ext uri="{BB962C8B-B14F-4D97-AF65-F5344CB8AC3E}">
        <p14:creationId xmlns:p14="http://schemas.microsoft.com/office/powerpoint/2010/main" val="440134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a:t>
            </a:r>
          </a:p>
          <a:p>
            <a:r>
              <a:rPr lang="en-US" dirty="0">
                <a:hlinkClick r:id="rId3"/>
              </a:rPr>
              <a:t>https://www.freepik.com</a:t>
            </a:r>
            <a:endParaRPr lang="en-US" dirty="0"/>
          </a:p>
          <a:p>
            <a:endParaRPr lang="en-US" dirty="0"/>
          </a:p>
        </p:txBody>
      </p:sp>
      <p:sp>
        <p:nvSpPr>
          <p:cNvPr id="4" name="Slide Number Placeholder 3"/>
          <p:cNvSpPr>
            <a:spLocks noGrp="1"/>
          </p:cNvSpPr>
          <p:nvPr>
            <p:ph type="sldNum" sz="quarter" idx="5"/>
          </p:nvPr>
        </p:nvSpPr>
        <p:spPr/>
        <p:txBody>
          <a:bodyPr/>
          <a:lstStyle/>
          <a:p>
            <a:fld id="{D16BFF94-217E-4CFA-B91E-3EAEFBB3F760}" type="slidenum">
              <a:rPr lang="en-US" smtClean="0"/>
              <a:t>30</a:t>
            </a:fld>
            <a:endParaRPr lang="en-US"/>
          </a:p>
        </p:txBody>
      </p:sp>
    </p:spTree>
    <p:extLst>
      <p:ext uri="{BB962C8B-B14F-4D97-AF65-F5344CB8AC3E}">
        <p14:creationId xmlns:p14="http://schemas.microsoft.com/office/powerpoint/2010/main" val="3022685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8EE67-7A75-494E-98A3-D8E57C5B2C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039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a:t>
            </a:r>
          </a:p>
          <a:p>
            <a:r>
              <a:rPr lang="en-US" dirty="0">
                <a:hlinkClick r:id="rId3"/>
              </a:rPr>
              <a:t>https://www.freepik.com</a:t>
            </a:r>
            <a:endParaRPr lang="en-US" dirty="0"/>
          </a:p>
        </p:txBody>
      </p:sp>
      <p:sp>
        <p:nvSpPr>
          <p:cNvPr id="4" name="Slide Number Placeholder 3"/>
          <p:cNvSpPr>
            <a:spLocks noGrp="1"/>
          </p:cNvSpPr>
          <p:nvPr>
            <p:ph type="sldNum" sz="quarter" idx="5"/>
          </p:nvPr>
        </p:nvSpPr>
        <p:spPr/>
        <p:txBody>
          <a:bodyPr/>
          <a:lstStyle/>
          <a:p>
            <a:fld id="{D16BFF94-217E-4CFA-B91E-3EAEFBB3F760}" type="slidenum">
              <a:rPr lang="en-US" smtClean="0"/>
              <a:t>33</a:t>
            </a:fld>
            <a:endParaRPr lang="en-US"/>
          </a:p>
        </p:txBody>
      </p:sp>
    </p:spTree>
    <p:extLst>
      <p:ext uri="{BB962C8B-B14F-4D97-AF65-F5344CB8AC3E}">
        <p14:creationId xmlns:p14="http://schemas.microsoft.com/office/powerpoint/2010/main" val="1765504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a:t>
            </a:r>
          </a:p>
          <a:p>
            <a:r>
              <a:rPr lang="en-US" dirty="0">
                <a:hlinkClick r:id="rId3"/>
              </a:rPr>
              <a:t>https://www.freepik.com</a:t>
            </a:r>
            <a:endParaRPr lang="en-US" dirty="0"/>
          </a:p>
          <a:p>
            <a:endParaRPr lang="en-US" dirty="0"/>
          </a:p>
        </p:txBody>
      </p:sp>
      <p:sp>
        <p:nvSpPr>
          <p:cNvPr id="4" name="Slide Number Placeholder 3"/>
          <p:cNvSpPr>
            <a:spLocks noGrp="1"/>
          </p:cNvSpPr>
          <p:nvPr>
            <p:ph type="sldNum" sz="quarter" idx="5"/>
          </p:nvPr>
        </p:nvSpPr>
        <p:spPr/>
        <p:txBody>
          <a:bodyPr/>
          <a:lstStyle/>
          <a:p>
            <a:fld id="{D16BFF94-217E-4CFA-B91E-3EAEFBB3F760}" type="slidenum">
              <a:rPr lang="en-US" smtClean="0"/>
              <a:t>34</a:t>
            </a:fld>
            <a:endParaRPr lang="en-US"/>
          </a:p>
        </p:txBody>
      </p:sp>
    </p:spTree>
    <p:extLst>
      <p:ext uri="{BB962C8B-B14F-4D97-AF65-F5344CB8AC3E}">
        <p14:creationId xmlns:p14="http://schemas.microsoft.com/office/powerpoint/2010/main" val="1256093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a:t>
            </a:r>
          </a:p>
          <a:p>
            <a:r>
              <a:rPr lang="en-US" dirty="0">
                <a:hlinkClick r:id="rId3"/>
              </a:rPr>
              <a:t>https://www.freepik.com</a:t>
            </a:r>
            <a:endParaRPr lang="en-US" dirty="0"/>
          </a:p>
          <a:p>
            <a:endParaRPr lang="en-US" dirty="0"/>
          </a:p>
        </p:txBody>
      </p:sp>
      <p:sp>
        <p:nvSpPr>
          <p:cNvPr id="4" name="Slide Number Placeholder 3"/>
          <p:cNvSpPr>
            <a:spLocks noGrp="1"/>
          </p:cNvSpPr>
          <p:nvPr>
            <p:ph type="sldNum" sz="quarter" idx="5"/>
          </p:nvPr>
        </p:nvSpPr>
        <p:spPr/>
        <p:txBody>
          <a:bodyPr/>
          <a:lstStyle/>
          <a:p>
            <a:fld id="{D16BFF94-217E-4CFA-B91E-3EAEFBB3F760}" type="slidenum">
              <a:rPr lang="en-US" smtClean="0"/>
              <a:t>35</a:t>
            </a:fld>
            <a:endParaRPr lang="en-US"/>
          </a:p>
        </p:txBody>
      </p:sp>
    </p:spTree>
    <p:extLst>
      <p:ext uri="{BB962C8B-B14F-4D97-AF65-F5344CB8AC3E}">
        <p14:creationId xmlns:p14="http://schemas.microsoft.com/office/powerpoint/2010/main" val="1672563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a:t>
            </a:r>
          </a:p>
          <a:p>
            <a:r>
              <a:rPr lang="en-US" dirty="0">
                <a:hlinkClick r:id="rId3"/>
              </a:rPr>
              <a:t>https://www.freepik.com</a:t>
            </a:r>
            <a:endParaRPr lang="en-US" dirty="0"/>
          </a:p>
          <a:p>
            <a:endParaRPr lang="en-US" dirty="0"/>
          </a:p>
        </p:txBody>
      </p:sp>
      <p:sp>
        <p:nvSpPr>
          <p:cNvPr id="4" name="Slide Number Placeholder 3"/>
          <p:cNvSpPr>
            <a:spLocks noGrp="1"/>
          </p:cNvSpPr>
          <p:nvPr>
            <p:ph type="sldNum" sz="quarter" idx="5"/>
          </p:nvPr>
        </p:nvSpPr>
        <p:spPr/>
        <p:txBody>
          <a:bodyPr/>
          <a:lstStyle/>
          <a:p>
            <a:fld id="{D16BFF94-217E-4CFA-B91E-3EAEFBB3F760}" type="slidenum">
              <a:rPr lang="en-US" smtClean="0"/>
              <a:t>36</a:t>
            </a:fld>
            <a:endParaRPr lang="en-US"/>
          </a:p>
        </p:txBody>
      </p:sp>
    </p:spTree>
    <p:extLst>
      <p:ext uri="{BB962C8B-B14F-4D97-AF65-F5344CB8AC3E}">
        <p14:creationId xmlns:p14="http://schemas.microsoft.com/office/powerpoint/2010/main" val="3130955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Illustration:</a:t>
            </a:r>
          </a:p>
          <a:p>
            <a:r>
              <a:rPr lang="en-US" dirty="0">
                <a:hlinkClick r:id="rId3"/>
              </a:rPr>
              <a:t>https://www.freepik.com</a:t>
            </a:r>
            <a:endParaRPr lang="en-US" dirty="0"/>
          </a:p>
          <a:p>
            <a:endParaRPr lang="en-US" dirty="0"/>
          </a:p>
        </p:txBody>
      </p:sp>
      <p:sp>
        <p:nvSpPr>
          <p:cNvPr id="4" name="Slide Number Placeholder 3"/>
          <p:cNvSpPr>
            <a:spLocks noGrp="1"/>
          </p:cNvSpPr>
          <p:nvPr>
            <p:ph type="sldNum" sz="quarter" idx="5"/>
          </p:nvPr>
        </p:nvSpPr>
        <p:spPr/>
        <p:txBody>
          <a:bodyPr/>
          <a:lstStyle/>
          <a:p>
            <a:fld id="{D16BFF94-217E-4CFA-B91E-3EAEFBB3F760}" type="slidenum">
              <a:rPr lang="en-US" smtClean="0"/>
              <a:t>37</a:t>
            </a:fld>
            <a:endParaRPr lang="en-US"/>
          </a:p>
        </p:txBody>
      </p:sp>
    </p:spTree>
    <p:extLst>
      <p:ext uri="{BB962C8B-B14F-4D97-AF65-F5344CB8AC3E}">
        <p14:creationId xmlns:p14="http://schemas.microsoft.com/office/powerpoint/2010/main" val="3613603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886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F111F-5E07-9AAA-FA37-CCC364DD2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022F5E-F16A-AED4-3FDB-42D8992756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229C64-7E9B-C4D3-2BC8-D0997EBE76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94B01B-548A-2B39-3C2D-1062ABCE1E2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630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EC626-A0B4-AEDA-A439-AD2A8A7A1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DBCC4A-71D8-79B4-B3B7-14799BDAC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159FF9-5F73-4070-12FE-4641A6AA4B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8E0A5D-A2C9-34A3-9DA6-CD67246580E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75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25D00-74E5-06CE-151F-9C298EB342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129E86-950A-D7D0-8C9E-4BCB680CC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DB6BE6-D080-3D43-5E6E-29367E1273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A66604-3F0B-1AB2-C4F4-64AA9BB5F8D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50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175D9-F290-47A8-6D00-8B311E051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A5FE1-A5DA-6E50-DAEC-2BDCEEF9E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8A8EBF-4C39-DD38-743B-4C0A11A9D9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76EE49-3F93-855B-3AC7-E0D65DAF3E7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830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955F2-E452-C394-DE90-1036668DF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22798E-3277-1D89-351F-E325BCB848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B2DEF0-D131-45A6-EB6D-BF88565FBA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15748A-4F52-44DA-DD76-3428DCB310E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728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A3F0D-EE4C-4912-B036-FC618BC346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177C52-C326-4D62-8B0C-192721F131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C0D98E-D951-42A6-885D-BEFB2101EA1F}"/>
              </a:ext>
            </a:extLst>
          </p:cNvPr>
          <p:cNvSpPr>
            <a:spLocks noGrp="1"/>
          </p:cNvSpPr>
          <p:nvPr>
            <p:ph type="dt" sz="half" idx="10"/>
          </p:nvPr>
        </p:nvSpPr>
        <p:spPr/>
        <p:txBody>
          <a:bodyPr/>
          <a:lstStyle/>
          <a:p>
            <a:fld id="{B67415F8-E235-4843-9417-7EFB426233F0}" type="datetime1">
              <a:rPr lang="en-US" smtClean="0"/>
              <a:t>2/20/2024</a:t>
            </a:fld>
            <a:endParaRPr lang="en-US"/>
          </a:p>
        </p:txBody>
      </p:sp>
      <p:sp>
        <p:nvSpPr>
          <p:cNvPr id="5" name="Footer Placeholder 4">
            <a:extLst>
              <a:ext uri="{FF2B5EF4-FFF2-40B4-BE49-F238E27FC236}">
                <a16:creationId xmlns:a16="http://schemas.microsoft.com/office/drawing/2014/main" id="{016911A6-FA2A-482E-B847-C7CDF3391EB8}"/>
              </a:ext>
            </a:extLst>
          </p:cNvPr>
          <p:cNvSpPr>
            <a:spLocks noGrp="1"/>
          </p:cNvSpPr>
          <p:nvPr>
            <p:ph type="ftr" sz="quarter" idx="11"/>
          </p:nvPr>
        </p:nvSpPr>
        <p:spPr/>
        <p:txBody>
          <a:bodyPr/>
          <a:lstStyle/>
          <a:p>
            <a:r>
              <a:rPr lang="en-US"/>
              <a:t>puzzle ppt template</a:t>
            </a:r>
          </a:p>
        </p:txBody>
      </p:sp>
      <p:sp>
        <p:nvSpPr>
          <p:cNvPr id="6" name="Slide Number Placeholder 5">
            <a:extLst>
              <a:ext uri="{FF2B5EF4-FFF2-40B4-BE49-F238E27FC236}">
                <a16:creationId xmlns:a16="http://schemas.microsoft.com/office/drawing/2014/main" id="{09AEAD2E-0243-494B-8DC5-C065D069B721}"/>
              </a:ext>
            </a:extLst>
          </p:cNvPr>
          <p:cNvSpPr>
            <a:spLocks noGrp="1"/>
          </p:cNvSpPr>
          <p:nvPr>
            <p:ph type="sldNum" sz="quarter" idx="12"/>
          </p:nvPr>
        </p:nvSpPr>
        <p:spPr/>
        <p:txBody>
          <a:bodyPr/>
          <a:lstStyle/>
          <a:p>
            <a:fld id="{C0D76ED4-B34C-4CDD-8504-02A989254C1C}" type="slidenum">
              <a:rPr lang="en-US" smtClean="0"/>
              <a:t>‹#›</a:t>
            </a:fld>
            <a:endParaRPr lang="en-US"/>
          </a:p>
        </p:txBody>
      </p:sp>
    </p:spTree>
    <p:extLst>
      <p:ext uri="{BB962C8B-B14F-4D97-AF65-F5344CB8AC3E}">
        <p14:creationId xmlns:p14="http://schemas.microsoft.com/office/powerpoint/2010/main" val="3076390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07B44-AEE1-430A-A5A3-869E37A75D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E80172-37F8-47A6-A4A9-D06CB895F3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974C9-A0C8-4AA5-9932-FE45463E3ED0}"/>
              </a:ext>
            </a:extLst>
          </p:cNvPr>
          <p:cNvSpPr>
            <a:spLocks noGrp="1"/>
          </p:cNvSpPr>
          <p:nvPr>
            <p:ph type="dt" sz="half" idx="10"/>
          </p:nvPr>
        </p:nvSpPr>
        <p:spPr/>
        <p:txBody>
          <a:bodyPr/>
          <a:lstStyle/>
          <a:p>
            <a:fld id="{4334D03C-45E0-440E-9142-60B87A7AB357}" type="datetime1">
              <a:rPr lang="en-US" smtClean="0"/>
              <a:t>2/20/2024</a:t>
            </a:fld>
            <a:endParaRPr lang="en-US"/>
          </a:p>
        </p:txBody>
      </p:sp>
      <p:sp>
        <p:nvSpPr>
          <p:cNvPr id="5" name="Footer Placeholder 4">
            <a:extLst>
              <a:ext uri="{FF2B5EF4-FFF2-40B4-BE49-F238E27FC236}">
                <a16:creationId xmlns:a16="http://schemas.microsoft.com/office/drawing/2014/main" id="{DAE05B84-8FD0-4791-B611-5776A872644D}"/>
              </a:ext>
            </a:extLst>
          </p:cNvPr>
          <p:cNvSpPr>
            <a:spLocks noGrp="1"/>
          </p:cNvSpPr>
          <p:nvPr>
            <p:ph type="ftr" sz="quarter" idx="11"/>
          </p:nvPr>
        </p:nvSpPr>
        <p:spPr/>
        <p:txBody>
          <a:bodyPr/>
          <a:lstStyle/>
          <a:p>
            <a:r>
              <a:rPr lang="en-US"/>
              <a:t>puzzle ppt template</a:t>
            </a:r>
          </a:p>
        </p:txBody>
      </p:sp>
      <p:sp>
        <p:nvSpPr>
          <p:cNvPr id="6" name="Slide Number Placeholder 5">
            <a:extLst>
              <a:ext uri="{FF2B5EF4-FFF2-40B4-BE49-F238E27FC236}">
                <a16:creationId xmlns:a16="http://schemas.microsoft.com/office/drawing/2014/main" id="{45846738-732B-49EA-B220-53F8E656505D}"/>
              </a:ext>
            </a:extLst>
          </p:cNvPr>
          <p:cNvSpPr>
            <a:spLocks noGrp="1"/>
          </p:cNvSpPr>
          <p:nvPr>
            <p:ph type="sldNum" sz="quarter" idx="12"/>
          </p:nvPr>
        </p:nvSpPr>
        <p:spPr/>
        <p:txBody>
          <a:bodyPr/>
          <a:lstStyle/>
          <a:p>
            <a:fld id="{C0D76ED4-B34C-4CDD-8504-02A989254C1C}" type="slidenum">
              <a:rPr lang="en-US" smtClean="0"/>
              <a:t>‹#›</a:t>
            </a:fld>
            <a:endParaRPr lang="en-US"/>
          </a:p>
        </p:txBody>
      </p:sp>
    </p:spTree>
    <p:extLst>
      <p:ext uri="{BB962C8B-B14F-4D97-AF65-F5344CB8AC3E}">
        <p14:creationId xmlns:p14="http://schemas.microsoft.com/office/powerpoint/2010/main" val="4185689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9AAC91-9373-4557-B0FD-D4D67D4E27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64162E-8FB4-4691-8B1F-58733A43B8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446BF6-AFD1-4791-B77F-6A66220D3E29}"/>
              </a:ext>
            </a:extLst>
          </p:cNvPr>
          <p:cNvSpPr>
            <a:spLocks noGrp="1"/>
          </p:cNvSpPr>
          <p:nvPr>
            <p:ph type="dt" sz="half" idx="10"/>
          </p:nvPr>
        </p:nvSpPr>
        <p:spPr/>
        <p:txBody>
          <a:bodyPr/>
          <a:lstStyle/>
          <a:p>
            <a:fld id="{1D7BBB37-06A6-49BF-8B14-FF2872191A51}" type="datetime1">
              <a:rPr lang="en-US" smtClean="0"/>
              <a:t>2/20/2024</a:t>
            </a:fld>
            <a:endParaRPr lang="en-US"/>
          </a:p>
        </p:txBody>
      </p:sp>
      <p:sp>
        <p:nvSpPr>
          <p:cNvPr id="5" name="Footer Placeholder 4">
            <a:extLst>
              <a:ext uri="{FF2B5EF4-FFF2-40B4-BE49-F238E27FC236}">
                <a16:creationId xmlns:a16="http://schemas.microsoft.com/office/drawing/2014/main" id="{33943787-3952-4520-9B6B-BA0DC58D4A94}"/>
              </a:ext>
            </a:extLst>
          </p:cNvPr>
          <p:cNvSpPr>
            <a:spLocks noGrp="1"/>
          </p:cNvSpPr>
          <p:nvPr>
            <p:ph type="ftr" sz="quarter" idx="11"/>
          </p:nvPr>
        </p:nvSpPr>
        <p:spPr/>
        <p:txBody>
          <a:bodyPr/>
          <a:lstStyle/>
          <a:p>
            <a:r>
              <a:rPr lang="en-US"/>
              <a:t>puzzle ppt template</a:t>
            </a:r>
          </a:p>
        </p:txBody>
      </p:sp>
      <p:sp>
        <p:nvSpPr>
          <p:cNvPr id="6" name="Slide Number Placeholder 5">
            <a:extLst>
              <a:ext uri="{FF2B5EF4-FFF2-40B4-BE49-F238E27FC236}">
                <a16:creationId xmlns:a16="http://schemas.microsoft.com/office/drawing/2014/main" id="{DF64E2D7-DB72-4B99-904E-AE039600CDD4}"/>
              </a:ext>
            </a:extLst>
          </p:cNvPr>
          <p:cNvSpPr>
            <a:spLocks noGrp="1"/>
          </p:cNvSpPr>
          <p:nvPr>
            <p:ph type="sldNum" sz="quarter" idx="12"/>
          </p:nvPr>
        </p:nvSpPr>
        <p:spPr/>
        <p:txBody>
          <a:bodyPr/>
          <a:lstStyle/>
          <a:p>
            <a:fld id="{C0D76ED4-B34C-4CDD-8504-02A989254C1C}" type="slidenum">
              <a:rPr lang="en-US" smtClean="0"/>
              <a:t>‹#›</a:t>
            </a:fld>
            <a:endParaRPr lang="en-US"/>
          </a:p>
        </p:txBody>
      </p:sp>
    </p:spTree>
    <p:extLst>
      <p:ext uri="{BB962C8B-B14F-4D97-AF65-F5344CB8AC3E}">
        <p14:creationId xmlns:p14="http://schemas.microsoft.com/office/powerpoint/2010/main" val="1217002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D560-ACE7-4FFD-B71A-71DD9E366BCC}"/>
              </a:ext>
            </a:extLst>
          </p:cNvPr>
          <p:cNvSpPr>
            <a:spLocks noGrp="1"/>
          </p:cNvSpPr>
          <p:nvPr>
            <p:ph type="title"/>
          </p:nvPr>
        </p:nvSpPr>
        <p:spPr>
          <a:xfrm>
            <a:off x="624113" y="521432"/>
            <a:ext cx="10958513" cy="498598"/>
          </a:xfrm>
        </p:spPr>
        <p:txBody>
          <a:bodyPr lIns="0" tIns="0" rIns="0" bIns="0">
            <a:spAutoFit/>
          </a:bodyPr>
          <a:lstStyle>
            <a:lvl1pPr>
              <a:defRPr sz="3600" b="1"/>
            </a:lvl1pPr>
          </a:lstStyle>
          <a:p>
            <a:r>
              <a:rPr lang="en-US" dirty="0"/>
              <a:t>Click to edit Master title style</a:t>
            </a:r>
          </a:p>
        </p:txBody>
      </p:sp>
      <p:sp>
        <p:nvSpPr>
          <p:cNvPr id="3" name="Content Placeholder 2">
            <a:extLst>
              <a:ext uri="{FF2B5EF4-FFF2-40B4-BE49-F238E27FC236}">
                <a16:creationId xmlns:a16="http://schemas.microsoft.com/office/drawing/2014/main" id="{964E52FC-4C53-4D13-8FBD-A56B2C14D14F}"/>
              </a:ext>
            </a:extLst>
          </p:cNvPr>
          <p:cNvSpPr>
            <a:spLocks noGrp="1"/>
          </p:cNvSpPr>
          <p:nvPr>
            <p:ph idx="1"/>
          </p:nvPr>
        </p:nvSpPr>
        <p:spPr>
          <a:xfrm>
            <a:off x="624109" y="1247775"/>
            <a:ext cx="10958512"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ADF8D-49CD-46F1-89CA-7562754A82C2}"/>
              </a:ext>
            </a:extLst>
          </p:cNvPr>
          <p:cNvSpPr>
            <a:spLocks noGrp="1"/>
          </p:cNvSpPr>
          <p:nvPr>
            <p:ph type="dt" sz="half" idx="10"/>
          </p:nvPr>
        </p:nvSpPr>
        <p:spPr/>
        <p:txBody>
          <a:bodyPr/>
          <a:lstStyle/>
          <a:p>
            <a:fld id="{9C902210-E13D-451F-B26D-5CF600CE416E}" type="datetime1">
              <a:rPr lang="en-US" smtClean="0"/>
              <a:t>2/20/2024</a:t>
            </a:fld>
            <a:endParaRPr lang="en-US"/>
          </a:p>
        </p:txBody>
      </p:sp>
      <p:sp>
        <p:nvSpPr>
          <p:cNvPr id="5" name="Footer Placeholder 4">
            <a:extLst>
              <a:ext uri="{FF2B5EF4-FFF2-40B4-BE49-F238E27FC236}">
                <a16:creationId xmlns:a16="http://schemas.microsoft.com/office/drawing/2014/main" id="{585F9F2C-C495-42D4-AEA2-A4337060E467}"/>
              </a:ext>
            </a:extLst>
          </p:cNvPr>
          <p:cNvSpPr>
            <a:spLocks noGrp="1"/>
          </p:cNvSpPr>
          <p:nvPr>
            <p:ph type="ftr" sz="quarter" idx="11"/>
          </p:nvPr>
        </p:nvSpPr>
        <p:spPr/>
        <p:txBody>
          <a:bodyPr/>
          <a:lstStyle/>
          <a:p>
            <a:r>
              <a:rPr lang="en-US" dirty="0"/>
              <a:t>PUZZLE TEMPLATE</a:t>
            </a:r>
          </a:p>
        </p:txBody>
      </p:sp>
      <p:sp>
        <p:nvSpPr>
          <p:cNvPr id="7" name="Slide Number Placeholder 5">
            <a:extLst>
              <a:ext uri="{FF2B5EF4-FFF2-40B4-BE49-F238E27FC236}">
                <a16:creationId xmlns:a16="http://schemas.microsoft.com/office/drawing/2014/main" id="{80DAAD7D-C18C-4324-A1B1-638324500D41}"/>
              </a:ext>
            </a:extLst>
          </p:cNvPr>
          <p:cNvSpPr txBox="1">
            <a:spLocks/>
          </p:cNvSpPr>
          <p:nvPr userDrawn="1"/>
        </p:nvSpPr>
        <p:spPr>
          <a:xfrm>
            <a:off x="11225442" y="6385024"/>
            <a:ext cx="357179" cy="307777"/>
          </a:xfrm>
          <a:prstGeom prst="rect">
            <a:avLst/>
          </a:prstGeom>
        </p:spPr>
        <p:txBody>
          <a:bodyPr vert="horz" wrap="square" lIns="0" tIns="45720" rIns="0" bIns="45720" rtlCol="0" anchor="ctr">
            <a:sp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4D2E29-67F4-44D8-B0E3-F54815B4F123}" type="slidenum">
              <a:rPr lang="en-US" sz="1400" smtClean="0">
                <a:solidFill>
                  <a:schemeClr val="accent6">
                    <a:lumMod val="75000"/>
                  </a:schemeClr>
                </a:solidFill>
                <a:latin typeface="+mj-lt"/>
              </a:rPr>
              <a:pPr algn="r"/>
              <a:t>‹#›</a:t>
            </a:fld>
            <a:endParaRPr lang="en-US" dirty="0">
              <a:solidFill>
                <a:schemeClr val="accent6">
                  <a:lumMod val="75000"/>
                </a:schemeClr>
              </a:solidFill>
              <a:latin typeface="+mj-lt"/>
            </a:endParaRPr>
          </a:p>
        </p:txBody>
      </p:sp>
    </p:spTree>
    <p:extLst>
      <p:ext uri="{BB962C8B-B14F-4D97-AF65-F5344CB8AC3E}">
        <p14:creationId xmlns:p14="http://schemas.microsoft.com/office/powerpoint/2010/main" val="412731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E82CB-2B3D-4EA8-87B2-AB243C6C5F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7B2B84-A56B-4829-B8A2-7FB3B7DC79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BB4CB0-A3DA-4955-9AFA-F112E611F52D}"/>
              </a:ext>
            </a:extLst>
          </p:cNvPr>
          <p:cNvSpPr>
            <a:spLocks noGrp="1"/>
          </p:cNvSpPr>
          <p:nvPr>
            <p:ph type="dt" sz="half" idx="10"/>
          </p:nvPr>
        </p:nvSpPr>
        <p:spPr/>
        <p:txBody>
          <a:bodyPr/>
          <a:lstStyle/>
          <a:p>
            <a:fld id="{7E1562BA-8677-4193-990A-19A0C2C267F7}" type="datetime1">
              <a:rPr lang="en-US" smtClean="0"/>
              <a:t>2/20/2024</a:t>
            </a:fld>
            <a:endParaRPr lang="en-US"/>
          </a:p>
        </p:txBody>
      </p:sp>
      <p:sp>
        <p:nvSpPr>
          <p:cNvPr id="5" name="Footer Placeholder 4">
            <a:extLst>
              <a:ext uri="{FF2B5EF4-FFF2-40B4-BE49-F238E27FC236}">
                <a16:creationId xmlns:a16="http://schemas.microsoft.com/office/drawing/2014/main" id="{C82A71E3-19AE-40A8-AC88-72BE9306A01F}"/>
              </a:ext>
            </a:extLst>
          </p:cNvPr>
          <p:cNvSpPr>
            <a:spLocks noGrp="1"/>
          </p:cNvSpPr>
          <p:nvPr>
            <p:ph type="ftr" sz="quarter" idx="11"/>
          </p:nvPr>
        </p:nvSpPr>
        <p:spPr/>
        <p:txBody>
          <a:bodyPr/>
          <a:lstStyle/>
          <a:p>
            <a:r>
              <a:rPr lang="en-US"/>
              <a:t>puzzle ppt template</a:t>
            </a:r>
          </a:p>
        </p:txBody>
      </p:sp>
      <p:sp>
        <p:nvSpPr>
          <p:cNvPr id="6" name="Slide Number Placeholder 5">
            <a:extLst>
              <a:ext uri="{FF2B5EF4-FFF2-40B4-BE49-F238E27FC236}">
                <a16:creationId xmlns:a16="http://schemas.microsoft.com/office/drawing/2014/main" id="{0059301A-C490-44E2-9472-5DBFCB816E0A}"/>
              </a:ext>
            </a:extLst>
          </p:cNvPr>
          <p:cNvSpPr>
            <a:spLocks noGrp="1"/>
          </p:cNvSpPr>
          <p:nvPr>
            <p:ph type="sldNum" sz="quarter" idx="12"/>
          </p:nvPr>
        </p:nvSpPr>
        <p:spPr/>
        <p:txBody>
          <a:bodyPr/>
          <a:lstStyle/>
          <a:p>
            <a:fld id="{C0D76ED4-B34C-4CDD-8504-02A989254C1C}" type="slidenum">
              <a:rPr lang="en-US" smtClean="0"/>
              <a:t>‹#›</a:t>
            </a:fld>
            <a:endParaRPr lang="en-US"/>
          </a:p>
        </p:txBody>
      </p:sp>
    </p:spTree>
    <p:extLst>
      <p:ext uri="{BB962C8B-B14F-4D97-AF65-F5344CB8AC3E}">
        <p14:creationId xmlns:p14="http://schemas.microsoft.com/office/powerpoint/2010/main" val="3989957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F06B-7E67-4498-B5D9-A034324CB5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3E5E5D-638D-4424-B720-E36EFF1AAB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999766-C2CD-458C-8B3E-687D9814C0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03E7FB-5812-4090-87A3-71C8914116C1}"/>
              </a:ext>
            </a:extLst>
          </p:cNvPr>
          <p:cNvSpPr>
            <a:spLocks noGrp="1"/>
          </p:cNvSpPr>
          <p:nvPr>
            <p:ph type="dt" sz="half" idx="10"/>
          </p:nvPr>
        </p:nvSpPr>
        <p:spPr/>
        <p:txBody>
          <a:bodyPr/>
          <a:lstStyle/>
          <a:p>
            <a:fld id="{4EBA511F-4347-43F9-8C45-3373585F881C}" type="datetime1">
              <a:rPr lang="en-US" smtClean="0"/>
              <a:t>2/20/2024</a:t>
            </a:fld>
            <a:endParaRPr lang="en-US"/>
          </a:p>
        </p:txBody>
      </p:sp>
      <p:sp>
        <p:nvSpPr>
          <p:cNvPr id="6" name="Footer Placeholder 5">
            <a:extLst>
              <a:ext uri="{FF2B5EF4-FFF2-40B4-BE49-F238E27FC236}">
                <a16:creationId xmlns:a16="http://schemas.microsoft.com/office/drawing/2014/main" id="{6446C29A-B2B1-4E8C-8312-B883B3F278CD}"/>
              </a:ext>
            </a:extLst>
          </p:cNvPr>
          <p:cNvSpPr>
            <a:spLocks noGrp="1"/>
          </p:cNvSpPr>
          <p:nvPr>
            <p:ph type="ftr" sz="quarter" idx="11"/>
          </p:nvPr>
        </p:nvSpPr>
        <p:spPr/>
        <p:txBody>
          <a:bodyPr/>
          <a:lstStyle/>
          <a:p>
            <a:r>
              <a:rPr lang="en-US"/>
              <a:t>puzzle ppt template</a:t>
            </a:r>
          </a:p>
        </p:txBody>
      </p:sp>
      <p:sp>
        <p:nvSpPr>
          <p:cNvPr id="7" name="Slide Number Placeholder 6">
            <a:extLst>
              <a:ext uri="{FF2B5EF4-FFF2-40B4-BE49-F238E27FC236}">
                <a16:creationId xmlns:a16="http://schemas.microsoft.com/office/drawing/2014/main" id="{60142789-75B1-43E0-990E-AE4D59381B82}"/>
              </a:ext>
            </a:extLst>
          </p:cNvPr>
          <p:cNvSpPr>
            <a:spLocks noGrp="1"/>
          </p:cNvSpPr>
          <p:nvPr>
            <p:ph type="sldNum" sz="quarter" idx="12"/>
          </p:nvPr>
        </p:nvSpPr>
        <p:spPr/>
        <p:txBody>
          <a:bodyPr/>
          <a:lstStyle/>
          <a:p>
            <a:fld id="{C0D76ED4-B34C-4CDD-8504-02A989254C1C}" type="slidenum">
              <a:rPr lang="en-US" smtClean="0"/>
              <a:t>‹#›</a:t>
            </a:fld>
            <a:endParaRPr lang="en-US"/>
          </a:p>
        </p:txBody>
      </p:sp>
    </p:spTree>
    <p:extLst>
      <p:ext uri="{BB962C8B-B14F-4D97-AF65-F5344CB8AC3E}">
        <p14:creationId xmlns:p14="http://schemas.microsoft.com/office/powerpoint/2010/main" val="3330493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90C09-5F6C-4659-BF93-10627C71EE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3A3AB7-706E-4AA9-8574-281C4DD4B1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8DA25A-CC7D-4CB4-A58A-6E6517C778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0299BC-58A0-49DF-9D6E-5097B630B3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41C847-CB10-4DB3-BAB2-C3AE3A355A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98B735-03DA-4AD1-8CD1-6E451F92CD68}"/>
              </a:ext>
            </a:extLst>
          </p:cNvPr>
          <p:cNvSpPr>
            <a:spLocks noGrp="1"/>
          </p:cNvSpPr>
          <p:nvPr>
            <p:ph type="dt" sz="half" idx="10"/>
          </p:nvPr>
        </p:nvSpPr>
        <p:spPr/>
        <p:txBody>
          <a:bodyPr/>
          <a:lstStyle/>
          <a:p>
            <a:fld id="{203BE85C-DE58-4067-86C9-6AEC37995B97}" type="datetime1">
              <a:rPr lang="en-US" smtClean="0"/>
              <a:t>2/20/2024</a:t>
            </a:fld>
            <a:endParaRPr lang="en-US"/>
          </a:p>
        </p:txBody>
      </p:sp>
      <p:sp>
        <p:nvSpPr>
          <p:cNvPr id="8" name="Footer Placeholder 7">
            <a:extLst>
              <a:ext uri="{FF2B5EF4-FFF2-40B4-BE49-F238E27FC236}">
                <a16:creationId xmlns:a16="http://schemas.microsoft.com/office/drawing/2014/main" id="{931DD128-05B6-47E2-9E5F-D6EBD8888528}"/>
              </a:ext>
            </a:extLst>
          </p:cNvPr>
          <p:cNvSpPr>
            <a:spLocks noGrp="1"/>
          </p:cNvSpPr>
          <p:nvPr>
            <p:ph type="ftr" sz="quarter" idx="11"/>
          </p:nvPr>
        </p:nvSpPr>
        <p:spPr/>
        <p:txBody>
          <a:bodyPr/>
          <a:lstStyle/>
          <a:p>
            <a:r>
              <a:rPr lang="en-US"/>
              <a:t>puzzle ppt template</a:t>
            </a:r>
          </a:p>
        </p:txBody>
      </p:sp>
      <p:sp>
        <p:nvSpPr>
          <p:cNvPr id="9" name="Slide Number Placeholder 8">
            <a:extLst>
              <a:ext uri="{FF2B5EF4-FFF2-40B4-BE49-F238E27FC236}">
                <a16:creationId xmlns:a16="http://schemas.microsoft.com/office/drawing/2014/main" id="{3C47E050-4AE4-42D3-9283-1C9F6F963A21}"/>
              </a:ext>
            </a:extLst>
          </p:cNvPr>
          <p:cNvSpPr>
            <a:spLocks noGrp="1"/>
          </p:cNvSpPr>
          <p:nvPr>
            <p:ph type="sldNum" sz="quarter" idx="12"/>
          </p:nvPr>
        </p:nvSpPr>
        <p:spPr/>
        <p:txBody>
          <a:bodyPr/>
          <a:lstStyle/>
          <a:p>
            <a:fld id="{C0D76ED4-B34C-4CDD-8504-02A989254C1C}" type="slidenum">
              <a:rPr lang="en-US" smtClean="0"/>
              <a:t>‹#›</a:t>
            </a:fld>
            <a:endParaRPr lang="en-US"/>
          </a:p>
        </p:txBody>
      </p:sp>
    </p:spTree>
    <p:extLst>
      <p:ext uri="{BB962C8B-B14F-4D97-AF65-F5344CB8AC3E}">
        <p14:creationId xmlns:p14="http://schemas.microsoft.com/office/powerpoint/2010/main" val="311751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3729F-0B48-4744-8F8B-535CD0F94A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27F270-AB3F-4AE8-8417-1E15771A8E1F}"/>
              </a:ext>
            </a:extLst>
          </p:cNvPr>
          <p:cNvSpPr>
            <a:spLocks noGrp="1"/>
          </p:cNvSpPr>
          <p:nvPr>
            <p:ph type="dt" sz="half" idx="10"/>
          </p:nvPr>
        </p:nvSpPr>
        <p:spPr/>
        <p:txBody>
          <a:bodyPr/>
          <a:lstStyle/>
          <a:p>
            <a:fld id="{B53D77DC-76EE-4EE0-B87B-C70C1016A1E1}" type="datetime1">
              <a:rPr lang="en-US" smtClean="0"/>
              <a:t>2/20/2024</a:t>
            </a:fld>
            <a:endParaRPr lang="en-US"/>
          </a:p>
        </p:txBody>
      </p:sp>
      <p:sp>
        <p:nvSpPr>
          <p:cNvPr id="4" name="Footer Placeholder 3">
            <a:extLst>
              <a:ext uri="{FF2B5EF4-FFF2-40B4-BE49-F238E27FC236}">
                <a16:creationId xmlns:a16="http://schemas.microsoft.com/office/drawing/2014/main" id="{C4334105-7F5F-40A7-BD0B-7BC02E820949}"/>
              </a:ext>
            </a:extLst>
          </p:cNvPr>
          <p:cNvSpPr>
            <a:spLocks noGrp="1"/>
          </p:cNvSpPr>
          <p:nvPr>
            <p:ph type="ftr" sz="quarter" idx="11"/>
          </p:nvPr>
        </p:nvSpPr>
        <p:spPr/>
        <p:txBody>
          <a:bodyPr/>
          <a:lstStyle/>
          <a:p>
            <a:r>
              <a:rPr lang="en-US"/>
              <a:t>puzzle ppt template</a:t>
            </a:r>
          </a:p>
        </p:txBody>
      </p:sp>
      <p:sp>
        <p:nvSpPr>
          <p:cNvPr id="5" name="Slide Number Placeholder 4">
            <a:extLst>
              <a:ext uri="{FF2B5EF4-FFF2-40B4-BE49-F238E27FC236}">
                <a16:creationId xmlns:a16="http://schemas.microsoft.com/office/drawing/2014/main" id="{8A16E249-5E9B-430F-BEBA-6B3FBFBAD142}"/>
              </a:ext>
            </a:extLst>
          </p:cNvPr>
          <p:cNvSpPr>
            <a:spLocks noGrp="1"/>
          </p:cNvSpPr>
          <p:nvPr>
            <p:ph type="sldNum" sz="quarter" idx="12"/>
          </p:nvPr>
        </p:nvSpPr>
        <p:spPr/>
        <p:txBody>
          <a:bodyPr/>
          <a:lstStyle/>
          <a:p>
            <a:fld id="{C0D76ED4-B34C-4CDD-8504-02A989254C1C}" type="slidenum">
              <a:rPr lang="en-US" smtClean="0"/>
              <a:t>‹#›</a:t>
            </a:fld>
            <a:endParaRPr lang="en-US"/>
          </a:p>
        </p:txBody>
      </p:sp>
    </p:spTree>
    <p:extLst>
      <p:ext uri="{BB962C8B-B14F-4D97-AF65-F5344CB8AC3E}">
        <p14:creationId xmlns:p14="http://schemas.microsoft.com/office/powerpoint/2010/main" val="196815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6043D5-B6C3-4428-AA56-AB11B69F0E5E}"/>
              </a:ext>
            </a:extLst>
          </p:cNvPr>
          <p:cNvSpPr>
            <a:spLocks noGrp="1"/>
          </p:cNvSpPr>
          <p:nvPr>
            <p:ph type="dt" sz="half" idx="10"/>
          </p:nvPr>
        </p:nvSpPr>
        <p:spPr/>
        <p:txBody>
          <a:bodyPr/>
          <a:lstStyle/>
          <a:p>
            <a:fld id="{59B67BD6-2B0A-4701-A123-2DBF8225CC31}" type="datetime1">
              <a:rPr lang="en-US" smtClean="0"/>
              <a:t>2/20/2024</a:t>
            </a:fld>
            <a:endParaRPr lang="en-US"/>
          </a:p>
        </p:txBody>
      </p:sp>
      <p:sp>
        <p:nvSpPr>
          <p:cNvPr id="3" name="Footer Placeholder 2">
            <a:extLst>
              <a:ext uri="{FF2B5EF4-FFF2-40B4-BE49-F238E27FC236}">
                <a16:creationId xmlns:a16="http://schemas.microsoft.com/office/drawing/2014/main" id="{7677140C-9EC0-409E-9BBE-E7456328FB4C}"/>
              </a:ext>
            </a:extLst>
          </p:cNvPr>
          <p:cNvSpPr>
            <a:spLocks noGrp="1"/>
          </p:cNvSpPr>
          <p:nvPr>
            <p:ph type="ftr" sz="quarter" idx="11"/>
          </p:nvPr>
        </p:nvSpPr>
        <p:spPr/>
        <p:txBody>
          <a:bodyPr/>
          <a:lstStyle>
            <a:lvl1pPr>
              <a:defRPr sz="1400">
                <a:latin typeface="+mn-lt"/>
              </a:defRPr>
            </a:lvl1pPr>
          </a:lstStyle>
          <a:p>
            <a:r>
              <a:rPr lang="en-US" dirty="0"/>
              <a:t>puzzle ppt template</a:t>
            </a:r>
          </a:p>
        </p:txBody>
      </p:sp>
      <p:sp>
        <p:nvSpPr>
          <p:cNvPr id="4" name="Slide Number Placeholder 3">
            <a:extLst>
              <a:ext uri="{FF2B5EF4-FFF2-40B4-BE49-F238E27FC236}">
                <a16:creationId xmlns:a16="http://schemas.microsoft.com/office/drawing/2014/main" id="{6A9D53E5-B521-499A-9804-69963C92B32A}"/>
              </a:ext>
            </a:extLst>
          </p:cNvPr>
          <p:cNvSpPr>
            <a:spLocks noGrp="1"/>
          </p:cNvSpPr>
          <p:nvPr>
            <p:ph type="sldNum" sz="quarter" idx="12"/>
          </p:nvPr>
        </p:nvSpPr>
        <p:spPr/>
        <p:txBody>
          <a:bodyPr/>
          <a:lstStyle/>
          <a:p>
            <a:fld id="{C0D76ED4-B34C-4CDD-8504-02A989254C1C}" type="slidenum">
              <a:rPr lang="en-US" smtClean="0"/>
              <a:t>‹#›</a:t>
            </a:fld>
            <a:endParaRPr lang="en-US"/>
          </a:p>
        </p:txBody>
      </p:sp>
    </p:spTree>
    <p:extLst>
      <p:ext uri="{BB962C8B-B14F-4D97-AF65-F5344CB8AC3E}">
        <p14:creationId xmlns:p14="http://schemas.microsoft.com/office/powerpoint/2010/main" val="1505722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1ED6-74B1-4B7F-9B11-93523832E8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1FD62A-FB06-4416-9351-0A86C70054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851376-771D-4E6F-98FB-2883A8A5A4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37E983-1B4C-47E5-B2B2-FE86C56D15D4}"/>
              </a:ext>
            </a:extLst>
          </p:cNvPr>
          <p:cNvSpPr>
            <a:spLocks noGrp="1"/>
          </p:cNvSpPr>
          <p:nvPr>
            <p:ph type="dt" sz="half" idx="10"/>
          </p:nvPr>
        </p:nvSpPr>
        <p:spPr/>
        <p:txBody>
          <a:bodyPr/>
          <a:lstStyle/>
          <a:p>
            <a:fld id="{20707EFA-943D-46A0-A66A-EAFEC54AD8D3}" type="datetime1">
              <a:rPr lang="en-US" smtClean="0"/>
              <a:t>2/20/2024</a:t>
            </a:fld>
            <a:endParaRPr lang="en-US"/>
          </a:p>
        </p:txBody>
      </p:sp>
      <p:sp>
        <p:nvSpPr>
          <p:cNvPr id="6" name="Footer Placeholder 5">
            <a:extLst>
              <a:ext uri="{FF2B5EF4-FFF2-40B4-BE49-F238E27FC236}">
                <a16:creationId xmlns:a16="http://schemas.microsoft.com/office/drawing/2014/main" id="{987A66E5-C4A7-4C7A-AB9F-E4392D97066F}"/>
              </a:ext>
            </a:extLst>
          </p:cNvPr>
          <p:cNvSpPr>
            <a:spLocks noGrp="1"/>
          </p:cNvSpPr>
          <p:nvPr>
            <p:ph type="ftr" sz="quarter" idx="11"/>
          </p:nvPr>
        </p:nvSpPr>
        <p:spPr/>
        <p:txBody>
          <a:bodyPr/>
          <a:lstStyle/>
          <a:p>
            <a:r>
              <a:rPr lang="en-US"/>
              <a:t>puzzle ppt template</a:t>
            </a:r>
          </a:p>
        </p:txBody>
      </p:sp>
      <p:sp>
        <p:nvSpPr>
          <p:cNvPr id="7" name="Slide Number Placeholder 6">
            <a:extLst>
              <a:ext uri="{FF2B5EF4-FFF2-40B4-BE49-F238E27FC236}">
                <a16:creationId xmlns:a16="http://schemas.microsoft.com/office/drawing/2014/main" id="{B770C5B7-EA53-4431-B0B3-7DE00D69968B}"/>
              </a:ext>
            </a:extLst>
          </p:cNvPr>
          <p:cNvSpPr>
            <a:spLocks noGrp="1"/>
          </p:cNvSpPr>
          <p:nvPr>
            <p:ph type="sldNum" sz="quarter" idx="12"/>
          </p:nvPr>
        </p:nvSpPr>
        <p:spPr/>
        <p:txBody>
          <a:bodyPr/>
          <a:lstStyle/>
          <a:p>
            <a:fld id="{C0D76ED4-B34C-4CDD-8504-02A989254C1C}" type="slidenum">
              <a:rPr lang="en-US" smtClean="0"/>
              <a:t>‹#›</a:t>
            </a:fld>
            <a:endParaRPr lang="en-US"/>
          </a:p>
        </p:txBody>
      </p:sp>
    </p:spTree>
    <p:extLst>
      <p:ext uri="{BB962C8B-B14F-4D97-AF65-F5344CB8AC3E}">
        <p14:creationId xmlns:p14="http://schemas.microsoft.com/office/powerpoint/2010/main" val="2314738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ED0C-CBAD-44FC-9314-E254B8E2F3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365655-01B8-4648-BB7F-FE97807F28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816D28-B895-4B8F-BACD-6619626453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A50837-1936-4812-8762-3169FC8293CC}"/>
              </a:ext>
            </a:extLst>
          </p:cNvPr>
          <p:cNvSpPr>
            <a:spLocks noGrp="1"/>
          </p:cNvSpPr>
          <p:nvPr>
            <p:ph type="dt" sz="half" idx="10"/>
          </p:nvPr>
        </p:nvSpPr>
        <p:spPr/>
        <p:txBody>
          <a:bodyPr/>
          <a:lstStyle/>
          <a:p>
            <a:fld id="{FB707079-359F-4EC9-AA5A-EAC2FE4F0733}" type="datetime1">
              <a:rPr lang="en-US" smtClean="0"/>
              <a:t>2/20/2024</a:t>
            </a:fld>
            <a:endParaRPr lang="en-US"/>
          </a:p>
        </p:txBody>
      </p:sp>
      <p:sp>
        <p:nvSpPr>
          <p:cNvPr id="6" name="Footer Placeholder 5">
            <a:extLst>
              <a:ext uri="{FF2B5EF4-FFF2-40B4-BE49-F238E27FC236}">
                <a16:creationId xmlns:a16="http://schemas.microsoft.com/office/drawing/2014/main" id="{278C47DD-20DA-424F-A354-0E1E6FC1B6A1}"/>
              </a:ext>
            </a:extLst>
          </p:cNvPr>
          <p:cNvSpPr>
            <a:spLocks noGrp="1"/>
          </p:cNvSpPr>
          <p:nvPr>
            <p:ph type="ftr" sz="quarter" idx="11"/>
          </p:nvPr>
        </p:nvSpPr>
        <p:spPr/>
        <p:txBody>
          <a:bodyPr/>
          <a:lstStyle/>
          <a:p>
            <a:r>
              <a:rPr lang="en-US"/>
              <a:t>puzzle ppt template</a:t>
            </a:r>
          </a:p>
        </p:txBody>
      </p:sp>
      <p:sp>
        <p:nvSpPr>
          <p:cNvPr id="7" name="Slide Number Placeholder 6">
            <a:extLst>
              <a:ext uri="{FF2B5EF4-FFF2-40B4-BE49-F238E27FC236}">
                <a16:creationId xmlns:a16="http://schemas.microsoft.com/office/drawing/2014/main" id="{0ED2FDCE-7281-438D-8BE4-E6332585C61F}"/>
              </a:ext>
            </a:extLst>
          </p:cNvPr>
          <p:cNvSpPr>
            <a:spLocks noGrp="1"/>
          </p:cNvSpPr>
          <p:nvPr>
            <p:ph type="sldNum" sz="quarter" idx="12"/>
          </p:nvPr>
        </p:nvSpPr>
        <p:spPr/>
        <p:txBody>
          <a:bodyPr/>
          <a:lstStyle/>
          <a:p>
            <a:fld id="{C0D76ED4-B34C-4CDD-8504-02A989254C1C}" type="slidenum">
              <a:rPr lang="en-US" smtClean="0"/>
              <a:t>‹#›</a:t>
            </a:fld>
            <a:endParaRPr lang="en-US"/>
          </a:p>
        </p:txBody>
      </p:sp>
    </p:spTree>
    <p:extLst>
      <p:ext uri="{BB962C8B-B14F-4D97-AF65-F5344CB8AC3E}">
        <p14:creationId xmlns:p14="http://schemas.microsoft.com/office/powerpoint/2010/main" val="1097990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9EC382-6BC2-4826-A80D-EDCB1EDA65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6A0A1F-F54F-4081-9EAB-628002ACA1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0801D9-B3D0-4830-8E7C-59425BA651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B2461-A919-486E-BBDB-397A12FF00FC}" type="datetime1">
              <a:rPr lang="en-US" smtClean="0"/>
              <a:t>2/20/2024</a:t>
            </a:fld>
            <a:endParaRPr lang="en-US"/>
          </a:p>
        </p:txBody>
      </p:sp>
      <p:sp>
        <p:nvSpPr>
          <p:cNvPr id="5" name="Footer Placeholder 4">
            <a:extLst>
              <a:ext uri="{FF2B5EF4-FFF2-40B4-BE49-F238E27FC236}">
                <a16:creationId xmlns:a16="http://schemas.microsoft.com/office/drawing/2014/main" id="{E4540B4F-88CD-41CF-89F6-901486B36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latin typeface="+mn-lt"/>
              </a:defRPr>
            </a:lvl1pPr>
          </a:lstStyle>
          <a:p>
            <a:r>
              <a:rPr lang="en-US" dirty="0"/>
              <a:t>PUZZLE TEMPLATE</a:t>
            </a:r>
          </a:p>
        </p:txBody>
      </p:sp>
      <p:sp>
        <p:nvSpPr>
          <p:cNvPr id="6" name="Slide Number Placeholder 5">
            <a:extLst>
              <a:ext uri="{FF2B5EF4-FFF2-40B4-BE49-F238E27FC236}">
                <a16:creationId xmlns:a16="http://schemas.microsoft.com/office/drawing/2014/main" id="{9C84175E-35DD-4B5C-A95A-2B94BDF3FE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76ED4-B34C-4CDD-8504-02A989254C1C}" type="slidenum">
              <a:rPr lang="en-US" smtClean="0"/>
              <a:t>‹#›</a:t>
            </a:fld>
            <a:endParaRPr lang="en-US"/>
          </a:p>
        </p:txBody>
      </p:sp>
    </p:spTree>
    <p:extLst>
      <p:ext uri="{BB962C8B-B14F-4D97-AF65-F5344CB8AC3E}">
        <p14:creationId xmlns:p14="http://schemas.microsoft.com/office/powerpoint/2010/main" val="1887242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8" Type="http://schemas.openxmlformats.org/officeDocument/2006/relationships/image" Target="../media/image40.jpeg"/><Relationship Id="rId13"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39.jpeg"/><Relationship Id="rId12" Type="http://schemas.openxmlformats.org/officeDocument/2006/relationships/image" Target="../media/image44.png"/><Relationship Id="rId17" Type="http://schemas.openxmlformats.org/officeDocument/2006/relationships/image" Target="../media/image48.png"/><Relationship Id="rId2" Type="http://schemas.openxmlformats.org/officeDocument/2006/relationships/notesSlide" Target="../notesSlides/notesSlide31.xml"/><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8.emf"/><Relationship Id="rId11" Type="http://schemas.openxmlformats.org/officeDocument/2006/relationships/image" Target="../media/image43.emf"/><Relationship Id="rId5" Type="http://schemas.openxmlformats.org/officeDocument/2006/relationships/image" Target="../media/image37.emf"/><Relationship Id="rId15" Type="http://schemas.openxmlformats.org/officeDocument/2006/relationships/image" Target="../media/image46.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5.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8C31A7-B273-4B88-8F71-76F8C3F1F50A}"/>
              </a:ext>
            </a:extLst>
          </p:cNvPr>
          <p:cNvSpPr/>
          <p:nvPr/>
        </p:nvSpPr>
        <p:spPr>
          <a:xfrm>
            <a:off x="0" y="1"/>
            <a:ext cx="12192000" cy="5410784"/>
          </a:xfrm>
          <a:prstGeom prst="rect">
            <a:avLst/>
          </a:prstGeom>
          <a:gradFill>
            <a:gsLst>
              <a:gs pos="0">
                <a:schemeClr val="accent4"/>
              </a:gs>
              <a:gs pos="52000">
                <a:schemeClr val="accent6">
                  <a:lumMod val="75000"/>
                </a:schemeClr>
              </a:gs>
              <a:gs pos="100000">
                <a:schemeClr val="accent5">
                  <a:lumMod val="25000"/>
                </a:schemeClr>
              </a:gs>
            </a:gsLst>
            <a:lin ang="0" scaled="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6EEA7BA6-31C2-4FDB-A72F-FD96DDA332C1}"/>
              </a:ext>
            </a:extLst>
          </p:cNvPr>
          <p:cNvSpPr/>
          <p:nvPr/>
        </p:nvSpPr>
        <p:spPr>
          <a:xfrm>
            <a:off x="-361" y="-15019"/>
            <a:ext cx="5788911" cy="4386551"/>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itle 1">
            <a:extLst>
              <a:ext uri="{FF2B5EF4-FFF2-40B4-BE49-F238E27FC236}">
                <a16:creationId xmlns:a16="http://schemas.microsoft.com/office/drawing/2014/main" id="{58A831F4-EC23-47BE-82B2-98B466B397F0}"/>
              </a:ext>
            </a:extLst>
          </p:cNvPr>
          <p:cNvSpPr txBox="1">
            <a:spLocks/>
          </p:cNvSpPr>
          <p:nvPr/>
        </p:nvSpPr>
        <p:spPr>
          <a:xfrm>
            <a:off x="6352008" y="1409578"/>
            <a:ext cx="5234034" cy="3268587"/>
          </a:xfrm>
          <a:prstGeom prst="rect">
            <a:avLst/>
          </a:prstGeom>
        </p:spPr>
        <p:txBody>
          <a:bodyPr wrap="square" lIns="0" tIns="0" rIns="0" b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dirty="0">
                <a:solidFill>
                  <a:schemeClr val="bg1"/>
                </a:solidFill>
                <a:latin typeface="Century Gothic" panose="020B0502020202020204" pitchFamily="34" charset="0"/>
              </a:rPr>
              <a:t>Employee</a:t>
            </a:r>
          </a:p>
          <a:p>
            <a:r>
              <a:rPr lang="en-US" sz="6000" b="1" dirty="0">
                <a:solidFill>
                  <a:schemeClr val="bg1"/>
                </a:solidFill>
                <a:latin typeface="Century Gothic" panose="020B0502020202020204" pitchFamily="34" charset="0"/>
              </a:rPr>
              <a:t>Data Analysis</a:t>
            </a:r>
          </a:p>
          <a:p>
            <a:endParaRPr lang="en-US" sz="6000" b="1" dirty="0">
              <a:solidFill>
                <a:schemeClr val="bg1"/>
              </a:solidFill>
              <a:latin typeface="Century Gothic" panose="020B0502020202020204" pitchFamily="34" charset="0"/>
            </a:endParaRPr>
          </a:p>
          <a:p>
            <a:r>
              <a:rPr lang="en-US" sz="2800" b="1" dirty="0">
                <a:solidFill>
                  <a:schemeClr val="bg1"/>
                </a:solidFill>
                <a:latin typeface="Century Gothic" panose="020B0502020202020204" pitchFamily="34" charset="0"/>
              </a:rPr>
              <a:t>By Ramesh Kumar Pandey</a:t>
            </a:r>
          </a:p>
          <a:p>
            <a:r>
              <a:rPr lang="en-US" sz="2000" b="1" dirty="0">
                <a:solidFill>
                  <a:schemeClr val="bg1"/>
                </a:solidFill>
                <a:latin typeface="Century Gothic" panose="020B0502020202020204" pitchFamily="34" charset="0"/>
              </a:rPr>
              <a:t>Using Excel, DAX, PowerBi</a:t>
            </a:r>
          </a:p>
        </p:txBody>
      </p:sp>
      <p:grpSp>
        <p:nvGrpSpPr>
          <p:cNvPr id="103" name="Group 102">
            <a:extLst>
              <a:ext uri="{FF2B5EF4-FFF2-40B4-BE49-F238E27FC236}">
                <a16:creationId xmlns:a16="http://schemas.microsoft.com/office/drawing/2014/main" id="{CACC6B37-EBC3-4103-8537-35CC4D6FB2B5}"/>
              </a:ext>
            </a:extLst>
          </p:cNvPr>
          <p:cNvGrpSpPr/>
          <p:nvPr/>
        </p:nvGrpSpPr>
        <p:grpSpPr>
          <a:xfrm>
            <a:off x="470133" y="533451"/>
            <a:ext cx="5603688" cy="6040386"/>
            <a:chOff x="738187" y="949325"/>
            <a:chExt cx="4848226" cy="5226051"/>
          </a:xfrm>
        </p:grpSpPr>
        <p:sp>
          <p:nvSpPr>
            <p:cNvPr id="11" name="Freeform 5">
              <a:extLst>
                <a:ext uri="{FF2B5EF4-FFF2-40B4-BE49-F238E27FC236}">
                  <a16:creationId xmlns:a16="http://schemas.microsoft.com/office/drawing/2014/main" id="{1DAE85B9-9E7F-4986-AA24-2C2D6576A99A}"/>
                </a:ext>
              </a:extLst>
            </p:cNvPr>
            <p:cNvSpPr>
              <a:spLocks/>
            </p:cNvSpPr>
            <p:nvPr/>
          </p:nvSpPr>
          <p:spPr bwMode="auto">
            <a:xfrm>
              <a:off x="3390900" y="2762250"/>
              <a:ext cx="20638" cy="6350"/>
            </a:xfrm>
            <a:custGeom>
              <a:avLst/>
              <a:gdLst>
                <a:gd name="T0" fmla="*/ 5 w 7"/>
                <a:gd name="T1" fmla="*/ 0 h 2"/>
                <a:gd name="T2" fmla="*/ 4 w 7"/>
                <a:gd name="T3" fmla="*/ 0 h 2"/>
                <a:gd name="T4" fmla="*/ 3 w 7"/>
                <a:gd name="T5" fmla="*/ 2 h 2"/>
                <a:gd name="T6" fmla="*/ 4 w 7"/>
                <a:gd name="T7" fmla="*/ 2 h 2"/>
                <a:gd name="T8" fmla="*/ 5 w 7"/>
                <a:gd name="T9" fmla="*/ 0 h 2"/>
              </a:gdLst>
              <a:ahLst/>
              <a:cxnLst>
                <a:cxn ang="0">
                  <a:pos x="T0" y="T1"/>
                </a:cxn>
                <a:cxn ang="0">
                  <a:pos x="T2" y="T3"/>
                </a:cxn>
                <a:cxn ang="0">
                  <a:pos x="T4" y="T5"/>
                </a:cxn>
                <a:cxn ang="0">
                  <a:pos x="T6" y="T7"/>
                </a:cxn>
                <a:cxn ang="0">
                  <a:pos x="T8" y="T9"/>
                </a:cxn>
              </a:cxnLst>
              <a:rect l="0" t="0" r="r" b="b"/>
              <a:pathLst>
                <a:path w="7" h="2">
                  <a:moveTo>
                    <a:pt x="5" y="0"/>
                  </a:moveTo>
                  <a:cubicBezTo>
                    <a:pt x="4" y="0"/>
                    <a:pt x="4" y="0"/>
                    <a:pt x="4" y="0"/>
                  </a:cubicBezTo>
                  <a:cubicBezTo>
                    <a:pt x="2" y="0"/>
                    <a:pt x="0" y="2"/>
                    <a:pt x="3" y="2"/>
                  </a:cubicBezTo>
                  <a:cubicBezTo>
                    <a:pt x="3" y="2"/>
                    <a:pt x="3" y="2"/>
                    <a:pt x="4" y="2"/>
                  </a:cubicBezTo>
                  <a:cubicBezTo>
                    <a:pt x="5" y="2"/>
                    <a:pt x="7"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57369A01-E2A7-4694-961B-22723AE02CB3}"/>
                </a:ext>
              </a:extLst>
            </p:cNvPr>
            <p:cNvSpPr>
              <a:spLocks/>
            </p:cNvSpPr>
            <p:nvPr/>
          </p:nvSpPr>
          <p:spPr bwMode="auto">
            <a:xfrm>
              <a:off x="2747963" y="3767138"/>
              <a:ext cx="493713" cy="2005013"/>
            </a:xfrm>
            <a:custGeom>
              <a:avLst/>
              <a:gdLst>
                <a:gd name="T0" fmla="*/ 53 w 311"/>
                <a:gd name="T1" fmla="*/ 1263 h 1263"/>
                <a:gd name="T2" fmla="*/ 0 w 311"/>
                <a:gd name="T3" fmla="*/ 1263 h 1263"/>
                <a:gd name="T4" fmla="*/ 256 w 311"/>
                <a:gd name="T5" fmla="*/ 0 h 1263"/>
                <a:gd name="T6" fmla="*/ 311 w 311"/>
                <a:gd name="T7" fmla="*/ 0 h 1263"/>
                <a:gd name="T8" fmla="*/ 53 w 311"/>
                <a:gd name="T9" fmla="*/ 1263 h 1263"/>
              </a:gdLst>
              <a:ahLst/>
              <a:cxnLst>
                <a:cxn ang="0">
                  <a:pos x="T0" y="T1"/>
                </a:cxn>
                <a:cxn ang="0">
                  <a:pos x="T2" y="T3"/>
                </a:cxn>
                <a:cxn ang="0">
                  <a:pos x="T4" y="T5"/>
                </a:cxn>
                <a:cxn ang="0">
                  <a:pos x="T6" y="T7"/>
                </a:cxn>
                <a:cxn ang="0">
                  <a:pos x="T8" y="T9"/>
                </a:cxn>
              </a:cxnLst>
              <a:rect l="0" t="0" r="r" b="b"/>
              <a:pathLst>
                <a:path w="311" h="1263">
                  <a:moveTo>
                    <a:pt x="53" y="1263"/>
                  </a:moveTo>
                  <a:lnTo>
                    <a:pt x="0" y="1263"/>
                  </a:lnTo>
                  <a:lnTo>
                    <a:pt x="256" y="0"/>
                  </a:lnTo>
                  <a:lnTo>
                    <a:pt x="311" y="0"/>
                  </a:lnTo>
                  <a:lnTo>
                    <a:pt x="53" y="1263"/>
                  </a:lnTo>
                  <a:close/>
                </a:path>
              </a:pathLst>
            </a:custGeom>
            <a:solidFill>
              <a:srgbClr val="565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F4C0BD12-FF7A-40F8-ACA3-41D9998855A3}"/>
                </a:ext>
              </a:extLst>
            </p:cNvPr>
            <p:cNvSpPr>
              <a:spLocks/>
            </p:cNvSpPr>
            <p:nvPr/>
          </p:nvSpPr>
          <p:spPr bwMode="auto">
            <a:xfrm>
              <a:off x="3116263" y="4086225"/>
              <a:ext cx="319088" cy="36513"/>
            </a:xfrm>
            <a:custGeom>
              <a:avLst/>
              <a:gdLst>
                <a:gd name="T0" fmla="*/ 197 w 201"/>
                <a:gd name="T1" fmla="*/ 23 h 23"/>
                <a:gd name="T2" fmla="*/ 0 w 201"/>
                <a:gd name="T3" fmla="*/ 23 h 23"/>
                <a:gd name="T4" fmla="*/ 6 w 201"/>
                <a:gd name="T5" fmla="*/ 0 h 23"/>
                <a:gd name="T6" fmla="*/ 201 w 201"/>
                <a:gd name="T7" fmla="*/ 0 h 23"/>
                <a:gd name="T8" fmla="*/ 197 w 201"/>
                <a:gd name="T9" fmla="*/ 23 h 23"/>
              </a:gdLst>
              <a:ahLst/>
              <a:cxnLst>
                <a:cxn ang="0">
                  <a:pos x="T0" y="T1"/>
                </a:cxn>
                <a:cxn ang="0">
                  <a:pos x="T2" y="T3"/>
                </a:cxn>
                <a:cxn ang="0">
                  <a:pos x="T4" y="T5"/>
                </a:cxn>
                <a:cxn ang="0">
                  <a:pos x="T6" y="T7"/>
                </a:cxn>
                <a:cxn ang="0">
                  <a:pos x="T8" y="T9"/>
                </a:cxn>
              </a:cxnLst>
              <a:rect l="0" t="0" r="r" b="b"/>
              <a:pathLst>
                <a:path w="201" h="23">
                  <a:moveTo>
                    <a:pt x="197" y="23"/>
                  </a:moveTo>
                  <a:lnTo>
                    <a:pt x="0" y="23"/>
                  </a:lnTo>
                  <a:lnTo>
                    <a:pt x="6" y="0"/>
                  </a:lnTo>
                  <a:lnTo>
                    <a:pt x="201" y="0"/>
                  </a:lnTo>
                  <a:lnTo>
                    <a:pt x="197" y="23"/>
                  </a:lnTo>
                  <a:close/>
                </a:path>
              </a:pathLst>
            </a:custGeom>
            <a:solidFill>
              <a:srgbClr val="6D6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ADF07F70-8F10-4D66-BA1E-8E1FF8657FAB}"/>
                </a:ext>
              </a:extLst>
            </p:cNvPr>
            <p:cNvSpPr>
              <a:spLocks/>
            </p:cNvSpPr>
            <p:nvPr/>
          </p:nvSpPr>
          <p:spPr bwMode="auto">
            <a:xfrm>
              <a:off x="3170238" y="3827463"/>
              <a:ext cx="319088" cy="36513"/>
            </a:xfrm>
            <a:custGeom>
              <a:avLst/>
              <a:gdLst>
                <a:gd name="T0" fmla="*/ 195 w 201"/>
                <a:gd name="T1" fmla="*/ 23 h 23"/>
                <a:gd name="T2" fmla="*/ 0 w 201"/>
                <a:gd name="T3" fmla="*/ 23 h 23"/>
                <a:gd name="T4" fmla="*/ 4 w 201"/>
                <a:gd name="T5" fmla="*/ 0 h 23"/>
                <a:gd name="T6" fmla="*/ 201 w 201"/>
                <a:gd name="T7" fmla="*/ 0 h 23"/>
                <a:gd name="T8" fmla="*/ 195 w 201"/>
                <a:gd name="T9" fmla="*/ 23 h 23"/>
              </a:gdLst>
              <a:ahLst/>
              <a:cxnLst>
                <a:cxn ang="0">
                  <a:pos x="T0" y="T1"/>
                </a:cxn>
                <a:cxn ang="0">
                  <a:pos x="T2" y="T3"/>
                </a:cxn>
                <a:cxn ang="0">
                  <a:pos x="T4" y="T5"/>
                </a:cxn>
                <a:cxn ang="0">
                  <a:pos x="T6" y="T7"/>
                </a:cxn>
                <a:cxn ang="0">
                  <a:pos x="T8" y="T9"/>
                </a:cxn>
              </a:cxnLst>
              <a:rect l="0" t="0" r="r" b="b"/>
              <a:pathLst>
                <a:path w="201" h="23">
                  <a:moveTo>
                    <a:pt x="195" y="23"/>
                  </a:moveTo>
                  <a:lnTo>
                    <a:pt x="0" y="23"/>
                  </a:lnTo>
                  <a:lnTo>
                    <a:pt x="4" y="0"/>
                  </a:lnTo>
                  <a:lnTo>
                    <a:pt x="201" y="0"/>
                  </a:lnTo>
                  <a:lnTo>
                    <a:pt x="195" y="23"/>
                  </a:lnTo>
                  <a:close/>
                </a:path>
              </a:pathLst>
            </a:custGeom>
            <a:solidFill>
              <a:srgbClr val="6D6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A5A66E79-D7D5-4115-B222-A3AF8BAD8313}"/>
                </a:ext>
              </a:extLst>
            </p:cNvPr>
            <p:cNvSpPr>
              <a:spLocks/>
            </p:cNvSpPr>
            <p:nvPr/>
          </p:nvSpPr>
          <p:spPr bwMode="auto">
            <a:xfrm>
              <a:off x="3065463" y="4346575"/>
              <a:ext cx="315913" cy="34925"/>
            </a:xfrm>
            <a:custGeom>
              <a:avLst/>
              <a:gdLst>
                <a:gd name="T0" fmla="*/ 196 w 199"/>
                <a:gd name="T1" fmla="*/ 22 h 22"/>
                <a:gd name="T2" fmla="*/ 0 w 199"/>
                <a:gd name="T3" fmla="*/ 22 h 22"/>
                <a:gd name="T4" fmla="*/ 4 w 199"/>
                <a:gd name="T5" fmla="*/ 0 h 22"/>
                <a:gd name="T6" fmla="*/ 199 w 199"/>
                <a:gd name="T7" fmla="*/ 0 h 22"/>
                <a:gd name="T8" fmla="*/ 196 w 199"/>
                <a:gd name="T9" fmla="*/ 22 h 22"/>
              </a:gdLst>
              <a:ahLst/>
              <a:cxnLst>
                <a:cxn ang="0">
                  <a:pos x="T0" y="T1"/>
                </a:cxn>
                <a:cxn ang="0">
                  <a:pos x="T2" y="T3"/>
                </a:cxn>
                <a:cxn ang="0">
                  <a:pos x="T4" y="T5"/>
                </a:cxn>
                <a:cxn ang="0">
                  <a:pos x="T6" y="T7"/>
                </a:cxn>
                <a:cxn ang="0">
                  <a:pos x="T8" y="T9"/>
                </a:cxn>
              </a:cxnLst>
              <a:rect l="0" t="0" r="r" b="b"/>
              <a:pathLst>
                <a:path w="199" h="22">
                  <a:moveTo>
                    <a:pt x="196" y="22"/>
                  </a:moveTo>
                  <a:lnTo>
                    <a:pt x="0" y="22"/>
                  </a:lnTo>
                  <a:lnTo>
                    <a:pt x="4" y="0"/>
                  </a:lnTo>
                  <a:lnTo>
                    <a:pt x="199" y="0"/>
                  </a:lnTo>
                  <a:lnTo>
                    <a:pt x="196" y="22"/>
                  </a:lnTo>
                  <a:close/>
                </a:path>
              </a:pathLst>
            </a:custGeom>
            <a:solidFill>
              <a:srgbClr val="6D6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9F1133DE-FB3E-4FA9-880A-FA9761FC1DD3}"/>
                </a:ext>
              </a:extLst>
            </p:cNvPr>
            <p:cNvSpPr>
              <a:spLocks/>
            </p:cNvSpPr>
            <p:nvPr/>
          </p:nvSpPr>
          <p:spPr bwMode="auto">
            <a:xfrm>
              <a:off x="3011488" y="4605338"/>
              <a:ext cx="319088" cy="33338"/>
            </a:xfrm>
            <a:custGeom>
              <a:avLst/>
              <a:gdLst>
                <a:gd name="T0" fmla="*/ 196 w 201"/>
                <a:gd name="T1" fmla="*/ 21 h 21"/>
                <a:gd name="T2" fmla="*/ 0 w 201"/>
                <a:gd name="T3" fmla="*/ 21 h 21"/>
                <a:gd name="T4" fmla="*/ 6 w 201"/>
                <a:gd name="T5" fmla="*/ 0 h 21"/>
                <a:gd name="T6" fmla="*/ 201 w 201"/>
                <a:gd name="T7" fmla="*/ 0 h 21"/>
                <a:gd name="T8" fmla="*/ 196 w 201"/>
                <a:gd name="T9" fmla="*/ 21 h 21"/>
              </a:gdLst>
              <a:ahLst/>
              <a:cxnLst>
                <a:cxn ang="0">
                  <a:pos x="T0" y="T1"/>
                </a:cxn>
                <a:cxn ang="0">
                  <a:pos x="T2" y="T3"/>
                </a:cxn>
                <a:cxn ang="0">
                  <a:pos x="T4" y="T5"/>
                </a:cxn>
                <a:cxn ang="0">
                  <a:pos x="T6" y="T7"/>
                </a:cxn>
                <a:cxn ang="0">
                  <a:pos x="T8" y="T9"/>
                </a:cxn>
              </a:cxnLst>
              <a:rect l="0" t="0" r="r" b="b"/>
              <a:pathLst>
                <a:path w="201" h="21">
                  <a:moveTo>
                    <a:pt x="196" y="21"/>
                  </a:moveTo>
                  <a:lnTo>
                    <a:pt x="0" y="21"/>
                  </a:lnTo>
                  <a:lnTo>
                    <a:pt x="6" y="0"/>
                  </a:lnTo>
                  <a:lnTo>
                    <a:pt x="201" y="0"/>
                  </a:lnTo>
                  <a:lnTo>
                    <a:pt x="196" y="21"/>
                  </a:lnTo>
                  <a:close/>
                </a:path>
              </a:pathLst>
            </a:custGeom>
            <a:solidFill>
              <a:srgbClr val="6D6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23038AA9-4E57-45C7-88C1-52C76161BC03}"/>
                </a:ext>
              </a:extLst>
            </p:cNvPr>
            <p:cNvSpPr>
              <a:spLocks/>
            </p:cNvSpPr>
            <p:nvPr/>
          </p:nvSpPr>
          <p:spPr bwMode="auto">
            <a:xfrm>
              <a:off x="2957513" y="4862513"/>
              <a:ext cx="320675" cy="36513"/>
            </a:xfrm>
            <a:custGeom>
              <a:avLst/>
              <a:gdLst>
                <a:gd name="T0" fmla="*/ 198 w 202"/>
                <a:gd name="T1" fmla="*/ 23 h 23"/>
                <a:gd name="T2" fmla="*/ 0 w 202"/>
                <a:gd name="T3" fmla="*/ 23 h 23"/>
                <a:gd name="T4" fmla="*/ 6 w 202"/>
                <a:gd name="T5" fmla="*/ 0 h 23"/>
                <a:gd name="T6" fmla="*/ 202 w 202"/>
                <a:gd name="T7" fmla="*/ 0 h 23"/>
                <a:gd name="T8" fmla="*/ 198 w 202"/>
                <a:gd name="T9" fmla="*/ 23 h 23"/>
              </a:gdLst>
              <a:ahLst/>
              <a:cxnLst>
                <a:cxn ang="0">
                  <a:pos x="T0" y="T1"/>
                </a:cxn>
                <a:cxn ang="0">
                  <a:pos x="T2" y="T3"/>
                </a:cxn>
                <a:cxn ang="0">
                  <a:pos x="T4" y="T5"/>
                </a:cxn>
                <a:cxn ang="0">
                  <a:pos x="T6" y="T7"/>
                </a:cxn>
                <a:cxn ang="0">
                  <a:pos x="T8" y="T9"/>
                </a:cxn>
              </a:cxnLst>
              <a:rect l="0" t="0" r="r" b="b"/>
              <a:pathLst>
                <a:path w="202" h="23">
                  <a:moveTo>
                    <a:pt x="198" y="23"/>
                  </a:moveTo>
                  <a:lnTo>
                    <a:pt x="0" y="23"/>
                  </a:lnTo>
                  <a:lnTo>
                    <a:pt x="6" y="0"/>
                  </a:lnTo>
                  <a:lnTo>
                    <a:pt x="202" y="0"/>
                  </a:lnTo>
                  <a:lnTo>
                    <a:pt x="198" y="23"/>
                  </a:lnTo>
                  <a:close/>
                </a:path>
              </a:pathLst>
            </a:custGeom>
            <a:solidFill>
              <a:srgbClr val="6D6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70724EBF-824A-425D-865D-6D7E12307B42}"/>
                </a:ext>
              </a:extLst>
            </p:cNvPr>
            <p:cNvSpPr>
              <a:spLocks/>
            </p:cNvSpPr>
            <p:nvPr/>
          </p:nvSpPr>
          <p:spPr bwMode="auto">
            <a:xfrm>
              <a:off x="2906713" y="5121275"/>
              <a:ext cx="320675" cy="36513"/>
            </a:xfrm>
            <a:custGeom>
              <a:avLst/>
              <a:gdLst>
                <a:gd name="T0" fmla="*/ 196 w 202"/>
                <a:gd name="T1" fmla="*/ 23 h 23"/>
                <a:gd name="T2" fmla="*/ 0 w 202"/>
                <a:gd name="T3" fmla="*/ 23 h 23"/>
                <a:gd name="T4" fmla="*/ 4 w 202"/>
                <a:gd name="T5" fmla="*/ 0 h 23"/>
                <a:gd name="T6" fmla="*/ 202 w 202"/>
                <a:gd name="T7" fmla="*/ 0 h 23"/>
                <a:gd name="T8" fmla="*/ 196 w 202"/>
                <a:gd name="T9" fmla="*/ 23 h 23"/>
              </a:gdLst>
              <a:ahLst/>
              <a:cxnLst>
                <a:cxn ang="0">
                  <a:pos x="T0" y="T1"/>
                </a:cxn>
                <a:cxn ang="0">
                  <a:pos x="T2" y="T3"/>
                </a:cxn>
                <a:cxn ang="0">
                  <a:pos x="T4" y="T5"/>
                </a:cxn>
                <a:cxn ang="0">
                  <a:pos x="T6" y="T7"/>
                </a:cxn>
                <a:cxn ang="0">
                  <a:pos x="T8" y="T9"/>
                </a:cxn>
              </a:cxnLst>
              <a:rect l="0" t="0" r="r" b="b"/>
              <a:pathLst>
                <a:path w="202" h="23">
                  <a:moveTo>
                    <a:pt x="196" y="23"/>
                  </a:moveTo>
                  <a:lnTo>
                    <a:pt x="0" y="23"/>
                  </a:lnTo>
                  <a:lnTo>
                    <a:pt x="4" y="0"/>
                  </a:lnTo>
                  <a:lnTo>
                    <a:pt x="202" y="0"/>
                  </a:lnTo>
                  <a:lnTo>
                    <a:pt x="196" y="23"/>
                  </a:lnTo>
                  <a:close/>
                </a:path>
              </a:pathLst>
            </a:custGeom>
            <a:solidFill>
              <a:srgbClr val="6D6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B5151EE6-E88A-4DBB-AFAE-0CABF3CAE2A5}"/>
                </a:ext>
              </a:extLst>
            </p:cNvPr>
            <p:cNvSpPr>
              <a:spLocks/>
            </p:cNvSpPr>
            <p:nvPr/>
          </p:nvSpPr>
          <p:spPr bwMode="auto">
            <a:xfrm>
              <a:off x="2852738" y="5381625"/>
              <a:ext cx="320675" cy="36513"/>
            </a:xfrm>
            <a:custGeom>
              <a:avLst/>
              <a:gdLst>
                <a:gd name="T0" fmla="*/ 198 w 202"/>
                <a:gd name="T1" fmla="*/ 23 h 23"/>
                <a:gd name="T2" fmla="*/ 0 w 202"/>
                <a:gd name="T3" fmla="*/ 23 h 23"/>
                <a:gd name="T4" fmla="*/ 6 w 202"/>
                <a:gd name="T5" fmla="*/ 0 h 23"/>
                <a:gd name="T6" fmla="*/ 202 w 202"/>
                <a:gd name="T7" fmla="*/ 0 h 23"/>
                <a:gd name="T8" fmla="*/ 198 w 202"/>
                <a:gd name="T9" fmla="*/ 23 h 23"/>
              </a:gdLst>
              <a:ahLst/>
              <a:cxnLst>
                <a:cxn ang="0">
                  <a:pos x="T0" y="T1"/>
                </a:cxn>
                <a:cxn ang="0">
                  <a:pos x="T2" y="T3"/>
                </a:cxn>
                <a:cxn ang="0">
                  <a:pos x="T4" y="T5"/>
                </a:cxn>
                <a:cxn ang="0">
                  <a:pos x="T6" y="T7"/>
                </a:cxn>
                <a:cxn ang="0">
                  <a:pos x="T8" y="T9"/>
                </a:cxn>
              </a:cxnLst>
              <a:rect l="0" t="0" r="r" b="b"/>
              <a:pathLst>
                <a:path w="202" h="23">
                  <a:moveTo>
                    <a:pt x="198" y="23"/>
                  </a:moveTo>
                  <a:lnTo>
                    <a:pt x="0" y="23"/>
                  </a:lnTo>
                  <a:lnTo>
                    <a:pt x="6" y="0"/>
                  </a:lnTo>
                  <a:lnTo>
                    <a:pt x="202" y="0"/>
                  </a:lnTo>
                  <a:lnTo>
                    <a:pt x="198" y="23"/>
                  </a:lnTo>
                  <a:close/>
                </a:path>
              </a:pathLst>
            </a:custGeom>
            <a:solidFill>
              <a:srgbClr val="6D6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6A6A5253-A295-43C4-8FA3-E5D74CE85939}"/>
                </a:ext>
              </a:extLst>
            </p:cNvPr>
            <p:cNvSpPr>
              <a:spLocks/>
            </p:cNvSpPr>
            <p:nvPr/>
          </p:nvSpPr>
          <p:spPr bwMode="auto">
            <a:xfrm>
              <a:off x="2801938" y="5640388"/>
              <a:ext cx="317500" cy="36513"/>
            </a:xfrm>
            <a:custGeom>
              <a:avLst/>
              <a:gdLst>
                <a:gd name="T0" fmla="*/ 196 w 200"/>
                <a:gd name="T1" fmla="*/ 23 h 23"/>
                <a:gd name="T2" fmla="*/ 0 w 200"/>
                <a:gd name="T3" fmla="*/ 23 h 23"/>
                <a:gd name="T4" fmla="*/ 4 w 200"/>
                <a:gd name="T5" fmla="*/ 0 h 23"/>
                <a:gd name="T6" fmla="*/ 200 w 200"/>
                <a:gd name="T7" fmla="*/ 0 h 23"/>
                <a:gd name="T8" fmla="*/ 196 w 200"/>
                <a:gd name="T9" fmla="*/ 23 h 23"/>
              </a:gdLst>
              <a:ahLst/>
              <a:cxnLst>
                <a:cxn ang="0">
                  <a:pos x="T0" y="T1"/>
                </a:cxn>
                <a:cxn ang="0">
                  <a:pos x="T2" y="T3"/>
                </a:cxn>
                <a:cxn ang="0">
                  <a:pos x="T4" y="T5"/>
                </a:cxn>
                <a:cxn ang="0">
                  <a:pos x="T6" y="T7"/>
                </a:cxn>
                <a:cxn ang="0">
                  <a:pos x="T8" y="T9"/>
                </a:cxn>
              </a:cxnLst>
              <a:rect l="0" t="0" r="r" b="b"/>
              <a:pathLst>
                <a:path w="200" h="23">
                  <a:moveTo>
                    <a:pt x="196" y="23"/>
                  </a:moveTo>
                  <a:lnTo>
                    <a:pt x="0" y="23"/>
                  </a:lnTo>
                  <a:lnTo>
                    <a:pt x="4" y="0"/>
                  </a:lnTo>
                  <a:lnTo>
                    <a:pt x="200" y="0"/>
                  </a:lnTo>
                  <a:lnTo>
                    <a:pt x="196" y="23"/>
                  </a:lnTo>
                  <a:close/>
                </a:path>
              </a:pathLst>
            </a:custGeom>
            <a:solidFill>
              <a:srgbClr val="6D6D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a:extLst>
                <a:ext uri="{FF2B5EF4-FFF2-40B4-BE49-F238E27FC236}">
                  <a16:creationId xmlns:a16="http://schemas.microsoft.com/office/drawing/2014/main" id="{1C82F162-77B2-4A7D-B907-EEC06E2BC630}"/>
                </a:ext>
              </a:extLst>
            </p:cNvPr>
            <p:cNvSpPr>
              <a:spLocks/>
            </p:cNvSpPr>
            <p:nvPr/>
          </p:nvSpPr>
          <p:spPr bwMode="auto">
            <a:xfrm>
              <a:off x="3032125" y="3767138"/>
              <a:ext cx="493713" cy="2005013"/>
            </a:xfrm>
            <a:custGeom>
              <a:avLst/>
              <a:gdLst>
                <a:gd name="T0" fmla="*/ 53 w 311"/>
                <a:gd name="T1" fmla="*/ 1263 h 1263"/>
                <a:gd name="T2" fmla="*/ 0 w 311"/>
                <a:gd name="T3" fmla="*/ 1263 h 1263"/>
                <a:gd name="T4" fmla="*/ 258 w 311"/>
                <a:gd name="T5" fmla="*/ 0 h 1263"/>
                <a:gd name="T6" fmla="*/ 311 w 311"/>
                <a:gd name="T7" fmla="*/ 0 h 1263"/>
                <a:gd name="T8" fmla="*/ 53 w 311"/>
                <a:gd name="T9" fmla="*/ 1263 h 1263"/>
              </a:gdLst>
              <a:ahLst/>
              <a:cxnLst>
                <a:cxn ang="0">
                  <a:pos x="T0" y="T1"/>
                </a:cxn>
                <a:cxn ang="0">
                  <a:pos x="T2" y="T3"/>
                </a:cxn>
                <a:cxn ang="0">
                  <a:pos x="T4" y="T5"/>
                </a:cxn>
                <a:cxn ang="0">
                  <a:pos x="T6" y="T7"/>
                </a:cxn>
                <a:cxn ang="0">
                  <a:pos x="T8" y="T9"/>
                </a:cxn>
              </a:cxnLst>
              <a:rect l="0" t="0" r="r" b="b"/>
              <a:pathLst>
                <a:path w="311" h="1263">
                  <a:moveTo>
                    <a:pt x="53" y="1263"/>
                  </a:moveTo>
                  <a:lnTo>
                    <a:pt x="0" y="1263"/>
                  </a:lnTo>
                  <a:lnTo>
                    <a:pt x="258" y="0"/>
                  </a:lnTo>
                  <a:lnTo>
                    <a:pt x="311" y="0"/>
                  </a:lnTo>
                  <a:lnTo>
                    <a:pt x="53" y="1263"/>
                  </a:lnTo>
                  <a:close/>
                </a:path>
              </a:pathLst>
            </a:custGeom>
            <a:solidFill>
              <a:srgbClr val="565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42ECD98B-21C9-4E60-A4FE-3AB3A341C312}"/>
                </a:ext>
              </a:extLst>
            </p:cNvPr>
            <p:cNvSpPr>
              <a:spLocks/>
            </p:cNvSpPr>
            <p:nvPr/>
          </p:nvSpPr>
          <p:spPr bwMode="auto">
            <a:xfrm>
              <a:off x="3448050" y="3767138"/>
              <a:ext cx="488950" cy="2005013"/>
            </a:xfrm>
            <a:custGeom>
              <a:avLst/>
              <a:gdLst>
                <a:gd name="T0" fmla="*/ 256 w 308"/>
                <a:gd name="T1" fmla="*/ 1263 h 1263"/>
                <a:gd name="T2" fmla="*/ 308 w 308"/>
                <a:gd name="T3" fmla="*/ 1263 h 1263"/>
                <a:gd name="T4" fmla="*/ 52 w 308"/>
                <a:gd name="T5" fmla="*/ 0 h 1263"/>
                <a:gd name="T6" fmla="*/ 0 w 308"/>
                <a:gd name="T7" fmla="*/ 0 h 1263"/>
                <a:gd name="T8" fmla="*/ 256 w 308"/>
                <a:gd name="T9" fmla="*/ 1263 h 1263"/>
              </a:gdLst>
              <a:ahLst/>
              <a:cxnLst>
                <a:cxn ang="0">
                  <a:pos x="T0" y="T1"/>
                </a:cxn>
                <a:cxn ang="0">
                  <a:pos x="T2" y="T3"/>
                </a:cxn>
                <a:cxn ang="0">
                  <a:pos x="T4" y="T5"/>
                </a:cxn>
                <a:cxn ang="0">
                  <a:pos x="T6" y="T7"/>
                </a:cxn>
                <a:cxn ang="0">
                  <a:pos x="T8" y="T9"/>
                </a:cxn>
              </a:cxnLst>
              <a:rect l="0" t="0" r="r" b="b"/>
              <a:pathLst>
                <a:path w="308" h="1263">
                  <a:moveTo>
                    <a:pt x="256" y="1263"/>
                  </a:moveTo>
                  <a:lnTo>
                    <a:pt x="308" y="1263"/>
                  </a:lnTo>
                  <a:lnTo>
                    <a:pt x="52" y="0"/>
                  </a:lnTo>
                  <a:lnTo>
                    <a:pt x="0" y="0"/>
                  </a:lnTo>
                  <a:lnTo>
                    <a:pt x="256" y="1263"/>
                  </a:lnTo>
                  <a:close/>
                </a:path>
              </a:pathLst>
            </a:custGeom>
            <a:solidFill>
              <a:srgbClr val="7474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DDF483E0-7A85-4CA8-B6FE-08E3C409BEC2}"/>
                </a:ext>
              </a:extLst>
            </p:cNvPr>
            <p:cNvSpPr>
              <a:spLocks/>
            </p:cNvSpPr>
            <p:nvPr/>
          </p:nvSpPr>
          <p:spPr bwMode="auto">
            <a:xfrm>
              <a:off x="3251200" y="4086225"/>
              <a:ext cx="319088" cy="36513"/>
            </a:xfrm>
            <a:custGeom>
              <a:avLst/>
              <a:gdLst>
                <a:gd name="T0" fmla="*/ 3 w 201"/>
                <a:gd name="T1" fmla="*/ 23 h 23"/>
                <a:gd name="T2" fmla="*/ 201 w 201"/>
                <a:gd name="T3" fmla="*/ 23 h 23"/>
                <a:gd name="T4" fmla="*/ 195 w 201"/>
                <a:gd name="T5" fmla="*/ 0 h 23"/>
                <a:gd name="T6" fmla="*/ 0 w 201"/>
                <a:gd name="T7" fmla="*/ 0 h 23"/>
                <a:gd name="T8" fmla="*/ 3 w 201"/>
                <a:gd name="T9" fmla="*/ 23 h 23"/>
              </a:gdLst>
              <a:ahLst/>
              <a:cxnLst>
                <a:cxn ang="0">
                  <a:pos x="T0" y="T1"/>
                </a:cxn>
                <a:cxn ang="0">
                  <a:pos x="T2" y="T3"/>
                </a:cxn>
                <a:cxn ang="0">
                  <a:pos x="T4" y="T5"/>
                </a:cxn>
                <a:cxn ang="0">
                  <a:pos x="T6" y="T7"/>
                </a:cxn>
                <a:cxn ang="0">
                  <a:pos x="T8" y="T9"/>
                </a:cxn>
              </a:cxnLst>
              <a:rect l="0" t="0" r="r" b="b"/>
              <a:pathLst>
                <a:path w="201" h="23">
                  <a:moveTo>
                    <a:pt x="3" y="23"/>
                  </a:moveTo>
                  <a:lnTo>
                    <a:pt x="201" y="23"/>
                  </a:lnTo>
                  <a:lnTo>
                    <a:pt x="195" y="0"/>
                  </a:lnTo>
                  <a:lnTo>
                    <a:pt x="0" y="0"/>
                  </a:lnTo>
                  <a:lnTo>
                    <a:pt x="3" y="23"/>
                  </a:lnTo>
                  <a:close/>
                </a:path>
              </a:pathLst>
            </a:custGeom>
            <a:solidFill>
              <a:srgbClr val="8B8B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a:extLst>
                <a:ext uri="{FF2B5EF4-FFF2-40B4-BE49-F238E27FC236}">
                  <a16:creationId xmlns:a16="http://schemas.microsoft.com/office/drawing/2014/main" id="{6D197BE3-50FE-4DD4-9177-1C9DB64058A9}"/>
                </a:ext>
              </a:extLst>
            </p:cNvPr>
            <p:cNvSpPr>
              <a:spLocks/>
            </p:cNvSpPr>
            <p:nvPr/>
          </p:nvSpPr>
          <p:spPr bwMode="auto">
            <a:xfrm>
              <a:off x="3197225" y="3827463"/>
              <a:ext cx="319088" cy="36513"/>
            </a:xfrm>
            <a:custGeom>
              <a:avLst/>
              <a:gdLst>
                <a:gd name="T0" fmla="*/ 5 w 201"/>
                <a:gd name="T1" fmla="*/ 23 h 23"/>
                <a:gd name="T2" fmla="*/ 201 w 201"/>
                <a:gd name="T3" fmla="*/ 23 h 23"/>
                <a:gd name="T4" fmla="*/ 197 w 201"/>
                <a:gd name="T5" fmla="*/ 0 h 23"/>
                <a:gd name="T6" fmla="*/ 0 w 201"/>
                <a:gd name="T7" fmla="*/ 0 h 23"/>
                <a:gd name="T8" fmla="*/ 5 w 201"/>
                <a:gd name="T9" fmla="*/ 23 h 23"/>
              </a:gdLst>
              <a:ahLst/>
              <a:cxnLst>
                <a:cxn ang="0">
                  <a:pos x="T0" y="T1"/>
                </a:cxn>
                <a:cxn ang="0">
                  <a:pos x="T2" y="T3"/>
                </a:cxn>
                <a:cxn ang="0">
                  <a:pos x="T4" y="T5"/>
                </a:cxn>
                <a:cxn ang="0">
                  <a:pos x="T6" y="T7"/>
                </a:cxn>
                <a:cxn ang="0">
                  <a:pos x="T8" y="T9"/>
                </a:cxn>
              </a:cxnLst>
              <a:rect l="0" t="0" r="r" b="b"/>
              <a:pathLst>
                <a:path w="201" h="23">
                  <a:moveTo>
                    <a:pt x="5" y="23"/>
                  </a:moveTo>
                  <a:lnTo>
                    <a:pt x="201" y="23"/>
                  </a:lnTo>
                  <a:lnTo>
                    <a:pt x="197" y="0"/>
                  </a:lnTo>
                  <a:lnTo>
                    <a:pt x="0" y="0"/>
                  </a:lnTo>
                  <a:lnTo>
                    <a:pt x="5" y="23"/>
                  </a:lnTo>
                  <a:close/>
                </a:path>
              </a:pathLst>
            </a:custGeom>
            <a:solidFill>
              <a:srgbClr val="8B8B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9">
              <a:extLst>
                <a:ext uri="{FF2B5EF4-FFF2-40B4-BE49-F238E27FC236}">
                  <a16:creationId xmlns:a16="http://schemas.microsoft.com/office/drawing/2014/main" id="{03DBFA76-CE77-457E-ADB6-47E06466A520}"/>
                </a:ext>
              </a:extLst>
            </p:cNvPr>
            <p:cNvSpPr>
              <a:spLocks/>
            </p:cNvSpPr>
            <p:nvPr/>
          </p:nvSpPr>
          <p:spPr bwMode="auto">
            <a:xfrm>
              <a:off x="3303588" y="4346575"/>
              <a:ext cx="317500" cy="34925"/>
            </a:xfrm>
            <a:custGeom>
              <a:avLst/>
              <a:gdLst>
                <a:gd name="T0" fmla="*/ 4 w 200"/>
                <a:gd name="T1" fmla="*/ 22 h 22"/>
                <a:gd name="T2" fmla="*/ 200 w 200"/>
                <a:gd name="T3" fmla="*/ 22 h 22"/>
                <a:gd name="T4" fmla="*/ 196 w 200"/>
                <a:gd name="T5" fmla="*/ 0 h 22"/>
                <a:gd name="T6" fmla="*/ 0 w 200"/>
                <a:gd name="T7" fmla="*/ 0 h 22"/>
                <a:gd name="T8" fmla="*/ 4 w 200"/>
                <a:gd name="T9" fmla="*/ 22 h 22"/>
              </a:gdLst>
              <a:ahLst/>
              <a:cxnLst>
                <a:cxn ang="0">
                  <a:pos x="T0" y="T1"/>
                </a:cxn>
                <a:cxn ang="0">
                  <a:pos x="T2" y="T3"/>
                </a:cxn>
                <a:cxn ang="0">
                  <a:pos x="T4" y="T5"/>
                </a:cxn>
                <a:cxn ang="0">
                  <a:pos x="T6" y="T7"/>
                </a:cxn>
                <a:cxn ang="0">
                  <a:pos x="T8" y="T9"/>
                </a:cxn>
              </a:cxnLst>
              <a:rect l="0" t="0" r="r" b="b"/>
              <a:pathLst>
                <a:path w="200" h="22">
                  <a:moveTo>
                    <a:pt x="4" y="22"/>
                  </a:moveTo>
                  <a:lnTo>
                    <a:pt x="200" y="22"/>
                  </a:lnTo>
                  <a:lnTo>
                    <a:pt x="196" y="0"/>
                  </a:lnTo>
                  <a:lnTo>
                    <a:pt x="0" y="0"/>
                  </a:lnTo>
                  <a:lnTo>
                    <a:pt x="4" y="22"/>
                  </a:lnTo>
                  <a:close/>
                </a:path>
              </a:pathLst>
            </a:custGeom>
            <a:solidFill>
              <a:srgbClr val="8B8B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0">
              <a:extLst>
                <a:ext uri="{FF2B5EF4-FFF2-40B4-BE49-F238E27FC236}">
                  <a16:creationId xmlns:a16="http://schemas.microsoft.com/office/drawing/2014/main" id="{0F74C2F3-55E8-4A4A-B23D-076922549854}"/>
                </a:ext>
              </a:extLst>
            </p:cNvPr>
            <p:cNvSpPr>
              <a:spLocks/>
            </p:cNvSpPr>
            <p:nvPr/>
          </p:nvSpPr>
          <p:spPr bwMode="auto">
            <a:xfrm>
              <a:off x="3354388" y="4605338"/>
              <a:ext cx="320675" cy="33338"/>
            </a:xfrm>
            <a:custGeom>
              <a:avLst/>
              <a:gdLst>
                <a:gd name="T0" fmla="*/ 6 w 202"/>
                <a:gd name="T1" fmla="*/ 21 h 21"/>
                <a:gd name="T2" fmla="*/ 202 w 202"/>
                <a:gd name="T3" fmla="*/ 21 h 21"/>
                <a:gd name="T4" fmla="*/ 198 w 202"/>
                <a:gd name="T5" fmla="*/ 0 h 21"/>
                <a:gd name="T6" fmla="*/ 0 w 202"/>
                <a:gd name="T7" fmla="*/ 0 h 21"/>
                <a:gd name="T8" fmla="*/ 6 w 202"/>
                <a:gd name="T9" fmla="*/ 21 h 21"/>
              </a:gdLst>
              <a:ahLst/>
              <a:cxnLst>
                <a:cxn ang="0">
                  <a:pos x="T0" y="T1"/>
                </a:cxn>
                <a:cxn ang="0">
                  <a:pos x="T2" y="T3"/>
                </a:cxn>
                <a:cxn ang="0">
                  <a:pos x="T4" y="T5"/>
                </a:cxn>
                <a:cxn ang="0">
                  <a:pos x="T6" y="T7"/>
                </a:cxn>
                <a:cxn ang="0">
                  <a:pos x="T8" y="T9"/>
                </a:cxn>
              </a:cxnLst>
              <a:rect l="0" t="0" r="r" b="b"/>
              <a:pathLst>
                <a:path w="202" h="21">
                  <a:moveTo>
                    <a:pt x="6" y="21"/>
                  </a:moveTo>
                  <a:lnTo>
                    <a:pt x="202" y="21"/>
                  </a:lnTo>
                  <a:lnTo>
                    <a:pt x="198" y="0"/>
                  </a:lnTo>
                  <a:lnTo>
                    <a:pt x="0" y="0"/>
                  </a:lnTo>
                  <a:lnTo>
                    <a:pt x="6" y="21"/>
                  </a:lnTo>
                  <a:close/>
                </a:path>
              </a:pathLst>
            </a:custGeom>
            <a:solidFill>
              <a:srgbClr val="8B8B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1">
              <a:extLst>
                <a:ext uri="{FF2B5EF4-FFF2-40B4-BE49-F238E27FC236}">
                  <a16:creationId xmlns:a16="http://schemas.microsoft.com/office/drawing/2014/main" id="{79951E6C-8F39-4CD0-A9B0-FA08F78F9728}"/>
                </a:ext>
              </a:extLst>
            </p:cNvPr>
            <p:cNvSpPr>
              <a:spLocks/>
            </p:cNvSpPr>
            <p:nvPr/>
          </p:nvSpPr>
          <p:spPr bwMode="auto">
            <a:xfrm>
              <a:off x="3408363" y="4862513"/>
              <a:ext cx="320675" cy="36513"/>
            </a:xfrm>
            <a:custGeom>
              <a:avLst/>
              <a:gdLst>
                <a:gd name="T0" fmla="*/ 4 w 202"/>
                <a:gd name="T1" fmla="*/ 23 h 23"/>
                <a:gd name="T2" fmla="*/ 202 w 202"/>
                <a:gd name="T3" fmla="*/ 23 h 23"/>
                <a:gd name="T4" fmla="*/ 196 w 202"/>
                <a:gd name="T5" fmla="*/ 0 h 23"/>
                <a:gd name="T6" fmla="*/ 0 w 202"/>
                <a:gd name="T7" fmla="*/ 0 h 23"/>
                <a:gd name="T8" fmla="*/ 4 w 202"/>
                <a:gd name="T9" fmla="*/ 23 h 23"/>
              </a:gdLst>
              <a:ahLst/>
              <a:cxnLst>
                <a:cxn ang="0">
                  <a:pos x="T0" y="T1"/>
                </a:cxn>
                <a:cxn ang="0">
                  <a:pos x="T2" y="T3"/>
                </a:cxn>
                <a:cxn ang="0">
                  <a:pos x="T4" y="T5"/>
                </a:cxn>
                <a:cxn ang="0">
                  <a:pos x="T6" y="T7"/>
                </a:cxn>
                <a:cxn ang="0">
                  <a:pos x="T8" y="T9"/>
                </a:cxn>
              </a:cxnLst>
              <a:rect l="0" t="0" r="r" b="b"/>
              <a:pathLst>
                <a:path w="202" h="23">
                  <a:moveTo>
                    <a:pt x="4" y="23"/>
                  </a:moveTo>
                  <a:lnTo>
                    <a:pt x="202" y="23"/>
                  </a:lnTo>
                  <a:lnTo>
                    <a:pt x="196" y="0"/>
                  </a:lnTo>
                  <a:lnTo>
                    <a:pt x="0" y="0"/>
                  </a:lnTo>
                  <a:lnTo>
                    <a:pt x="4" y="23"/>
                  </a:lnTo>
                  <a:close/>
                </a:path>
              </a:pathLst>
            </a:custGeom>
            <a:solidFill>
              <a:srgbClr val="8B8B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2">
              <a:extLst>
                <a:ext uri="{FF2B5EF4-FFF2-40B4-BE49-F238E27FC236}">
                  <a16:creationId xmlns:a16="http://schemas.microsoft.com/office/drawing/2014/main" id="{8AB5CF2D-423C-4D3C-8E87-0A68A7AA1D39}"/>
                </a:ext>
              </a:extLst>
            </p:cNvPr>
            <p:cNvSpPr>
              <a:spLocks/>
            </p:cNvSpPr>
            <p:nvPr/>
          </p:nvSpPr>
          <p:spPr bwMode="auto">
            <a:xfrm>
              <a:off x="3459163" y="5121275"/>
              <a:ext cx="320675" cy="36513"/>
            </a:xfrm>
            <a:custGeom>
              <a:avLst/>
              <a:gdLst>
                <a:gd name="T0" fmla="*/ 6 w 202"/>
                <a:gd name="T1" fmla="*/ 23 h 23"/>
                <a:gd name="T2" fmla="*/ 202 w 202"/>
                <a:gd name="T3" fmla="*/ 23 h 23"/>
                <a:gd name="T4" fmla="*/ 198 w 202"/>
                <a:gd name="T5" fmla="*/ 0 h 23"/>
                <a:gd name="T6" fmla="*/ 0 w 202"/>
                <a:gd name="T7" fmla="*/ 0 h 23"/>
                <a:gd name="T8" fmla="*/ 6 w 202"/>
                <a:gd name="T9" fmla="*/ 23 h 23"/>
              </a:gdLst>
              <a:ahLst/>
              <a:cxnLst>
                <a:cxn ang="0">
                  <a:pos x="T0" y="T1"/>
                </a:cxn>
                <a:cxn ang="0">
                  <a:pos x="T2" y="T3"/>
                </a:cxn>
                <a:cxn ang="0">
                  <a:pos x="T4" y="T5"/>
                </a:cxn>
                <a:cxn ang="0">
                  <a:pos x="T6" y="T7"/>
                </a:cxn>
                <a:cxn ang="0">
                  <a:pos x="T8" y="T9"/>
                </a:cxn>
              </a:cxnLst>
              <a:rect l="0" t="0" r="r" b="b"/>
              <a:pathLst>
                <a:path w="202" h="23">
                  <a:moveTo>
                    <a:pt x="6" y="23"/>
                  </a:moveTo>
                  <a:lnTo>
                    <a:pt x="202" y="23"/>
                  </a:lnTo>
                  <a:lnTo>
                    <a:pt x="198" y="0"/>
                  </a:lnTo>
                  <a:lnTo>
                    <a:pt x="0" y="0"/>
                  </a:lnTo>
                  <a:lnTo>
                    <a:pt x="6" y="23"/>
                  </a:lnTo>
                  <a:close/>
                </a:path>
              </a:pathLst>
            </a:custGeom>
            <a:solidFill>
              <a:srgbClr val="8B8B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3">
              <a:extLst>
                <a:ext uri="{FF2B5EF4-FFF2-40B4-BE49-F238E27FC236}">
                  <a16:creationId xmlns:a16="http://schemas.microsoft.com/office/drawing/2014/main" id="{FB54BE0D-DFBD-498F-A27F-7933084EC044}"/>
                </a:ext>
              </a:extLst>
            </p:cNvPr>
            <p:cNvSpPr>
              <a:spLocks/>
            </p:cNvSpPr>
            <p:nvPr/>
          </p:nvSpPr>
          <p:spPr bwMode="auto">
            <a:xfrm>
              <a:off x="3513138" y="5381625"/>
              <a:ext cx="319088" cy="36513"/>
            </a:xfrm>
            <a:custGeom>
              <a:avLst/>
              <a:gdLst>
                <a:gd name="T0" fmla="*/ 6 w 201"/>
                <a:gd name="T1" fmla="*/ 23 h 23"/>
                <a:gd name="T2" fmla="*/ 201 w 201"/>
                <a:gd name="T3" fmla="*/ 23 h 23"/>
                <a:gd name="T4" fmla="*/ 196 w 201"/>
                <a:gd name="T5" fmla="*/ 0 h 23"/>
                <a:gd name="T6" fmla="*/ 0 w 201"/>
                <a:gd name="T7" fmla="*/ 0 h 23"/>
                <a:gd name="T8" fmla="*/ 6 w 201"/>
                <a:gd name="T9" fmla="*/ 23 h 23"/>
              </a:gdLst>
              <a:ahLst/>
              <a:cxnLst>
                <a:cxn ang="0">
                  <a:pos x="T0" y="T1"/>
                </a:cxn>
                <a:cxn ang="0">
                  <a:pos x="T2" y="T3"/>
                </a:cxn>
                <a:cxn ang="0">
                  <a:pos x="T4" y="T5"/>
                </a:cxn>
                <a:cxn ang="0">
                  <a:pos x="T6" y="T7"/>
                </a:cxn>
                <a:cxn ang="0">
                  <a:pos x="T8" y="T9"/>
                </a:cxn>
              </a:cxnLst>
              <a:rect l="0" t="0" r="r" b="b"/>
              <a:pathLst>
                <a:path w="201" h="23">
                  <a:moveTo>
                    <a:pt x="6" y="23"/>
                  </a:moveTo>
                  <a:lnTo>
                    <a:pt x="201" y="23"/>
                  </a:lnTo>
                  <a:lnTo>
                    <a:pt x="196" y="0"/>
                  </a:lnTo>
                  <a:lnTo>
                    <a:pt x="0" y="0"/>
                  </a:lnTo>
                  <a:lnTo>
                    <a:pt x="6" y="23"/>
                  </a:lnTo>
                  <a:close/>
                </a:path>
              </a:pathLst>
            </a:custGeom>
            <a:solidFill>
              <a:srgbClr val="8B8B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a:extLst>
                <a:ext uri="{FF2B5EF4-FFF2-40B4-BE49-F238E27FC236}">
                  <a16:creationId xmlns:a16="http://schemas.microsoft.com/office/drawing/2014/main" id="{503CC8EE-AFF5-4208-A286-B30D5C79FD5B}"/>
                </a:ext>
              </a:extLst>
            </p:cNvPr>
            <p:cNvSpPr>
              <a:spLocks/>
            </p:cNvSpPr>
            <p:nvPr/>
          </p:nvSpPr>
          <p:spPr bwMode="auto">
            <a:xfrm>
              <a:off x="3567113" y="5640388"/>
              <a:ext cx="319088" cy="36513"/>
            </a:xfrm>
            <a:custGeom>
              <a:avLst/>
              <a:gdLst>
                <a:gd name="T0" fmla="*/ 4 w 201"/>
                <a:gd name="T1" fmla="*/ 23 h 23"/>
                <a:gd name="T2" fmla="*/ 201 w 201"/>
                <a:gd name="T3" fmla="*/ 23 h 23"/>
                <a:gd name="T4" fmla="*/ 196 w 201"/>
                <a:gd name="T5" fmla="*/ 0 h 23"/>
                <a:gd name="T6" fmla="*/ 0 w 201"/>
                <a:gd name="T7" fmla="*/ 0 h 23"/>
                <a:gd name="T8" fmla="*/ 4 w 201"/>
                <a:gd name="T9" fmla="*/ 23 h 23"/>
              </a:gdLst>
              <a:ahLst/>
              <a:cxnLst>
                <a:cxn ang="0">
                  <a:pos x="T0" y="T1"/>
                </a:cxn>
                <a:cxn ang="0">
                  <a:pos x="T2" y="T3"/>
                </a:cxn>
                <a:cxn ang="0">
                  <a:pos x="T4" y="T5"/>
                </a:cxn>
                <a:cxn ang="0">
                  <a:pos x="T6" y="T7"/>
                </a:cxn>
                <a:cxn ang="0">
                  <a:pos x="T8" y="T9"/>
                </a:cxn>
              </a:cxnLst>
              <a:rect l="0" t="0" r="r" b="b"/>
              <a:pathLst>
                <a:path w="201" h="23">
                  <a:moveTo>
                    <a:pt x="4" y="23"/>
                  </a:moveTo>
                  <a:lnTo>
                    <a:pt x="201" y="23"/>
                  </a:lnTo>
                  <a:lnTo>
                    <a:pt x="196" y="0"/>
                  </a:lnTo>
                  <a:lnTo>
                    <a:pt x="0" y="0"/>
                  </a:lnTo>
                  <a:lnTo>
                    <a:pt x="4" y="23"/>
                  </a:lnTo>
                  <a:close/>
                </a:path>
              </a:pathLst>
            </a:custGeom>
            <a:solidFill>
              <a:srgbClr val="8B8B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a:extLst>
                <a:ext uri="{FF2B5EF4-FFF2-40B4-BE49-F238E27FC236}">
                  <a16:creationId xmlns:a16="http://schemas.microsoft.com/office/drawing/2014/main" id="{728A7CFD-A5EE-4466-81E1-136FC7426464}"/>
                </a:ext>
              </a:extLst>
            </p:cNvPr>
            <p:cNvSpPr>
              <a:spLocks/>
            </p:cNvSpPr>
            <p:nvPr/>
          </p:nvSpPr>
          <p:spPr bwMode="auto">
            <a:xfrm>
              <a:off x="3160713" y="3767138"/>
              <a:ext cx="493713" cy="2005013"/>
            </a:xfrm>
            <a:custGeom>
              <a:avLst/>
              <a:gdLst>
                <a:gd name="T0" fmla="*/ 258 w 311"/>
                <a:gd name="T1" fmla="*/ 1263 h 1263"/>
                <a:gd name="T2" fmla="*/ 311 w 311"/>
                <a:gd name="T3" fmla="*/ 1263 h 1263"/>
                <a:gd name="T4" fmla="*/ 55 w 311"/>
                <a:gd name="T5" fmla="*/ 0 h 1263"/>
                <a:gd name="T6" fmla="*/ 0 w 311"/>
                <a:gd name="T7" fmla="*/ 0 h 1263"/>
                <a:gd name="T8" fmla="*/ 258 w 311"/>
                <a:gd name="T9" fmla="*/ 1263 h 1263"/>
              </a:gdLst>
              <a:ahLst/>
              <a:cxnLst>
                <a:cxn ang="0">
                  <a:pos x="T0" y="T1"/>
                </a:cxn>
                <a:cxn ang="0">
                  <a:pos x="T2" y="T3"/>
                </a:cxn>
                <a:cxn ang="0">
                  <a:pos x="T4" y="T5"/>
                </a:cxn>
                <a:cxn ang="0">
                  <a:pos x="T6" y="T7"/>
                </a:cxn>
                <a:cxn ang="0">
                  <a:pos x="T8" y="T9"/>
                </a:cxn>
              </a:cxnLst>
              <a:rect l="0" t="0" r="r" b="b"/>
              <a:pathLst>
                <a:path w="311" h="1263">
                  <a:moveTo>
                    <a:pt x="258" y="1263"/>
                  </a:moveTo>
                  <a:lnTo>
                    <a:pt x="311" y="1263"/>
                  </a:lnTo>
                  <a:lnTo>
                    <a:pt x="55" y="0"/>
                  </a:lnTo>
                  <a:lnTo>
                    <a:pt x="0" y="0"/>
                  </a:lnTo>
                  <a:lnTo>
                    <a:pt x="258" y="1263"/>
                  </a:lnTo>
                  <a:close/>
                </a:path>
              </a:pathLst>
            </a:custGeom>
            <a:solidFill>
              <a:srgbClr val="7474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a:extLst>
                <a:ext uri="{FF2B5EF4-FFF2-40B4-BE49-F238E27FC236}">
                  <a16:creationId xmlns:a16="http://schemas.microsoft.com/office/drawing/2014/main" id="{01DBE390-B73F-4D98-9482-058C70D8083A}"/>
                </a:ext>
              </a:extLst>
            </p:cNvPr>
            <p:cNvSpPr>
              <a:spLocks/>
            </p:cNvSpPr>
            <p:nvPr/>
          </p:nvSpPr>
          <p:spPr bwMode="auto">
            <a:xfrm>
              <a:off x="2598738" y="949325"/>
              <a:ext cx="601663" cy="685800"/>
            </a:xfrm>
            <a:custGeom>
              <a:avLst/>
              <a:gdLst>
                <a:gd name="T0" fmla="*/ 78 w 201"/>
                <a:gd name="T1" fmla="*/ 229 h 230"/>
                <a:gd name="T2" fmla="*/ 39 w 201"/>
                <a:gd name="T3" fmla="*/ 145 h 230"/>
                <a:gd name="T4" fmla="*/ 2 w 201"/>
                <a:gd name="T5" fmla="*/ 70 h 230"/>
                <a:gd name="T6" fmla="*/ 57 w 201"/>
                <a:gd name="T7" fmla="*/ 15 h 230"/>
                <a:gd name="T8" fmla="*/ 201 w 201"/>
                <a:gd name="T9" fmla="*/ 230 h 230"/>
                <a:gd name="T10" fmla="*/ 78 w 201"/>
                <a:gd name="T11" fmla="*/ 229 h 230"/>
              </a:gdLst>
              <a:ahLst/>
              <a:cxnLst>
                <a:cxn ang="0">
                  <a:pos x="T0" y="T1"/>
                </a:cxn>
                <a:cxn ang="0">
                  <a:pos x="T2" y="T3"/>
                </a:cxn>
                <a:cxn ang="0">
                  <a:pos x="T4" y="T5"/>
                </a:cxn>
                <a:cxn ang="0">
                  <a:pos x="T6" y="T7"/>
                </a:cxn>
                <a:cxn ang="0">
                  <a:pos x="T8" y="T9"/>
                </a:cxn>
                <a:cxn ang="0">
                  <a:pos x="T10" y="T11"/>
                </a:cxn>
              </a:cxnLst>
              <a:rect l="0" t="0" r="r" b="b"/>
              <a:pathLst>
                <a:path w="201" h="230">
                  <a:moveTo>
                    <a:pt x="78" y="229"/>
                  </a:moveTo>
                  <a:cubicBezTo>
                    <a:pt x="78" y="199"/>
                    <a:pt x="54" y="168"/>
                    <a:pt x="39" y="145"/>
                  </a:cubicBezTo>
                  <a:cubicBezTo>
                    <a:pt x="25" y="124"/>
                    <a:pt x="0" y="98"/>
                    <a:pt x="2" y="70"/>
                  </a:cubicBezTo>
                  <a:cubicBezTo>
                    <a:pt x="3" y="43"/>
                    <a:pt x="30" y="20"/>
                    <a:pt x="57" y="15"/>
                  </a:cubicBezTo>
                  <a:cubicBezTo>
                    <a:pt x="149" y="0"/>
                    <a:pt x="190" y="167"/>
                    <a:pt x="201" y="230"/>
                  </a:cubicBezTo>
                  <a:lnTo>
                    <a:pt x="78" y="229"/>
                  </a:lnTo>
                  <a:close/>
                </a:path>
              </a:pathLst>
            </a:custGeom>
            <a:solidFill>
              <a:srgbClr val="C6A8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7">
              <a:extLst>
                <a:ext uri="{FF2B5EF4-FFF2-40B4-BE49-F238E27FC236}">
                  <a16:creationId xmlns:a16="http://schemas.microsoft.com/office/drawing/2014/main" id="{1986EFA1-ACBA-4256-BA2C-A87C8ABFEC8B}"/>
                </a:ext>
              </a:extLst>
            </p:cNvPr>
            <p:cNvSpPr>
              <a:spLocks/>
            </p:cNvSpPr>
            <p:nvPr/>
          </p:nvSpPr>
          <p:spPr bwMode="auto">
            <a:xfrm>
              <a:off x="3059113" y="3838575"/>
              <a:ext cx="250825" cy="77788"/>
            </a:xfrm>
            <a:custGeom>
              <a:avLst/>
              <a:gdLst>
                <a:gd name="T0" fmla="*/ 42 w 84"/>
                <a:gd name="T1" fmla="*/ 0 h 26"/>
                <a:gd name="T2" fmla="*/ 11 w 84"/>
                <a:gd name="T3" fmla="*/ 23 h 26"/>
                <a:gd name="T4" fmla="*/ 82 w 84"/>
                <a:gd name="T5" fmla="*/ 14 h 26"/>
                <a:gd name="T6" fmla="*/ 84 w 84"/>
                <a:gd name="T7" fmla="*/ 0 h 26"/>
                <a:gd name="T8" fmla="*/ 55 w 84"/>
                <a:gd name="T9" fmla="*/ 10 h 26"/>
                <a:gd name="T10" fmla="*/ 42 w 84"/>
                <a:gd name="T11" fmla="*/ 0 h 26"/>
              </a:gdLst>
              <a:ahLst/>
              <a:cxnLst>
                <a:cxn ang="0">
                  <a:pos x="T0" y="T1"/>
                </a:cxn>
                <a:cxn ang="0">
                  <a:pos x="T2" y="T3"/>
                </a:cxn>
                <a:cxn ang="0">
                  <a:pos x="T4" y="T5"/>
                </a:cxn>
                <a:cxn ang="0">
                  <a:pos x="T6" y="T7"/>
                </a:cxn>
                <a:cxn ang="0">
                  <a:pos x="T8" y="T9"/>
                </a:cxn>
                <a:cxn ang="0">
                  <a:pos x="T10" y="T11"/>
                </a:cxn>
              </a:cxnLst>
              <a:rect l="0" t="0" r="r" b="b"/>
              <a:pathLst>
                <a:path w="84" h="26">
                  <a:moveTo>
                    <a:pt x="42" y="0"/>
                  </a:moveTo>
                  <a:cubicBezTo>
                    <a:pt x="38" y="3"/>
                    <a:pt x="0" y="19"/>
                    <a:pt x="11" y="23"/>
                  </a:cubicBezTo>
                  <a:cubicBezTo>
                    <a:pt x="18" y="26"/>
                    <a:pt x="70" y="18"/>
                    <a:pt x="82" y="14"/>
                  </a:cubicBezTo>
                  <a:cubicBezTo>
                    <a:pt x="83" y="11"/>
                    <a:pt x="83" y="4"/>
                    <a:pt x="84" y="0"/>
                  </a:cubicBezTo>
                  <a:cubicBezTo>
                    <a:pt x="72" y="5"/>
                    <a:pt x="65" y="6"/>
                    <a:pt x="55" y="10"/>
                  </a:cubicBezTo>
                  <a:cubicBezTo>
                    <a:pt x="51" y="7"/>
                    <a:pt x="46" y="0"/>
                    <a:pt x="42" y="0"/>
                  </a:cubicBezTo>
                  <a:close/>
                </a:path>
              </a:pathLst>
            </a:custGeom>
            <a:solidFill>
              <a:srgbClr val="39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D65111C8-3C2F-44A6-BDB4-9405E91CF16B}"/>
                </a:ext>
              </a:extLst>
            </p:cNvPr>
            <p:cNvSpPr>
              <a:spLocks/>
            </p:cNvSpPr>
            <p:nvPr/>
          </p:nvSpPr>
          <p:spPr bwMode="auto">
            <a:xfrm>
              <a:off x="3103563" y="2511425"/>
              <a:ext cx="239713" cy="1357313"/>
            </a:xfrm>
            <a:custGeom>
              <a:avLst/>
              <a:gdLst>
                <a:gd name="T0" fmla="*/ 69 w 80"/>
                <a:gd name="T1" fmla="*/ 237 h 455"/>
                <a:gd name="T2" fmla="*/ 70 w 80"/>
                <a:gd name="T3" fmla="*/ 0 h 455"/>
                <a:gd name="T4" fmla="*/ 0 w 80"/>
                <a:gd name="T5" fmla="*/ 4 h 455"/>
                <a:gd name="T6" fmla="*/ 22 w 80"/>
                <a:gd name="T7" fmla="*/ 175 h 455"/>
                <a:gd name="T8" fmla="*/ 22 w 80"/>
                <a:gd name="T9" fmla="*/ 228 h 455"/>
                <a:gd name="T10" fmla="*/ 44 w 80"/>
                <a:gd name="T11" fmla="*/ 432 h 455"/>
                <a:gd name="T12" fmla="*/ 27 w 80"/>
                <a:gd name="T13" fmla="*/ 445 h 455"/>
                <a:gd name="T14" fmla="*/ 40 w 80"/>
                <a:gd name="T15" fmla="*/ 455 h 455"/>
                <a:gd name="T16" fmla="*/ 69 w 80"/>
                <a:gd name="T17" fmla="*/ 445 h 455"/>
                <a:gd name="T18" fmla="*/ 68 w 80"/>
                <a:gd name="T19" fmla="*/ 410 h 455"/>
                <a:gd name="T20" fmla="*/ 69 w 80"/>
                <a:gd name="T21" fmla="*/ 23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55">
                  <a:moveTo>
                    <a:pt x="69" y="237"/>
                  </a:moveTo>
                  <a:cubicBezTo>
                    <a:pt x="70" y="217"/>
                    <a:pt x="80" y="71"/>
                    <a:pt x="70" y="0"/>
                  </a:cubicBezTo>
                  <a:cubicBezTo>
                    <a:pt x="0" y="4"/>
                    <a:pt x="0" y="4"/>
                    <a:pt x="0" y="4"/>
                  </a:cubicBezTo>
                  <a:cubicBezTo>
                    <a:pt x="2" y="31"/>
                    <a:pt x="19" y="156"/>
                    <a:pt x="22" y="175"/>
                  </a:cubicBezTo>
                  <a:cubicBezTo>
                    <a:pt x="25" y="188"/>
                    <a:pt x="24" y="215"/>
                    <a:pt x="22" y="228"/>
                  </a:cubicBezTo>
                  <a:cubicBezTo>
                    <a:pt x="15" y="269"/>
                    <a:pt x="47" y="427"/>
                    <a:pt x="44" y="432"/>
                  </a:cubicBezTo>
                  <a:cubicBezTo>
                    <a:pt x="40" y="439"/>
                    <a:pt x="28" y="443"/>
                    <a:pt x="27" y="445"/>
                  </a:cubicBezTo>
                  <a:cubicBezTo>
                    <a:pt x="31" y="445"/>
                    <a:pt x="36" y="452"/>
                    <a:pt x="40" y="455"/>
                  </a:cubicBezTo>
                  <a:cubicBezTo>
                    <a:pt x="50" y="452"/>
                    <a:pt x="57" y="451"/>
                    <a:pt x="69" y="445"/>
                  </a:cubicBezTo>
                  <a:cubicBezTo>
                    <a:pt x="69" y="437"/>
                    <a:pt x="68" y="417"/>
                    <a:pt x="68" y="410"/>
                  </a:cubicBezTo>
                  <a:cubicBezTo>
                    <a:pt x="69" y="395"/>
                    <a:pt x="68" y="241"/>
                    <a:pt x="69" y="237"/>
                  </a:cubicBezTo>
                  <a:close/>
                </a:path>
              </a:pathLst>
            </a:custGeom>
            <a:solidFill>
              <a:srgbClr val="D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DF660C4-EB40-4559-933A-E11E1D061BFD}"/>
                </a:ext>
              </a:extLst>
            </p:cNvPr>
            <p:cNvSpPr>
              <a:spLocks/>
            </p:cNvSpPr>
            <p:nvPr/>
          </p:nvSpPr>
          <p:spPr bwMode="auto">
            <a:xfrm>
              <a:off x="3403600" y="3838575"/>
              <a:ext cx="250825" cy="77788"/>
            </a:xfrm>
            <a:custGeom>
              <a:avLst/>
              <a:gdLst>
                <a:gd name="T0" fmla="*/ 42 w 84"/>
                <a:gd name="T1" fmla="*/ 0 h 26"/>
                <a:gd name="T2" fmla="*/ 72 w 84"/>
                <a:gd name="T3" fmla="*/ 23 h 26"/>
                <a:gd name="T4" fmla="*/ 1 w 84"/>
                <a:gd name="T5" fmla="*/ 14 h 26"/>
                <a:gd name="T6" fmla="*/ 0 w 84"/>
                <a:gd name="T7" fmla="*/ 0 h 26"/>
                <a:gd name="T8" fmla="*/ 29 w 84"/>
                <a:gd name="T9" fmla="*/ 10 h 26"/>
                <a:gd name="T10" fmla="*/ 42 w 84"/>
                <a:gd name="T11" fmla="*/ 0 h 26"/>
              </a:gdLst>
              <a:ahLst/>
              <a:cxnLst>
                <a:cxn ang="0">
                  <a:pos x="T0" y="T1"/>
                </a:cxn>
                <a:cxn ang="0">
                  <a:pos x="T2" y="T3"/>
                </a:cxn>
                <a:cxn ang="0">
                  <a:pos x="T4" y="T5"/>
                </a:cxn>
                <a:cxn ang="0">
                  <a:pos x="T6" y="T7"/>
                </a:cxn>
                <a:cxn ang="0">
                  <a:pos x="T8" y="T9"/>
                </a:cxn>
                <a:cxn ang="0">
                  <a:pos x="T10" y="T11"/>
                </a:cxn>
              </a:cxnLst>
              <a:rect l="0" t="0" r="r" b="b"/>
              <a:pathLst>
                <a:path w="84" h="26">
                  <a:moveTo>
                    <a:pt x="42" y="0"/>
                  </a:moveTo>
                  <a:cubicBezTo>
                    <a:pt x="45" y="3"/>
                    <a:pt x="84" y="19"/>
                    <a:pt x="72" y="23"/>
                  </a:cubicBezTo>
                  <a:cubicBezTo>
                    <a:pt x="66" y="26"/>
                    <a:pt x="14" y="18"/>
                    <a:pt x="1" y="14"/>
                  </a:cubicBezTo>
                  <a:cubicBezTo>
                    <a:pt x="0" y="11"/>
                    <a:pt x="0" y="4"/>
                    <a:pt x="0" y="0"/>
                  </a:cubicBezTo>
                  <a:cubicBezTo>
                    <a:pt x="12" y="5"/>
                    <a:pt x="18" y="6"/>
                    <a:pt x="29" y="10"/>
                  </a:cubicBezTo>
                  <a:cubicBezTo>
                    <a:pt x="32" y="7"/>
                    <a:pt x="37" y="0"/>
                    <a:pt x="42" y="0"/>
                  </a:cubicBezTo>
                  <a:close/>
                </a:path>
              </a:pathLst>
            </a:custGeom>
            <a:solidFill>
              <a:srgbClr val="39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0">
              <a:extLst>
                <a:ext uri="{FF2B5EF4-FFF2-40B4-BE49-F238E27FC236}">
                  <a16:creationId xmlns:a16="http://schemas.microsoft.com/office/drawing/2014/main" id="{72D7C15A-F0F2-408C-B6CA-EFCAB40C605B}"/>
                </a:ext>
              </a:extLst>
            </p:cNvPr>
            <p:cNvSpPr>
              <a:spLocks/>
            </p:cNvSpPr>
            <p:nvPr/>
          </p:nvSpPr>
          <p:spPr bwMode="auto">
            <a:xfrm>
              <a:off x="3367088" y="2511425"/>
              <a:ext cx="241300" cy="1357313"/>
            </a:xfrm>
            <a:custGeom>
              <a:avLst/>
              <a:gdLst>
                <a:gd name="T0" fmla="*/ 12 w 81"/>
                <a:gd name="T1" fmla="*/ 237 h 455"/>
                <a:gd name="T2" fmla="*/ 11 w 81"/>
                <a:gd name="T3" fmla="*/ 0 h 455"/>
                <a:gd name="T4" fmla="*/ 81 w 81"/>
                <a:gd name="T5" fmla="*/ 4 h 455"/>
                <a:gd name="T6" fmla="*/ 58 w 81"/>
                <a:gd name="T7" fmla="*/ 175 h 455"/>
                <a:gd name="T8" fmla="*/ 58 w 81"/>
                <a:gd name="T9" fmla="*/ 228 h 455"/>
                <a:gd name="T10" fmla="*/ 36 w 81"/>
                <a:gd name="T11" fmla="*/ 432 h 455"/>
                <a:gd name="T12" fmla="*/ 54 w 81"/>
                <a:gd name="T13" fmla="*/ 445 h 455"/>
                <a:gd name="T14" fmla="*/ 41 w 81"/>
                <a:gd name="T15" fmla="*/ 455 h 455"/>
                <a:gd name="T16" fmla="*/ 12 w 81"/>
                <a:gd name="T17" fmla="*/ 445 h 455"/>
                <a:gd name="T18" fmla="*/ 12 w 81"/>
                <a:gd name="T19" fmla="*/ 410 h 455"/>
                <a:gd name="T20" fmla="*/ 12 w 81"/>
                <a:gd name="T21" fmla="*/ 23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455">
                  <a:moveTo>
                    <a:pt x="12" y="237"/>
                  </a:moveTo>
                  <a:cubicBezTo>
                    <a:pt x="10" y="217"/>
                    <a:pt x="0" y="71"/>
                    <a:pt x="11" y="0"/>
                  </a:cubicBezTo>
                  <a:cubicBezTo>
                    <a:pt x="81" y="4"/>
                    <a:pt x="81" y="4"/>
                    <a:pt x="81" y="4"/>
                  </a:cubicBezTo>
                  <a:cubicBezTo>
                    <a:pt x="79" y="31"/>
                    <a:pt x="61" y="156"/>
                    <a:pt x="58" y="175"/>
                  </a:cubicBezTo>
                  <a:cubicBezTo>
                    <a:pt x="56" y="188"/>
                    <a:pt x="56" y="215"/>
                    <a:pt x="58" y="228"/>
                  </a:cubicBezTo>
                  <a:cubicBezTo>
                    <a:pt x="65" y="269"/>
                    <a:pt x="33" y="427"/>
                    <a:pt x="36" y="432"/>
                  </a:cubicBezTo>
                  <a:cubicBezTo>
                    <a:pt x="41" y="439"/>
                    <a:pt x="52" y="443"/>
                    <a:pt x="54" y="445"/>
                  </a:cubicBezTo>
                  <a:cubicBezTo>
                    <a:pt x="49" y="445"/>
                    <a:pt x="44" y="452"/>
                    <a:pt x="41" y="455"/>
                  </a:cubicBezTo>
                  <a:cubicBezTo>
                    <a:pt x="30" y="452"/>
                    <a:pt x="23" y="451"/>
                    <a:pt x="12" y="445"/>
                  </a:cubicBezTo>
                  <a:cubicBezTo>
                    <a:pt x="11" y="437"/>
                    <a:pt x="13" y="417"/>
                    <a:pt x="12" y="410"/>
                  </a:cubicBezTo>
                  <a:cubicBezTo>
                    <a:pt x="11" y="395"/>
                    <a:pt x="12" y="241"/>
                    <a:pt x="12" y="237"/>
                  </a:cubicBezTo>
                  <a:close/>
                </a:path>
              </a:pathLst>
            </a:custGeom>
            <a:solidFill>
              <a:srgbClr val="D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1">
              <a:extLst>
                <a:ext uri="{FF2B5EF4-FFF2-40B4-BE49-F238E27FC236}">
                  <a16:creationId xmlns:a16="http://schemas.microsoft.com/office/drawing/2014/main" id="{81CB552A-141E-452D-B850-37DE91CAC0D9}"/>
                </a:ext>
              </a:extLst>
            </p:cNvPr>
            <p:cNvSpPr>
              <a:spLocks/>
            </p:cNvSpPr>
            <p:nvPr/>
          </p:nvSpPr>
          <p:spPr bwMode="auto">
            <a:xfrm>
              <a:off x="3052763" y="2162175"/>
              <a:ext cx="628650" cy="692150"/>
            </a:xfrm>
            <a:custGeom>
              <a:avLst/>
              <a:gdLst>
                <a:gd name="T0" fmla="*/ 160 w 210"/>
                <a:gd name="T1" fmla="*/ 0 h 232"/>
                <a:gd name="T2" fmla="*/ 30 w 210"/>
                <a:gd name="T3" fmla="*/ 5 h 232"/>
                <a:gd name="T4" fmla="*/ 11 w 210"/>
                <a:gd name="T5" fmla="*/ 158 h 232"/>
                <a:gd name="T6" fmla="*/ 18 w 210"/>
                <a:gd name="T7" fmla="*/ 220 h 232"/>
                <a:gd name="T8" fmla="*/ 149 w 210"/>
                <a:gd name="T9" fmla="*/ 227 h 232"/>
                <a:gd name="T10" fmla="*/ 154 w 210"/>
                <a:gd name="T11" fmla="*/ 124 h 232"/>
                <a:gd name="T12" fmla="*/ 162 w 210"/>
                <a:gd name="T13" fmla="*/ 225 h 232"/>
                <a:gd name="T14" fmla="*/ 186 w 210"/>
                <a:gd name="T15" fmla="*/ 223 h 232"/>
                <a:gd name="T16" fmla="*/ 160 w 210"/>
                <a:gd name="T17"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2">
                  <a:moveTo>
                    <a:pt x="160" y="0"/>
                  </a:moveTo>
                  <a:cubicBezTo>
                    <a:pt x="30" y="5"/>
                    <a:pt x="30" y="5"/>
                    <a:pt x="30" y="5"/>
                  </a:cubicBezTo>
                  <a:cubicBezTo>
                    <a:pt x="30" y="5"/>
                    <a:pt x="0" y="35"/>
                    <a:pt x="11" y="158"/>
                  </a:cubicBezTo>
                  <a:cubicBezTo>
                    <a:pt x="18" y="220"/>
                    <a:pt x="18" y="220"/>
                    <a:pt x="18" y="220"/>
                  </a:cubicBezTo>
                  <a:cubicBezTo>
                    <a:pt x="18" y="220"/>
                    <a:pt x="72" y="232"/>
                    <a:pt x="149" y="227"/>
                  </a:cubicBezTo>
                  <a:cubicBezTo>
                    <a:pt x="154" y="124"/>
                    <a:pt x="154" y="124"/>
                    <a:pt x="154" y="124"/>
                  </a:cubicBezTo>
                  <a:cubicBezTo>
                    <a:pt x="162" y="225"/>
                    <a:pt x="162" y="225"/>
                    <a:pt x="162" y="225"/>
                  </a:cubicBezTo>
                  <a:cubicBezTo>
                    <a:pt x="170" y="225"/>
                    <a:pt x="178" y="224"/>
                    <a:pt x="186" y="223"/>
                  </a:cubicBezTo>
                  <a:cubicBezTo>
                    <a:pt x="186" y="223"/>
                    <a:pt x="210" y="82"/>
                    <a:pt x="160" y="0"/>
                  </a:cubicBezTo>
                  <a:close/>
                </a:path>
              </a:pathLst>
            </a:custGeom>
            <a:solidFill>
              <a:srgbClr val="132A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2">
              <a:extLst>
                <a:ext uri="{FF2B5EF4-FFF2-40B4-BE49-F238E27FC236}">
                  <a16:creationId xmlns:a16="http://schemas.microsoft.com/office/drawing/2014/main" id="{E1991643-664A-40A7-9AC1-17957028DBE6}"/>
                </a:ext>
              </a:extLst>
            </p:cNvPr>
            <p:cNvSpPr>
              <a:spLocks/>
            </p:cNvSpPr>
            <p:nvPr/>
          </p:nvSpPr>
          <p:spPr bwMode="auto">
            <a:xfrm>
              <a:off x="2625725" y="1390650"/>
              <a:ext cx="1055688" cy="1160463"/>
            </a:xfrm>
            <a:custGeom>
              <a:avLst/>
              <a:gdLst>
                <a:gd name="T0" fmla="*/ 284 w 353"/>
                <a:gd name="T1" fmla="*/ 131 h 389"/>
                <a:gd name="T2" fmla="*/ 321 w 353"/>
                <a:gd name="T3" fmla="*/ 163 h 389"/>
                <a:gd name="T4" fmla="*/ 353 w 353"/>
                <a:gd name="T5" fmla="*/ 145 h 389"/>
                <a:gd name="T6" fmla="*/ 245 w 353"/>
                <a:gd name="T7" fmla="*/ 44 h 389"/>
                <a:gd name="T8" fmla="*/ 186 w 353"/>
                <a:gd name="T9" fmla="*/ 7 h 389"/>
                <a:gd name="T10" fmla="*/ 127 w 353"/>
                <a:gd name="T11" fmla="*/ 48 h 389"/>
                <a:gd name="T12" fmla="*/ 117 w 353"/>
                <a:gd name="T13" fmla="*/ 51 h 389"/>
                <a:gd name="T14" fmla="*/ 36 w 353"/>
                <a:gd name="T15" fmla="*/ 101 h 389"/>
                <a:gd name="T16" fmla="*/ 17 w 353"/>
                <a:gd name="T17" fmla="*/ 216 h 389"/>
                <a:gd name="T18" fmla="*/ 25 w 353"/>
                <a:gd name="T19" fmla="*/ 258 h 389"/>
                <a:gd name="T20" fmla="*/ 54 w 353"/>
                <a:gd name="T21" fmla="*/ 232 h 389"/>
                <a:gd name="T22" fmla="*/ 69 w 353"/>
                <a:gd name="T23" fmla="*/ 113 h 389"/>
                <a:gd name="T24" fmla="*/ 133 w 353"/>
                <a:gd name="T25" fmla="*/ 194 h 389"/>
                <a:gd name="T26" fmla="*/ 146 w 353"/>
                <a:gd name="T27" fmla="*/ 285 h 389"/>
                <a:gd name="T28" fmla="*/ 147 w 353"/>
                <a:gd name="T29" fmla="*/ 387 h 389"/>
                <a:gd name="T30" fmla="*/ 225 w 353"/>
                <a:gd name="T31" fmla="*/ 380 h 389"/>
                <a:gd name="T32" fmla="*/ 232 w 353"/>
                <a:gd name="T33" fmla="*/ 378 h 389"/>
                <a:gd name="T34" fmla="*/ 238 w 353"/>
                <a:gd name="T35" fmla="*/ 329 h 389"/>
                <a:gd name="T36" fmla="*/ 264 w 353"/>
                <a:gd name="T37" fmla="*/ 370 h 389"/>
                <a:gd name="T38" fmla="*/ 340 w 353"/>
                <a:gd name="T39" fmla="*/ 339 h 389"/>
                <a:gd name="T40" fmla="*/ 337 w 353"/>
                <a:gd name="T41" fmla="*/ 318 h 389"/>
                <a:gd name="T42" fmla="*/ 280 w 353"/>
                <a:gd name="T43" fmla="*/ 227 h 389"/>
                <a:gd name="T44" fmla="*/ 233 w 353"/>
                <a:gd name="T45" fmla="*/ 147 h 389"/>
                <a:gd name="T46" fmla="*/ 209 w 353"/>
                <a:gd name="T47" fmla="*/ 48 h 389"/>
                <a:gd name="T48" fmla="*/ 284 w 353"/>
                <a:gd name="T49" fmla="*/ 13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3" h="389">
                  <a:moveTo>
                    <a:pt x="284" y="131"/>
                  </a:moveTo>
                  <a:cubicBezTo>
                    <a:pt x="295" y="139"/>
                    <a:pt x="311" y="158"/>
                    <a:pt x="321" y="163"/>
                  </a:cubicBezTo>
                  <a:cubicBezTo>
                    <a:pt x="339" y="170"/>
                    <a:pt x="337" y="157"/>
                    <a:pt x="353" y="145"/>
                  </a:cubicBezTo>
                  <a:cubicBezTo>
                    <a:pt x="353" y="145"/>
                    <a:pt x="271" y="76"/>
                    <a:pt x="245" y="44"/>
                  </a:cubicBezTo>
                  <a:cubicBezTo>
                    <a:pt x="230" y="25"/>
                    <a:pt x="214" y="0"/>
                    <a:pt x="186" y="7"/>
                  </a:cubicBezTo>
                  <a:cubicBezTo>
                    <a:pt x="163" y="12"/>
                    <a:pt x="151" y="41"/>
                    <a:pt x="127" y="48"/>
                  </a:cubicBezTo>
                  <a:cubicBezTo>
                    <a:pt x="117" y="51"/>
                    <a:pt x="117" y="51"/>
                    <a:pt x="117" y="51"/>
                  </a:cubicBezTo>
                  <a:cubicBezTo>
                    <a:pt x="77" y="56"/>
                    <a:pt x="41" y="53"/>
                    <a:pt x="36" y="101"/>
                  </a:cubicBezTo>
                  <a:cubicBezTo>
                    <a:pt x="32" y="141"/>
                    <a:pt x="27" y="178"/>
                    <a:pt x="17" y="216"/>
                  </a:cubicBezTo>
                  <a:cubicBezTo>
                    <a:pt x="13" y="233"/>
                    <a:pt x="0" y="254"/>
                    <a:pt x="25" y="258"/>
                  </a:cubicBezTo>
                  <a:cubicBezTo>
                    <a:pt x="44" y="261"/>
                    <a:pt x="49" y="248"/>
                    <a:pt x="54" y="232"/>
                  </a:cubicBezTo>
                  <a:cubicBezTo>
                    <a:pt x="64" y="198"/>
                    <a:pt x="70" y="148"/>
                    <a:pt x="69" y="113"/>
                  </a:cubicBezTo>
                  <a:cubicBezTo>
                    <a:pt x="83" y="142"/>
                    <a:pt x="116" y="164"/>
                    <a:pt x="133" y="194"/>
                  </a:cubicBezTo>
                  <a:cubicBezTo>
                    <a:pt x="149" y="223"/>
                    <a:pt x="149" y="252"/>
                    <a:pt x="146" y="285"/>
                  </a:cubicBezTo>
                  <a:cubicBezTo>
                    <a:pt x="143" y="320"/>
                    <a:pt x="139" y="357"/>
                    <a:pt x="147" y="387"/>
                  </a:cubicBezTo>
                  <a:cubicBezTo>
                    <a:pt x="174" y="389"/>
                    <a:pt x="206" y="384"/>
                    <a:pt x="225" y="380"/>
                  </a:cubicBezTo>
                  <a:cubicBezTo>
                    <a:pt x="227" y="379"/>
                    <a:pt x="230" y="379"/>
                    <a:pt x="232" y="378"/>
                  </a:cubicBezTo>
                  <a:cubicBezTo>
                    <a:pt x="234" y="360"/>
                    <a:pt x="236" y="335"/>
                    <a:pt x="238" y="329"/>
                  </a:cubicBezTo>
                  <a:cubicBezTo>
                    <a:pt x="242" y="337"/>
                    <a:pt x="256" y="355"/>
                    <a:pt x="264" y="370"/>
                  </a:cubicBezTo>
                  <a:cubicBezTo>
                    <a:pt x="290" y="363"/>
                    <a:pt x="316" y="353"/>
                    <a:pt x="340" y="339"/>
                  </a:cubicBezTo>
                  <a:cubicBezTo>
                    <a:pt x="340" y="333"/>
                    <a:pt x="339" y="326"/>
                    <a:pt x="337" y="318"/>
                  </a:cubicBezTo>
                  <a:cubicBezTo>
                    <a:pt x="330" y="285"/>
                    <a:pt x="306" y="249"/>
                    <a:pt x="280" y="227"/>
                  </a:cubicBezTo>
                  <a:cubicBezTo>
                    <a:pt x="249" y="201"/>
                    <a:pt x="239" y="186"/>
                    <a:pt x="233" y="147"/>
                  </a:cubicBezTo>
                  <a:cubicBezTo>
                    <a:pt x="229" y="116"/>
                    <a:pt x="224" y="76"/>
                    <a:pt x="209" y="48"/>
                  </a:cubicBezTo>
                  <a:cubicBezTo>
                    <a:pt x="223" y="78"/>
                    <a:pt x="261" y="110"/>
                    <a:pt x="284" y="131"/>
                  </a:cubicBezTo>
                  <a:close/>
                </a:path>
              </a:pathLst>
            </a:custGeom>
            <a:solidFill>
              <a:srgbClr val="204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3">
              <a:extLst>
                <a:ext uri="{FF2B5EF4-FFF2-40B4-BE49-F238E27FC236}">
                  <a16:creationId xmlns:a16="http://schemas.microsoft.com/office/drawing/2014/main" id="{8EE8209C-8F85-480F-B9DC-B5CDB70F4A2C}"/>
                </a:ext>
              </a:extLst>
            </p:cNvPr>
            <p:cNvSpPr>
              <a:spLocks/>
            </p:cNvSpPr>
            <p:nvPr/>
          </p:nvSpPr>
          <p:spPr bwMode="auto">
            <a:xfrm>
              <a:off x="2824163" y="1422400"/>
              <a:ext cx="384175" cy="376238"/>
            </a:xfrm>
            <a:custGeom>
              <a:avLst/>
              <a:gdLst>
                <a:gd name="T0" fmla="*/ 41 w 129"/>
                <a:gd name="T1" fmla="*/ 34 h 126"/>
                <a:gd name="T2" fmla="*/ 9 w 129"/>
                <a:gd name="T3" fmla="*/ 58 h 126"/>
                <a:gd name="T4" fmla="*/ 1 w 129"/>
                <a:gd name="T5" fmla="*/ 74 h 126"/>
                <a:gd name="T6" fmla="*/ 10 w 129"/>
                <a:gd name="T7" fmla="*/ 79 h 126"/>
                <a:gd name="T8" fmla="*/ 39 w 129"/>
                <a:gd name="T9" fmla="*/ 72 h 126"/>
                <a:gd name="T10" fmla="*/ 27 w 129"/>
                <a:gd name="T11" fmla="*/ 89 h 126"/>
                <a:gd name="T12" fmla="*/ 28 w 129"/>
                <a:gd name="T13" fmla="*/ 103 h 126"/>
                <a:gd name="T14" fmla="*/ 66 w 129"/>
                <a:gd name="T15" fmla="*/ 120 h 126"/>
                <a:gd name="T16" fmla="*/ 105 w 129"/>
                <a:gd name="T17" fmla="*/ 125 h 126"/>
                <a:gd name="T18" fmla="*/ 116 w 129"/>
                <a:gd name="T19" fmla="*/ 115 h 126"/>
                <a:gd name="T20" fmla="*/ 121 w 129"/>
                <a:gd name="T21" fmla="*/ 92 h 126"/>
                <a:gd name="T22" fmla="*/ 126 w 129"/>
                <a:gd name="T23" fmla="*/ 47 h 126"/>
                <a:gd name="T24" fmla="*/ 94 w 129"/>
                <a:gd name="T25" fmla="*/ 46 h 126"/>
                <a:gd name="T26" fmla="*/ 119 w 129"/>
                <a:gd name="T27" fmla="*/ 12 h 126"/>
                <a:gd name="T28" fmla="*/ 54 w 129"/>
                <a:gd name="T29" fmla="*/ 30 h 126"/>
                <a:gd name="T30" fmla="*/ 54 w 129"/>
                <a:gd name="T31" fmla="*/ 29 h 126"/>
                <a:gd name="T32" fmla="*/ 41 w 129"/>
                <a:gd name="T33" fmla="*/ 3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9" h="126">
                  <a:moveTo>
                    <a:pt x="41" y="34"/>
                  </a:moveTo>
                  <a:cubicBezTo>
                    <a:pt x="30" y="39"/>
                    <a:pt x="16" y="47"/>
                    <a:pt x="9" y="58"/>
                  </a:cubicBezTo>
                  <a:cubicBezTo>
                    <a:pt x="6" y="62"/>
                    <a:pt x="2" y="69"/>
                    <a:pt x="1" y="74"/>
                  </a:cubicBezTo>
                  <a:cubicBezTo>
                    <a:pt x="0" y="82"/>
                    <a:pt x="2" y="80"/>
                    <a:pt x="10" y="79"/>
                  </a:cubicBezTo>
                  <a:cubicBezTo>
                    <a:pt x="19" y="78"/>
                    <a:pt x="32" y="76"/>
                    <a:pt x="39" y="72"/>
                  </a:cubicBezTo>
                  <a:cubicBezTo>
                    <a:pt x="34" y="76"/>
                    <a:pt x="30" y="83"/>
                    <a:pt x="27" y="89"/>
                  </a:cubicBezTo>
                  <a:cubicBezTo>
                    <a:pt x="22" y="96"/>
                    <a:pt x="22" y="98"/>
                    <a:pt x="28" y="103"/>
                  </a:cubicBezTo>
                  <a:cubicBezTo>
                    <a:pt x="39" y="112"/>
                    <a:pt x="53" y="116"/>
                    <a:pt x="66" y="120"/>
                  </a:cubicBezTo>
                  <a:cubicBezTo>
                    <a:pt x="79" y="124"/>
                    <a:pt x="93" y="126"/>
                    <a:pt x="105" y="125"/>
                  </a:cubicBezTo>
                  <a:cubicBezTo>
                    <a:pt x="114" y="123"/>
                    <a:pt x="114" y="122"/>
                    <a:pt x="116" y="115"/>
                  </a:cubicBezTo>
                  <a:cubicBezTo>
                    <a:pt x="118" y="107"/>
                    <a:pt x="119" y="99"/>
                    <a:pt x="121" y="92"/>
                  </a:cubicBezTo>
                  <a:cubicBezTo>
                    <a:pt x="124" y="79"/>
                    <a:pt x="129" y="61"/>
                    <a:pt x="126" y="47"/>
                  </a:cubicBezTo>
                  <a:cubicBezTo>
                    <a:pt x="123" y="30"/>
                    <a:pt x="104" y="40"/>
                    <a:pt x="94" y="46"/>
                  </a:cubicBezTo>
                  <a:cubicBezTo>
                    <a:pt x="102" y="34"/>
                    <a:pt x="114" y="25"/>
                    <a:pt x="119" y="12"/>
                  </a:cubicBezTo>
                  <a:cubicBezTo>
                    <a:pt x="100" y="0"/>
                    <a:pt x="69" y="19"/>
                    <a:pt x="54" y="30"/>
                  </a:cubicBezTo>
                  <a:cubicBezTo>
                    <a:pt x="53" y="30"/>
                    <a:pt x="54" y="29"/>
                    <a:pt x="54" y="29"/>
                  </a:cubicBezTo>
                  <a:lnTo>
                    <a:pt x="41" y="34"/>
                  </a:lnTo>
                  <a:close/>
                </a:path>
              </a:pathLst>
            </a:custGeom>
            <a:solidFill>
              <a:srgbClr val="576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4">
              <a:extLst>
                <a:ext uri="{FF2B5EF4-FFF2-40B4-BE49-F238E27FC236}">
                  <a16:creationId xmlns:a16="http://schemas.microsoft.com/office/drawing/2014/main" id="{EFCB875A-A0E6-4770-86A6-A2359269AE1D}"/>
                </a:ext>
              </a:extLst>
            </p:cNvPr>
            <p:cNvSpPr>
              <a:spLocks/>
            </p:cNvSpPr>
            <p:nvPr/>
          </p:nvSpPr>
          <p:spPr bwMode="auto">
            <a:xfrm>
              <a:off x="3021013" y="1581150"/>
              <a:ext cx="133350" cy="203200"/>
            </a:xfrm>
            <a:custGeom>
              <a:avLst/>
              <a:gdLst>
                <a:gd name="T0" fmla="*/ 43 w 45"/>
                <a:gd name="T1" fmla="*/ 64 h 68"/>
                <a:gd name="T2" fmla="*/ 42 w 45"/>
                <a:gd name="T3" fmla="*/ 56 h 68"/>
                <a:gd name="T4" fmla="*/ 32 w 45"/>
                <a:gd name="T5" fmla="*/ 13 h 68"/>
                <a:gd name="T6" fmla="*/ 23 w 45"/>
                <a:gd name="T7" fmla="*/ 9 h 68"/>
                <a:gd name="T8" fmla="*/ 2 w 45"/>
                <a:gd name="T9" fmla="*/ 0 h 68"/>
                <a:gd name="T10" fmla="*/ 0 w 45"/>
                <a:gd name="T11" fmla="*/ 23 h 68"/>
                <a:gd name="T12" fmla="*/ 0 w 45"/>
                <a:gd name="T13" fmla="*/ 38 h 68"/>
                <a:gd name="T14" fmla="*/ 34 w 45"/>
                <a:gd name="T15" fmla="*/ 63 h 68"/>
                <a:gd name="T16" fmla="*/ 44 w 45"/>
                <a:gd name="T17" fmla="*/ 68 h 68"/>
                <a:gd name="T18" fmla="*/ 45 w 45"/>
                <a:gd name="T19" fmla="*/ 67 h 68"/>
                <a:gd name="T20" fmla="*/ 43 w 45"/>
                <a:gd name="T21"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68">
                  <a:moveTo>
                    <a:pt x="43" y="64"/>
                  </a:moveTo>
                  <a:cubicBezTo>
                    <a:pt x="43" y="61"/>
                    <a:pt x="42" y="58"/>
                    <a:pt x="42" y="56"/>
                  </a:cubicBezTo>
                  <a:cubicBezTo>
                    <a:pt x="41" y="53"/>
                    <a:pt x="37" y="32"/>
                    <a:pt x="32" y="13"/>
                  </a:cubicBezTo>
                  <a:cubicBezTo>
                    <a:pt x="29" y="11"/>
                    <a:pt x="26" y="10"/>
                    <a:pt x="23" y="9"/>
                  </a:cubicBezTo>
                  <a:cubicBezTo>
                    <a:pt x="17" y="5"/>
                    <a:pt x="9" y="2"/>
                    <a:pt x="2" y="0"/>
                  </a:cubicBezTo>
                  <a:cubicBezTo>
                    <a:pt x="0" y="7"/>
                    <a:pt x="0" y="15"/>
                    <a:pt x="0" y="23"/>
                  </a:cubicBezTo>
                  <a:cubicBezTo>
                    <a:pt x="0" y="27"/>
                    <a:pt x="0" y="33"/>
                    <a:pt x="0" y="38"/>
                  </a:cubicBezTo>
                  <a:cubicBezTo>
                    <a:pt x="15" y="49"/>
                    <a:pt x="30" y="61"/>
                    <a:pt x="34" y="63"/>
                  </a:cubicBezTo>
                  <a:cubicBezTo>
                    <a:pt x="37" y="65"/>
                    <a:pt x="40" y="68"/>
                    <a:pt x="44" y="68"/>
                  </a:cubicBezTo>
                  <a:cubicBezTo>
                    <a:pt x="45" y="67"/>
                    <a:pt x="45" y="67"/>
                    <a:pt x="45" y="67"/>
                  </a:cubicBezTo>
                  <a:cubicBezTo>
                    <a:pt x="44" y="68"/>
                    <a:pt x="44" y="65"/>
                    <a:pt x="43" y="64"/>
                  </a:cubicBezTo>
                  <a:close/>
                </a:path>
              </a:pathLst>
            </a:custGeom>
            <a:solidFill>
              <a:srgbClr val="AEC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5">
              <a:extLst>
                <a:ext uri="{FF2B5EF4-FFF2-40B4-BE49-F238E27FC236}">
                  <a16:creationId xmlns:a16="http://schemas.microsoft.com/office/drawing/2014/main" id="{35E3A151-4514-414A-A4FC-D327D9C4FACC}"/>
                </a:ext>
              </a:extLst>
            </p:cNvPr>
            <p:cNvSpPr>
              <a:spLocks/>
            </p:cNvSpPr>
            <p:nvPr/>
          </p:nvSpPr>
          <p:spPr bwMode="auto">
            <a:xfrm>
              <a:off x="2895600" y="1500188"/>
              <a:ext cx="220663" cy="193675"/>
            </a:xfrm>
            <a:custGeom>
              <a:avLst/>
              <a:gdLst>
                <a:gd name="T0" fmla="*/ 42 w 74"/>
                <a:gd name="T1" fmla="*/ 50 h 65"/>
                <a:gd name="T2" fmla="*/ 44 w 74"/>
                <a:gd name="T3" fmla="*/ 27 h 65"/>
                <a:gd name="T4" fmla="*/ 65 w 74"/>
                <a:gd name="T5" fmla="*/ 36 h 65"/>
                <a:gd name="T6" fmla="*/ 74 w 74"/>
                <a:gd name="T7" fmla="*/ 40 h 65"/>
                <a:gd name="T8" fmla="*/ 61 w 74"/>
                <a:gd name="T9" fmla="*/ 3 h 65"/>
                <a:gd name="T10" fmla="*/ 35 w 74"/>
                <a:gd name="T11" fmla="*/ 4 h 65"/>
                <a:gd name="T12" fmla="*/ 16 w 74"/>
                <a:gd name="T13" fmla="*/ 42 h 65"/>
                <a:gd name="T14" fmla="*/ 42 w 74"/>
                <a:gd name="T15" fmla="*/ 65 h 65"/>
                <a:gd name="T16" fmla="*/ 42 w 74"/>
                <a:gd name="T17" fmla="*/ 5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65">
                  <a:moveTo>
                    <a:pt x="42" y="50"/>
                  </a:moveTo>
                  <a:cubicBezTo>
                    <a:pt x="42" y="42"/>
                    <a:pt x="42" y="34"/>
                    <a:pt x="44" y="27"/>
                  </a:cubicBezTo>
                  <a:cubicBezTo>
                    <a:pt x="51" y="29"/>
                    <a:pt x="59" y="32"/>
                    <a:pt x="65" y="36"/>
                  </a:cubicBezTo>
                  <a:cubicBezTo>
                    <a:pt x="68" y="37"/>
                    <a:pt x="71" y="38"/>
                    <a:pt x="74" y="40"/>
                  </a:cubicBezTo>
                  <a:cubicBezTo>
                    <a:pt x="70" y="22"/>
                    <a:pt x="65" y="5"/>
                    <a:pt x="61" y="3"/>
                  </a:cubicBezTo>
                  <a:cubicBezTo>
                    <a:pt x="54" y="0"/>
                    <a:pt x="42" y="1"/>
                    <a:pt x="35" y="4"/>
                  </a:cubicBezTo>
                  <a:cubicBezTo>
                    <a:pt x="21" y="9"/>
                    <a:pt x="0" y="24"/>
                    <a:pt x="16" y="42"/>
                  </a:cubicBezTo>
                  <a:cubicBezTo>
                    <a:pt x="18" y="45"/>
                    <a:pt x="30" y="55"/>
                    <a:pt x="42" y="65"/>
                  </a:cubicBezTo>
                  <a:cubicBezTo>
                    <a:pt x="42" y="60"/>
                    <a:pt x="42" y="54"/>
                    <a:pt x="42" y="50"/>
                  </a:cubicBezTo>
                  <a:close/>
                </a:path>
              </a:pathLst>
            </a:custGeom>
            <a:solidFill>
              <a:srgbClr val="D9E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6">
              <a:extLst>
                <a:ext uri="{FF2B5EF4-FFF2-40B4-BE49-F238E27FC236}">
                  <a16:creationId xmlns:a16="http://schemas.microsoft.com/office/drawing/2014/main" id="{03214C1B-09CC-4C52-A7EE-B8B2FA3D3D07}"/>
                </a:ext>
              </a:extLst>
            </p:cNvPr>
            <p:cNvSpPr>
              <a:spLocks/>
            </p:cNvSpPr>
            <p:nvPr/>
          </p:nvSpPr>
          <p:spPr bwMode="auto">
            <a:xfrm>
              <a:off x="2625725" y="1071563"/>
              <a:ext cx="425450" cy="500063"/>
            </a:xfrm>
            <a:custGeom>
              <a:avLst/>
              <a:gdLst>
                <a:gd name="T0" fmla="*/ 120 w 142"/>
                <a:gd name="T1" fmla="*/ 167 h 168"/>
                <a:gd name="T2" fmla="*/ 142 w 142"/>
                <a:gd name="T3" fmla="*/ 148 h 168"/>
                <a:gd name="T4" fmla="*/ 117 w 142"/>
                <a:gd name="T5" fmla="*/ 117 h 168"/>
                <a:gd name="T6" fmla="*/ 108 w 142"/>
                <a:gd name="T7" fmla="*/ 35 h 168"/>
                <a:gd name="T8" fmla="*/ 43 w 142"/>
                <a:gd name="T9" fmla="*/ 17 h 168"/>
                <a:gd name="T10" fmla="*/ 91 w 142"/>
                <a:gd name="T11" fmla="*/ 125 h 168"/>
                <a:gd name="T12" fmla="*/ 97 w 142"/>
                <a:gd name="T13" fmla="*/ 125 h 168"/>
                <a:gd name="T14" fmla="*/ 107 w 142"/>
                <a:gd name="T15" fmla="*/ 163 h 168"/>
                <a:gd name="T16" fmla="*/ 120 w 142"/>
                <a:gd name="T17"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68">
                  <a:moveTo>
                    <a:pt x="120" y="167"/>
                  </a:moveTo>
                  <a:cubicBezTo>
                    <a:pt x="130" y="166"/>
                    <a:pt x="139" y="158"/>
                    <a:pt x="142" y="148"/>
                  </a:cubicBezTo>
                  <a:cubicBezTo>
                    <a:pt x="140" y="146"/>
                    <a:pt x="117" y="117"/>
                    <a:pt x="117" y="117"/>
                  </a:cubicBezTo>
                  <a:cubicBezTo>
                    <a:pt x="122" y="90"/>
                    <a:pt x="128" y="58"/>
                    <a:pt x="108" y="35"/>
                  </a:cubicBezTo>
                  <a:cubicBezTo>
                    <a:pt x="90" y="14"/>
                    <a:pt x="67" y="0"/>
                    <a:pt x="43" y="17"/>
                  </a:cubicBezTo>
                  <a:cubicBezTo>
                    <a:pt x="0" y="48"/>
                    <a:pt x="61" y="127"/>
                    <a:pt x="91" y="125"/>
                  </a:cubicBezTo>
                  <a:cubicBezTo>
                    <a:pt x="97" y="125"/>
                    <a:pt x="97" y="125"/>
                    <a:pt x="97" y="125"/>
                  </a:cubicBezTo>
                  <a:cubicBezTo>
                    <a:pt x="101" y="139"/>
                    <a:pt x="107" y="163"/>
                    <a:pt x="107" y="163"/>
                  </a:cubicBezTo>
                  <a:cubicBezTo>
                    <a:pt x="112" y="166"/>
                    <a:pt x="113" y="168"/>
                    <a:pt x="120" y="167"/>
                  </a:cubicBezTo>
                  <a:close/>
                </a:path>
              </a:pathLst>
            </a:custGeom>
            <a:solidFill>
              <a:srgbClr val="FFD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7">
              <a:extLst>
                <a:ext uri="{FF2B5EF4-FFF2-40B4-BE49-F238E27FC236}">
                  <a16:creationId xmlns:a16="http://schemas.microsoft.com/office/drawing/2014/main" id="{2491FE9C-F2ED-4B59-BA57-F935C6199280}"/>
                </a:ext>
              </a:extLst>
            </p:cNvPr>
            <p:cNvSpPr>
              <a:spLocks/>
            </p:cNvSpPr>
            <p:nvPr/>
          </p:nvSpPr>
          <p:spPr bwMode="auto">
            <a:xfrm>
              <a:off x="2617788" y="1035050"/>
              <a:ext cx="363538" cy="271463"/>
            </a:xfrm>
            <a:custGeom>
              <a:avLst/>
              <a:gdLst>
                <a:gd name="T0" fmla="*/ 29 w 122"/>
                <a:gd name="T1" fmla="*/ 87 h 91"/>
                <a:gd name="T2" fmla="*/ 50 w 122"/>
                <a:gd name="T3" fmla="*/ 69 h 91"/>
                <a:gd name="T4" fmla="*/ 77 w 122"/>
                <a:gd name="T5" fmla="*/ 23 h 91"/>
                <a:gd name="T6" fmla="*/ 97 w 122"/>
                <a:gd name="T7" fmla="*/ 81 h 91"/>
                <a:gd name="T8" fmla="*/ 105 w 122"/>
                <a:gd name="T9" fmla="*/ 53 h 91"/>
                <a:gd name="T10" fmla="*/ 110 w 122"/>
                <a:gd name="T11" fmla="*/ 91 h 91"/>
                <a:gd name="T12" fmla="*/ 85 w 122"/>
                <a:gd name="T13" fmla="*/ 7 h 91"/>
                <a:gd name="T14" fmla="*/ 23 w 122"/>
                <a:gd name="T15" fmla="*/ 68 h 91"/>
                <a:gd name="T16" fmla="*/ 29 w 122"/>
                <a:gd name="T17" fmla="*/ 8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91">
                  <a:moveTo>
                    <a:pt x="29" y="87"/>
                  </a:moveTo>
                  <a:cubicBezTo>
                    <a:pt x="34" y="81"/>
                    <a:pt x="44" y="76"/>
                    <a:pt x="50" y="69"/>
                  </a:cubicBezTo>
                  <a:cubicBezTo>
                    <a:pt x="63" y="56"/>
                    <a:pt x="73" y="42"/>
                    <a:pt x="77" y="23"/>
                  </a:cubicBezTo>
                  <a:cubicBezTo>
                    <a:pt x="96" y="31"/>
                    <a:pt x="97" y="64"/>
                    <a:pt x="97" y="81"/>
                  </a:cubicBezTo>
                  <a:cubicBezTo>
                    <a:pt x="102" y="73"/>
                    <a:pt x="105" y="62"/>
                    <a:pt x="105" y="53"/>
                  </a:cubicBezTo>
                  <a:cubicBezTo>
                    <a:pt x="109" y="65"/>
                    <a:pt x="110" y="78"/>
                    <a:pt x="110" y="91"/>
                  </a:cubicBezTo>
                  <a:cubicBezTo>
                    <a:pt x="122" y="66"/>
                    <a:pt x="118" y="16"/>
                    <a:pt x="85" y="7"/>
                  </a:cubicBezTo>
                  <a:cubicBezTo>
                    <a:pt x="56" y="0"/>
                    <a:pt x="0" y="43"/>
                    <a:pt x="23" y="68"/>
                  </a:cubicBezTo>
                  <a:lnTo>
                    <a:pt x="29" y="87"/>
                  </a:lnTo>
                  <a:close/>
                </a:path>
              </a:pathLst>
            </a:custGeom>
            <a:solidFill>
              <a:srgbClr val="C6A8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8">
              <a:extLst>
                <a:ext uri="{FF2B5EF4-FFF2-40B4-BE49-F238E27FC236}">
                  <a16:creationId xmlns:a16="http://schemas.microsoft.com/office/drawing/2014/main" id="{B127C566-7CA2-47E2-8C82-87A74694AF6B}"/>
                </a:ext>
              </a:extLst>
            </p:cNvPr>
            <p:cNvSpPr>
              <a:spLocks/>
            </p:cNvSpPr>
            <p:nvPr/>
          </p:nvSpPr>
          <p:spPr bwMode="auto">
            <a:xfrm>
              <a:off x="4594225" y="3711575"/>
              <a:ext cx="558800" cy="292100"/>
            </a:xfrm>
            <a:custGeom>
              <a:avLst/>
              <a:gdLst>
                <a:gd name="T0" fmla="*/ 0 w 187"/>
                <a:gd name="T1" fmla="*/ 48 h 98"/>
                <a:gd name="T2" fmla="*/ 79 w 187"/>
                <a:gd name="T3" fmla="*/ 41 h 98"/>
                <a:gd name="T4" fmla="*/ 187 w 187"/>
                <a:gd name="T5" fmla="*/ 0 h 98"/>
                <a:gd name="T6" fmla="*/ 174 w 187"/>
                <a:gd name="T7" fmla="*/ 59 h 98"/>
                <a:gd name="T8" fmla="*/ 8 w 187"/>
                <a:gd name="T9" fmla="*/ 94 h 98"/>
                <a:gd name="T10" fmla="*/ 0 w 187"/>
                <a:gd name="T11" fmla="*/ 48 h 98"/>
              </a:gdLst>
              <a:ahLst/>
              <a:cxnLst>
                <a:cxn ang="0">
                  <a:pos x="T0" y="T1"/>
                </a:cxn>
                <a:cxn ang="0">
                  <a:pos x="T2" y="T3"/>
                </a:cxn>
                <a:cxn ang="0">
                  <a:pos x="T4" y="T5"/>
                </a:cxn>
                <a:cxn ang="0">
                  <a:pos x="T6" y="T7"/>
                </a:cxn>
                <a:cxn ang="0">
                  <a:pos x="T8" y="T9"/>
                </a:cxn>
                <a:cxn ang="0">
                  <a:pos x="T10" y="T11"/>
                </a:cxn>
              </a:cxnLst>
              <a:rect l="0" t="0" r="r" b="b"/>
              <a:pathLst>
                <a:path w="187" h="98">
                  <a:moveTo>
                    <a:pt x="0" y="48"/>
                  </a:moveTo>
                  <a:cubicBezTo>
                    <a:pt x="27" y="46"/>
                    <a:pt x="51" y="47"/>
                    <a:pt x="79" y="41"/>
                  </a:cubicBezTo>
                  <a:cubicBezTo>
                    <a:pt x="116" y="34"/>
                    <a:pt x="155" y="23"/>
                    <a:pt x="187" y="0"/>
                  </a:cubicBezTo>
                  <a:cubicBezTo>
                    <a:pt x="185" y="13"/>
                    <a:pt x="182" y="49"/>
                    <a:pt x="174" y="59"/>
                  </a:cubicBezTo>
                  <a:cubicBezTo>
                    <a:pt x="162" y="74"/>
                    <a:pt x="45" y="98"/>
                    <a:pt x="8" y="94"/>
                  </a:cubicBezTo>
                  <a:lnTo>
                    <a:pt x="0" y="48"/>
                  </a:lnTo>
                  <a:close/>
                </a:path>
              </a:pathLst>
            </a:custGeom>
            <a:solidFill>
              <a:srgbClr val="759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79262C7C-3CCC-4AEA-AD00-3F3FB489FF56}"/>
                </a:ext>
              </a:extLst>
            </p:cNvPr>
            <p:cNvSpPr>
              <a:spLocks/>
            </p:cNvSpPr>
            <p:nvPr/>
          </p:nvSpPr>
          <p:spPr bwMode="auto">
            <a:xfrm>
              <a:off x="2984500" y="3468688"/>
              <a:ext cx="1985963" cy="1584325"/>
            </a:xfrm>
            <a:custGeom>
              <a:avLst/>
              <a:gdLst>
                <a:gd name="T0" fmla="*/ 630 w 665"/>
                <a:gd name="T1" fmla="*/ 24 h 531"/>
                <a:gd name="T2" fmla="*/ 617 w 665"/>
                <a:gd name="T3" fmla="*/ 19 h 531"/>
                <a:gd name="T4" fmla="*/ 514 w 665"/>
                <a:gd name="T5" fmla="*/ 14 h 531"/>
                <a:gd name="T6" fmla="*/ 498 w 665"/>
                <a:gd name="T7" fmla="*/ 39 h 531"/>
                <a:gd name="T8" fmla="*/ 504 w 665"/>
                <a:gd name="T9" fmla="*/ 74 h 531"/>
                <a:gd name="T10" fmla="*/ 396 w 665"/>
                <a:gd name="T11" fmla="*/ 182 h 531"/>
                <a:gd name="T12" fmla="*/ 288 w 665"/>
                <a:gd name="T13" fmla="*/ 74 h 531"/>
                <a:gd name="T14" fmla="*/ 294 w 665"/>
                <a:gd name="T15" fmla="*/ 39 h 531"/>
                <a:gd name="T16" fmla="*/ 278 w 665"/>
                <a:gd name="T17" fmla="*/ 14 h 531"/>
                <a:gd name="T18" fmla="*/ 151 w 665"/>
                <a:gd name="T19" fmla="*/ 40 h 531"/>
                <a:gd name="T20" fmla="*/ 142 w 665"/>
                <a:gd name="T21" fmla="*/ 159 h 531"/>
                <a:gd name="T22" fmla="*/ 120 w 665"/>
                <a:gd name="T23" fmla="*/ 182 h 531"/>
                <a:gd name="T24" fmla="*/ 108 w 665"/>
                <a:gd name="T25" fmla="*/ 182 h 531"/>
                <a:gd name="T26" fmla="*/ 0 w 665"/>
                <a:gd name="T27" fmla="*/ 290 h 531"/>
                <a:gd name="T28" fmla="*/ 108 w 665"/>
                <a:gd name="T29" fmla="*/ 398 h 531"/>
                <a:gd name="T30" fmla="*/ 120 w 665"/>
                <a:gd name="T31" fmla="*/ 398 h 531"/>
                <a:gd name="T32" fmla="*/ 142 w 665"/>
                <a:gd name="T33" fmla="*/ 421 h 531"/>
                <a:gd name="T34" fmla="*/ 151 w 665"/>
                <a:gd name="T35" fmla="*/ 501 h 531"/>
                <a:gd name="T36" fmla="*/ 184 w 665"/>
                <a:gd name="T37" fmla="*/ 517 h 531"/>
                <a:gd name="T38" fmla="*/ 294 w 665"/>
                <a:gd name="T39" fmla="*/ 522 h 531"/>
                <a:gd name="T40" fmla="*/ 627 w 665"/>
                <a:gd name="T41" fmla="*/ 515 h 531"/>
                <a:gd name="T42" fmla="*/ 650 w 665"/>
                <a:gd name="T43" fmla="*/ 374 h 531"/>
                <a:gd name="T44" fmla="*/ 651 w 665"/>
                <a:gd name="T45" fmla="*/ 174 h 531"/>
                <a:gd name="T46" fmla="*/ 650 w 665"/>
                <a:gd name="T47" fmla="*/ 119 h 531"/>
                <a:gd name="T48" fmla="*/ 645 w 665"/>
                <a:gd name="T49" fmla="*/ 50 h 531"/>
                <a:gd name="T50" fmla="*/ 630 w 665"/>
                <a:gd name="T51" fmla="*/ 2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5" h="531">
                  <a:moveTo>
                    <a:pt x="630" y="24"/>
                  </a:moveTo>
                  <a:cubicBezTo>
                    <a:pt x="626" y="22"/>
                    <a:pt x="622" y="20"/>
                    <a:pt x="617" y="19"/>
                  </a:cubicBezTo>
                  <a:cubicBezTo>
                    <a:pt x="584" y="10"/>
                    <a:pt x="548" y="14"/>
                    <a:pt x="514" y="14"/>
                  </a:cubicBezTo>
                  <a:cubicBezTo>
                    <a:pt x="499" y="14"/>
                    <a:pt x="491" y="25"/>
                    <a:pt x="498" y="39"/>
                  </a:cubicBezTo>
                  <a:cubicBezTo>
                    <a:pt x="498" y="39"/>
                    <a:pt x="504" y="52"/>
                    <a:pt x="504" y="74"/>
                  </a:cubicBezTo>
                  <a:cubicBezTo>
                    <a:pt x="504" y="134"/>
                    <a:pt x="456" y="182"/>
                    <a:pt x="396" y="182"/>
                  </a:cubicBezTo>
                  <a:cubicBezTo>
                    <a:pt x="336" y="182"/>
                    <a:pt x="288" y="134"/>
                    <a:pt x="288" y="74"/>
                  </a:cubicBezTo>
                  <a:cubicBezTo>
                    <a:pt x="288" y="52"/>
                    <a:pt x="294" y="39"/>
                    <a:pt x="294" y="39"/>
                  </a:cubicBezTo>
                  <a:cubicBezTo>
                    <a:pt x="301" y="25"/>
                    <a:pt x="294" y="14"/>
                    <a:pt x="278" y="14"/>
                  </a:cubicBezTo>
                  <a:cubicBezTo>
                    <a:pt x="244" y="14"/>
                    <a:pt x="167" y="0"/>
                    <a:pt x="151" y="40"/>
                  </a:cubicBezTo>
                  <a:cubicBezTo>
                    <a:pt x="136" y="76"/>
                    <a:pt x="142" y="121"/>
                    <a:pt x="142" y="159"/>
                  </a:cubicBezTo>
                  <a:cubicBezTo>
                    <a:pt x="142" y="175"/>
                    <a:pt x="132" y="185"/>
                    <a:pt x="120" y="182"/>
                  </a:cubicBezTo>
                  <a:cubicBezTo>
                    <a:pt x="120" y="182"/>
                    <a:pt x="120" y="182"/>
                    <a:pt x="108" y="182"/>
                  </a:cubicBezTo>
                  <a:cubicBezTo>
                    <a:pt x="48" y="182"/>
                    <a:pt x="0" y="230"/>
                    <a:pt x="0" y="290"/>
                  </a:cubicBezTo>
                  <a:cubicBezTo>
                    <a:pt x="0" y="350"/>
                    <a:pt x="48" y="398"/>
                    <a:pt x="108" y="398"/>
                  </a:cubicBezTo>
                  <a:cubicBezTo>
                    <a:pt x="120" y="398"/>
                    <a:pt x="120" y="398"/>
                    <a:pt x="120" y="398"/>
                  </a:cubicBezTo>
                  <a:cubicBezTo>
                    <a:pt x="132" y="395"/>
                    <a:pt x="142" y="405"/>
                    <a:pt x="142" y="421"/>
                  </a:cubicBezTo>
                  <a:cubicBezTo>
                    <a:pt x="142" y="445"/>
                    <a:pt x="137" y="478"/>
                    <a:pt x="151" y="501"/>
                  </a:cubicBezTo>
                  <a:cubicBezTo>
                    <a:pt x="158" y="513"/>
                    <a:pt x="171" y="514"/>
                    <a:pt x="184" y="517"/>
                  </a:cubicBezTo>
                  <a:cubicBezTo>
                    <a:pt x="217" y="526"/>
                    <a:pt x="259" y="523"/>
                    <a:pt x="294" y="522"/>
                  </a:cubicBezTo>
                  <a:cubicBezTo>
                    <a:pt x="322" y="522"/>
                    <a:pt x="595" y="531"/>
                    <a:pt x="627" y="515"/>
                  </a:cubicBezTo>
                  <a:cubicBezTo>
                    <a:pt x="665" y="495"/>
                    <a:pt x="650" y="407"/>
                    <a:pt x="650" y="374"/>
                  </a:cubicBezTo>
                  <a:cubicBezTo>
                    <a:pt x="650" y="307"/>
                    <a:pt x="649" y="240"/>
                    <a:pt x="651" y="174"/>
                  </a:cubicBezTo>
                  <a:cubicBezTo>
                    <a:pt x="651" y="155"/>
                    <a:pt x="651" y="137"/>
                    <a:pt x="650" y="119"/>
                  </a:cubicBezTo>
                  <a:cubicBezTo>
                    <a:pt x="649" y="98"/>
                    <a:pt x="651" y="71"/>
                    <a:pt x="645" y="50"/>
                  </a:cubicBezTo>
                  <a:cubicBezTo>
                    <a:pt x="641" y="38"/>
                    <a:pt x="638" y="29"/>
                    <a:pt x="630" y="24"/>
                  </a:cubicBezTo>
                  <a:close/>
                </a:path>
              </a:pathLst>
            </a:custGeom>
            <a:solidFill>
              <a:srgbClr val="E87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CB2686B3-1F57-449A-B7B3-B6CC0B92A8E9}"/>
                </a:ext>
              </a:extLst>
            </p:cNvPr>
            <p:cNvSpPr>
              <a:spLocks/>
            </p:cNvSpPr>
            <p:nvPr/>
          </p:nvSpPr>
          <p:spPr bwMode="auto">
            <a:xfrm>
              <a:off x="2960688" y="3468688"/>
              <a:ext cx="1985963" cy="1584325"/>
            </a:xfrm>
            <a:custGeom>
              <a:avLst/>
              <a:gdLst>
                <a:gd name="T0" fmla="*/ 630 w 665"/>
                <a:gd name="T1" fmla="*/ 24 h 531"/>
                <a:gd name="T2" fmla="*/ 617 w 665"/>
                <a:gd name="T3" fmla="*/ 19 h 531"/>
                <a:gd name="T4" fmla="*/ 514 w 665"/>
                <a:gd name="T5" fmla="*/ 14 h 531"/>
                <a:gd name="T6" fmla="*/ 498 w 665"/>
                <a:gd name="T7" fmla="*/ 39 h 531"/>
                <a:gd name="T8" fmla="*/ 504 w 665"/>
                <a:gd name="T9" fmla="*/ 74 h 531"/>
                <a:gd name="T10" fmla="*/ 396 w 665"/>
                <a:gd name="T11" fmla="*/ 182 h 531"/>
                <a:gd name="T12" fmla="*/ 288 w 665"/>
                <a:gd name="T13" fmla="*/ 74 h 531"/>
                <a:gd name="T14" fmla="*/ 294 w 665"/>
                <a:gd name="T15" fmla="*/ 39 h 531"/>
                <a:gd name="T16" fmla="*/ 278 w 665"/>
                <a:gd name="T17" fmla="*/ 14 h 531"/>
                <a:gd name="T18" fmla="*/ 151 w 665"/>
                <a:gd name="T19" fmla="*/ 40 h 531"/>
                <a:gd name="T20" fmla="*/ 142 w 665"/>
                <a:gd name="T21" fmla="*/ 159 h 531"/>
                <a:gd name="T22" fmla="*/ 120 w 665"/>
                <a:gd name="T23" fmla="*/ 182 h 531"/>
                <a:gd name="T24" fmla="*/ 108 w 665"/>
                <a:gd name="T25" fmla="*/ 182 h 531"/>
                <a:gd name="T26" fmla="*/ 0 w 665"/>
                <a:gd name="T27" fmla="*/ 290 h 531"/>
                <a:gd name="T28" fmla="*/ 108 w 665"/>
                <a:gd name="T29" fmla="*/ 398 h 531"/>
                <a:gd name="T30" fmla="*/ 120 w 665"/>
                <a:gd name="T31" fmla="*/ 398 h 531"/>
                <a:gd name="T32" fmla="*/ 142 w 665"/>
                <a:gd name="T33" fmla="*/ 421 h 531"/>
                <a:gd name="T34" fmla="*/ 151 w 665"/>
                <a:gd name="T35" fmla="*/ 501 h 531"/>
                <a:gd name="T36" fmla="*/ 184 w 665"/>
                <a:gd name="T37" fmla="*/ 517 h 531"/>
                <a:gd name="T38" fmla="*/ 294 w 665"/>
                <a:gd name="T39" fmla="*/ 522 h 531"/>
                <a:gd name="T40" fmla="*/ 627 w 665"/>
                <a:gd name="T41" fmla="*/ 515 h 531"/>
                <a:gd name="T42" fmla="*/ 650 w 665"/>
                <a:gd name="T43" fmla="*/ 374 h 531"/>
                <a:gd name="T44" fmla="*/ 651 w 665"/>
                <a:gd name="T45" fmla="*/ 174 h 531"/>
                <a:gd name="T46" fmla="*/ 650 w 665"/>
                <a:gd name="T47" fmla="*/ 119 h 531"/>
                <a:gd name="T48" fmla="*/ 645 w 665"/>
                <a:gd name="T49" fmla="*/ 50 h 531"/>
                <a:gd name="T50" fmla="*/ 630 w 665"/>
                <a:gd name="T51" fmla="*/ 2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5" h="531">
                  <a:moveTo>
                    <a:pt x="630" y="24"/>
                  </a:moveTo>
                  <a:cubicBezTo>
                    <a:pt x="626" y="22"/>
                    <a:pt x="622" y="20"/>
                    <a:pt x="617" y="19"/>
                  </a:cubicBezTo>
                  <a:cubicBezTo>
                    <a:pt x="584" y="10"/>
                    <a:pt x="548" y="14"/>
                    <a:pt x="514" y="14"/>
                  </a:cubicBezTo>
                  <a:cubicBezTo>
                    <a:pt x="499" y="14"/>
                    <a:pt x="491" y="25"/>
                    <a:pt x="498" y="39"/>
                  </a:cubicBezTo>
                  <a:cubicBezTo>
                    <a:pt x="498" y="39"/>
                    <a:pt x="504" y="52"/>
                    <a:pt x="504" y="74"/>
                  </a:cubicBezTo>
                  <a:cubicBezTo>
                    <a:pt x="504" y="134"/>
                    <a:pt x="456" y="182"/>
                    <a:pt x="396" y="182"/>
                  </a:cubicBezTo>
                  <a:cubicBezTo>
                    <a:pt x="336" y="182"/>
                    <a:pt x="288" y="134"/>
                    <a:pt x="288" y="74"/>
                  </a:cubicBezTo>
                  <a:cubicBezTo>
                    <a:pt x="288" y="52"/>
                    <a:pt x="294" y="39"/>
                    <a:pt x="294" y="39"/>
                  </a:cubicBezTo>
                  <a:cubicBezTo>
                    <a:pt x="301" y="25"/>
                    <a:pt x="294" y="14"/>
                    <a:pt x="278" y="14"/>
                  </a:cubicBezTo>
                  <a:cubicBezTo>
                    <a:pt x="244" y="14"/>
                    <a:pt x="167" y="0"/>
                    <a:pt x="151" y="40"/>
                  </a:cubicBezTo>
                  <a:cubicBezTo>
                    <a:pt x="136" y="76"/>
                    <a:pt x="142" y="121"/>
                    <a:pt x="142" y="159"/>
                  </a:cubicBezTo>
                  <a:cubicBezTo>
                    <a:pt x="142" y="175"/>
                    <a:pt x="132" y="185"/>
                    <a:pt x="120" y="182"/>
                  </a:cubicBezTo>
                  <a:cubicBezTo>
                    <a:pt x="120" y="182"/>
                    <a:pt x="120" y="182"/>
                    <a:pt x="108" y="182"/>
                  </a:cubicBezTo>
                  <a:cubicBezTo>
                    <a:pt x="48" y="182"/>
                    <a:pt x="0" y="230"/>
                    <a:pt x="0" y="290"/>
                  </a:cubicBezTo>
                  <a:cubicBezTo>
                    <a:pt x="0" y="350"/>
                    <a:pt x="48" y="398"/>
                    <a:pt x="108" y="398"/>
                  </a:cubicBezTo>
                  <a:cubicBezTo>
                    <a:pt x="120" y="398"/>
                    <a:pt x="120" y="398"/>
                    <a:pt x="120" y="398"/>
                  </a:cubicBezTo>
                  <a:cubicBezTo>
                    <a:pt x="132" y="395"/>
                    <a:pt x="142" y="405"/>
                    <a:pt x="142" y="421"/>
                  </a:cubicBezTo>
                  <a:cubicBezTo>
                    <a:pt x="142" y="445"/>
                    <a:pt x="137" y="478"/>
                    <a:pt x="151" y="501"/>
                  </a:cubicBezTo>
                  <a:cubicBezTo>
                    <a:pt x="158" y="513"/>
                    <a:pt x="171" y="514"/>
                    <a:pt x="184" y="517"/>
                  </a:cubicBezTo>
                  <a:cubicBezTo>
                    <a:pt x="217" y="526"/>
                    <a:pt x="259" y="523"/>
                    <a:pt x="294" y="522"/>
                  </a:cubicBezTo>
                  <a:cubicBezTo>
                    <a:pt x="322" y="522"/>
                    <a:pt x="595" y="531"/>
                    <a:pt x="627" y="515"/>
                  </a:cubicBezTo>
                  <a:cubicBezTo>
                    <a:pt x="665" y="495"/>
                    <a:pt x="650" y="407"/>
                    <a:pt x="650" y="374"/>
                  </a:cubicBezTo>
                  <a:cubicBezTo>
                    <a:pt x="650" y="307"/>
                    <a:pt x="649" y="240"/>
                    <a:pt x="651" y="174"/>
                  </a:cubicBezTo>
                  <a:cubicBezTo>
                    <a:pt x="651" y="155"/>
                    <a:pt x="651" y="137"/>
                    <a:pt x="650" y="119"/>
                  </a:cubicBezTo>
                  <a:cubicBezTo>
                    <a:pt x="649" y="98"/>
                    <a:pt x="651" y="71"/>
                    <a:pt x="645" y="50"/>
                  </a:cubicBezTo>
                  <a:cubicBezTo>
                    <a:pt x="641" y="38"/>
                    <a:pt x="638" y="29"/>
                    <a:pt x="630" y="24"/>
                  </a:cubicBezTo>
                  <a:close/>
                </a:path>
              </a:pathLst>
            </a:custGeom>
            <a:solidFill>
              <a:srgbClr val="C6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C6329C52-9D94-44DF-A584-9AE29DEDB503}"/>
                </a:ext>
              </a:extLst>
            </p:cNvPr>
            <p:cNvSpPr>
              <a:spLocks/>
            </p:cNvSpPr>
            <p:nvPr/>
          </p:nvSpPr>
          <p:spPr bwMode="auto">
            <a:xfrm>
              <a:off x="4887913" y="3036888"/>
              <a:ext cx="206375" cy="112713"/>
            </a:xfrm>
            <a:custGeom>
              <a:avLst/>
              <a:gdLst>
                <a:gd name="T0" fmla="*/ 43 w 69"/>
                <a:gd name="T1" fmla="*/ 32 h 38"/>
                <a:gd name="T2" fmla="*/ 13 w 69"/>
                <a:gd name="T3" fmla="*/ 11 h 38"/>
                <a:gd name="T4" fmla="*/ 46 w 69"/>
                <a:gd name="T5" fmla="*/ 24 h 38"/>
                <a:gd name="T6" fmla="*/ 69 w 69"/>
                <a:gd name="T7" fmla="*/ 36 h 38"/>
                <a:gd name="T8" fmla="*/ 43 w 69"/>
                <a:gd name="T9" fmla="*/ 32 h 38"/>
              </a:gdLst>
              <a:ahLst/>
              <a:cxnLst>
                <a:cxn ang="0">
                  <a:pos x="T0" y="T1"/>
                </a:cxn>
                <a:cxn ang="0">
                  <a:pos x="T2" y="T3"/>
                </a:cxn>
                <a:cxn ang="0">
                  <a:pos x="T4" y="T5"/>
                </a:cxn>
                <a:cxn ang="0">
                  <a:pos x="T6" y="T7"/>
                </a:cxn>
                <a:cxn ang="0">
                  <a:pos x="T8" y="T9"/>
                </a:cxn>
              </a:cxnLst>
              <a:rect l="0" t="0" r="r" b="b"/>
              <a:pathLst>
                <a:path w="69" h="38">
                  <a:moveTo>
                    <a:pt x="43" y="32"/>
                  </a:moveTo>
                  <a:cubicBezTo>
                    <a:pt x="32" y="38"/>
                    <a:pt x="0" y="26"/>
                    <a:pt x="13" y="11"/>
                  </a:cubicBezTo>
                  <a:cubicBezTo>
                    <a:pt x="24" y="0"/>
                    <a:pt x="38" y="19"/>
                    <a:pt x="46" y="24"/>
                  </a:cubicBezTo>
                  <a:cubicBezTo>
                    <a:pt x="52" y="27"/>
                    <a:pt x="68" y="28"/>
                    <a:pt x="69" y="36"/>
                  </a:cubicBezTo>
                  <a:lnTo>
                    <a:pt x="43" y="32"/>
                  </a:lnTo>
                  <a:close/>
                </a:path>
              </a:pathLst>
            </a:custGeom>
            <a:solidFill>
              <a:srgbClr val="5952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A828E869-C629-47F1-BE03-FAE1EC601B04}"/>
                </a:ext>
              </a:extLst>
            </p:cNvPr>
            <p:cNvSpPr>
              <a:spLocks/>
            </p:cNvSpPr>
            <p:nvPr/>
          </p:nvSpPr>
          <p:spPr bwMode="auto">
            <a:xfrm>
              <a:off x="4872038" y="3097213"/>
              <a:ext cx="398463" cy="523875"/>
            </a:xfrm>
            <a:custGeom>
              <a:avLst/>
              <a:gdLst>
                <a:gd name="T0" fmla="*/ 115 w 133"/>
                <a:gd name="T1" fmla="*/ 142 h 176"/>
                <a:gd name="T2" fmla="*/ 108 w 133"/>
                <a:gd name="T3" fmla="*/ 118 h 176"/>
                <a:gd name="T4" fmla="*/ 115 w 133"/>
                <a:gd name="T5" fmla="*/ 96 h 176"/>
                <a:gd name="T6" fmla="*/ 117 w 133"/>
                <a:gd name="T7" fmla="*/ 53 h 176"/>
                <a:gd name="T8" fmla="*/ 47 w 133"/>
                <a:gd name="T9" fmla="*/ 11 h 176"/>
                <a:gd name="T10" fmla="*/ 13 w 133"/>
                <a:gd name="T11" fmla="*/ 87 h 176"/>
                <a:gd name="T12" fmla="*/ 3 w 133"/>
                <a:gd name="T13" fmla="*/ 107 h 176"/>
                <a:gd name="T14" fmla="*/ 21 w 133"/>
                <a:gd name="T15" fmla="*/ 112 h 176"/>
                <a:gd name="T16" fmla="*/ 77 w 133"/>
                <a:gd name="T17" fmla="*/ 144 h 176"/>
                <a:gd name="T18" fmla="*/ 92 w 133"/>
                <a:gd name="T19" fmla="*/ 176 h 176"/>
                <a:gd name="T20" fmla="*/ 133 w 133"/>
                <a:gd name="T21" fmla="*/ 162 h 176"/>
                <a:gd name="T22" fmla="*/ 115 w 133"/>
                <a:gd name="T23" fmla="*/ 14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76">
                  <a:moveTo>
                    <a:pt x="115" y="142"/>
                  </a:moveTo>
                  <a:cubicBezTo>
                    <a:pt x="106" y="131"/>
                    <a:pt x="103" y="130"/>
                    <a:pt x="108" y="118"/>
                  </a:cubicBezTo>
                  <a:cubicBezTo>
                    <a:pt x="111" y="110"/>
                    <a:pt x="113" y="104"/>
                    <a:pt x="115" y="96"/>
                  </a:cubicBezTo>
                  <a:cubicBezTo>
                    <a:pt x="117" y="82"/>
                    <a:pt x="118" y="67"/>
                    <a:pt x="117" y="53"/>
                  </a:cubicBezTo>
                  <a:cubicBezTo>
                    <a:pt x="114" y="21"/>
                    <a:pt x="77" y="0"/>
                    <a:pt x="47" y="11"/>
                  </a:cubicBezTo>
                  <a:cubicBezTo>
                    <a:pt x="18" y="22"/>
                    <a:pt x="8" y="56"/>
                    <a:pt x="13" y="87"/>
                  </a:cubicBezTo>
                  <a:cubicBezTo>
                    <a:pt x="10" y="94"/>
                    <a:pt x="5" y="100"/>
                    <a:pt x="3" y="107"/>
                  </a:cubicBezTo>
                  <a:cubicBezTo>
                    <a:pt x="0" y="125"/>
                    <a:pt x="11" y="119"/>
                    <a:pt x="21" y="112"/>
                  </a:cubicBezTo>
                  <a:cubicBezTo>
                    <a:pt x="31" y="136"/>
                    <a:pt x="51" y="152"/>
                    <a:pt x="77" y="144"/>
                  </a:cubicBezTo>
                  <a:cubicBezTo>
                    <a:pt x="81" y="154"/>
                    <a:pt x="86" y="168"/>
                    <a:pt x="92" y="176"/>
                  </a:cubicBezTo>
                  <a:cubicBezTo>
                    <a:pt x="133" y="162"/>
                    <a:pt x="133" y="162"/>
                    <a:pt x="133" y="162"/>
                  </a:cubicBezTo>
                  <a:cubicBezTo>
                    <a:pt x="127" y="155"/>
                    <a:pt x="121" y="150"/>
                    <a:pt x="115" y="142"/>
                  </a:cubicBezTo>
                  <a:close/>
                </a:path>
              </a:pathLst>
            </a:custGeom>
            <a:solidFill>
              <a:srgbClr val="FFD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3">
              <a:extLst>
                <a:ext uri="{FF2B5EF4-FFF2-40B4-BE49-F238E27FC236}">
                  <a16:creationId xmlns:a16="http://schemas.microsoft.com/office/drawing/2014/main" id="{D14B5BAB-8775-4481-B9B6-81E79BE61334}"/>
                </a:ext>
              </a:extLst>
            </p:cNvPr>
            <p:cNvSpPr>
              <a:spLocks/>
            </p:cNvSpPr>
            <p:nvPr/>
          </p:nvSpPr>
          <p:spPr bwMode="auto">
            <a:xfrm>
              <a:off x="5040313" y="3186113"/>
              <a:ext cx="261938" cy="247650"/>
            </a:xfrm>
            <a:custGeom>
              <a:avLst/>
              <a:gdLst>
                <a:gd name="T0" fmla="*/ 29 w 88"/>
                <a:gd name="T1" fmla="*/ 24 h 83"/>
                <a:gd name="T2" fmla="*/ 23 w 88"/>
                <a:gd name="T3" fmla="*/ 42 h 83"/>
                <a:gd name="T4" fmla="*/ 23 w 88"/>
                <a:gd name="T5" fmla="*/ 42 h 83"/>
                <a:gd name="T6" fmla="*/ 7 w 88"/>
                <a:gd name="T7" fmla="*/ 48 h 83"/>
                <a:gd name="T8" fmla="*/ 19 w 88"/>
                <a:gd name="T9" fmla="*/ 10 h 83"/>
                <a:gd name="T10" fmla="*/ 38 w 88"/>
                <a:gd name="T11" fmla="*/ 10 h 83"/>
                <a:gd name="T12" fmla="*/ 57 w 88"/>
                <a:gd name="T13" fmla="*/ 0 h 83"/>
                <a:gd name="T14" fmla="*/ 54 w 88"/>
                <a:gd name="T15" fmla="*/ 81 h 83"/>
                <a:gd name="T16" fmla="*/ 34 w 88"/>
                <a:gd name="T17" fmla="*/ 58 h 83"/>
                <a:gd name="T18" fmla="*/ 45 w 88"/>
                <a:gd name="T19" fmla="*/ 52 h 83"/>
                <a:gd name="T20" fmla="*/ 31 w 88"/>
                <a:gd name="T21" fmla="*/ 24 h 83"/>
                <a:gd name="T22" fmla="*/ 29 w 88"/>
                <a:gd name="T23" fmla="*/ 2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83">
                  <a:moveTo>
                    <a:pt x="29" y="24"/>
                  </a:moveTo>
                  <a:cubicBezTo>
                    <a:pt x="20" y="22"/>
                    <a:pt x="21" y="37"/>
                    <a:pt x="23" y="42"/>
                  </a:cubicBezTo>
                  <a:cubicBezTo>
                    <a:pt x="23" y="42"/>
                    <a:pt x="23" y="42"/>
                    <a:pt x="23" y="42"/>
                  </a:cubicBezTo>
                  <a:cubicBezTo>
                    <a:pt x="18" y="44"/>
                    <a:pt x="13" y="46"/>
                    <a:pt x="7" y="48"/>
                  </a:cubicBezTo>
                  <a:cubicBezTo>
                    <a:pt x="2" y="34"/>
                    <a:pt x="0" y="15"/>
                    <a:pt x="19" y="10"/>
                  </a:cubicBezTo>
                  <a:cubicBezTo>
                    <a:pt x="25" y="9"/>
                    <a:pt x="31" y="12"/>
                    <a:pt x="38" y="10"/>
                  </a:cubicBezTo>
                  <a:cubicBezTo>
                    <a:pt x="44" y="9"/>
                    <a:pt x="51" y="4"/>
                    <a:pt x="57" y="0"/>
                  </a:cubicBezTo>
                  <a:cubicBezTo>
                    <a:pt x="73" y="20"/>
                    <a:pt x="88" y="72"/>
                    <a:pt x="54" y="81"/>
                  </a:cubicBezTo>
                  <a:cubicBezTo>
                    <a:pt x="49" y="83"/>
                    <a:pt x="38" y="72"/>
                    <a:pt x="34" y="58"/>
                  </a:cubicBezTo>
                  <a:cubicBezTo>
                    <a:pt x="34" y="58"/>
                    <a:pt x="42" y="59"/>
                    <a:pt x="45" y="52"/>
                  </a:cubicBezTo>
                  <a:cubicBezTo>
                    <a:pt x="49" y="42"/>
                    <a:pt x="43" y="24"/>
                    <a:pt x="31" y="24"/>
                  </a:cubicBezTo>
                  <a:lnTo>
                    <a:pt x="29" y="24"/>
                  </a:lnTo>
                  <a:close/>
                </a:path>
              </a:pathLst>
            </a:custGeom>
            <a:solidFill>
              <a:srgbClr val="5952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4">
              <a:extLst>
                <a:ext uri="{FF2B5EF4-FFF2-40B4-BE49-F238E27FC236}">
                  <a16:creationId xmlns:a16="http://schemas.microsoft.com/office/drawing/2014/main" id="{5CAC3C48-5CEB-49E0-AF18-4411722C413A}"/>
                </a:ext>
              </a:extLst>
            </p:cNvPr>
            <p:cNvSpPr>
              <a:spLocks/>
            </p:cNvSpPr>
            <p:nvPr/>
          </p:nvSpPr>
          <p:spPr bwMode="auto">
            <a:xfrm>
              <a:off x="5122863" y="5557838"/>
              <a:ext cx="73025" cy="136525"/>
            </a:xfrm>
            <a:custGeom>
              <a:avLst/>
              <a:gdLst>
                <a:gd name="T0" fmla="*/ 9 w 24"/>
                <a:gd name="T1" fmla="*/ 41 h 46"/>
                <a:gd name="T2" fmla="*/ 19 w 24"/>
                <a:gd name="T3" fmla="*/ 45 h 46"/>
                <a:gd name="T4" fmla="*/ 24 w 24"/>
                <a:gd name="T5" fmla="*/ 44 h 46"/>
                <a:gd name="T6" fmla="*/ 19 w 24"/>
                <a:gd name="T7" fmla="*/ 0 h 46"/>
                <a:gd name="T8" fmla="*/ 4 w 24"/>
                <a:gd name="T9" fmla="*/ 5 h 46"/>
                <a:gd name="T10" fmla="*/ 0 w 24"/>
                <a:gd name="T11" fmla="*/ 35 h 46"/>
                <a:gd name="T12" fmla="*/ 9 w 24"/>
                <a:gd name="T13" fmla="*/ 41 h 46"/>
              </a:gdLst>
              <a:ahLst/>
              <a:cxnLst>
                <a:cxn ang="0">
                  <a:pos x="T0" y="T1"/>
                </a:cxn>
                <a:cxn ang="0">
                  <a:pos x="T2" y="T3"/>
                </a:cxn>
                <a:cxn ang="0">
                  <a:pos x="T4" y="T5"/>
                </a:cxn>
                <a:cxn ang="0">
                  <a:pos x="T6" y="T7"/>
                </a:cxn>
                <a:cxn ang="0">
                  <a:pos x="T8" y="T9"/>
                </a:cxn>
                <a:cxn ang="0">
                  <a:pos x="T10" y="T11"/>
                </a:cxn>
                <a:cxn ang="0">
                  <a:pos x="T12" y="T13"/>
                </a:cxn>
              </a:cxnLst>
              <a:rect l="0" t="0" r="r" b="b"/>
              <a:pathLst>
                <a:path w="24" h="46">
                  <a:moveTo>
                    <a:pt x="9" y="41"/>
                  </a:moveTo>
                  <a:cubicBezTo>
                    <a:pt x="12" y="45"/>
                    <a:pt x="15" y="46"/>
                    <a:pt x="19" y="45"/>
                  </a:cubicBezTo>
                  <a:cubicBezTo>
                    <a:pt x="20" y="45"/>
                    <a:pt x="22" y="44"/>
                    <a:pt x="24" y="44"/>
                  </a:cubicBezTo>
                  <a:cubicBezTo>
                    <a:pt x="22" y="29"/>
                    <a:pt x="20" y="11"/>
                    <a:pt x="19" y="0"/>
                  </a:cubicBezTo>
                  <a:cubicBezTo>
                    <a:pt x="4" y="5"/>
                    <a:pt x="4" y="5"/>
                    <a:pt x="4" y="5"/>
                  </a:cubicBezTo>
                  <a:cubicBezTo>
                    <a:pt x="3" y="12"/>
                    <a:pt x="2" y="25"/>
                    <a:pt x="0" y="35"/>
                  </a:cubicBezTo>
                  <a:cubicBezTo>
                    <a:pt x="4" y="34"/>
                    <a:pt x="6" y="37"/>
                    <a:pt x="9" y="41"/>
                  </a:cubicBezTo>
                  <a:close/>
                </a:path>
              </a:pathLst>
            </a:custGeom>
            <a:solidFill>
              <a:srgbClr val="FFD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5">
              <a:extLst>
                <a:ext uri="{FF2B5EF4-FFF2-40B4-BE49-F238E27FC236}">
                  <a16:creationId xmlns:a16="http://schemas.microsoft.com/office/drawing/2014/main" id="{6F00726A-7EE5-4ACB-BFAC-1EFD5D92718E}"/>
                </a:ext>
              </a:extLst>
            </p:cNvPr>
            <p:cNvSpPr>
              <a:spLocks/>
            </p:cNvSpPr>
            <p:nvPr/>
          </p:nvSpPr>
          <p:spPr bwMode="auto">
            <a:xfrm>
              <a:off x="4922838" y="5646738"/>
              <a:ext cx="293688" cy="122238"/>
            </a:xfrm>
            <a:custGeom>
              <a:avLst/>
              <a:gdLst>
                <a:gd name="T0" fmla="*/ 88 w 98"/>
                <a:gd name="T1" fmla="*/ 10 h 41"/>
                <a:gd name="T2" fmla="*/ 75 w 98"/>
                <a:gd name="T3" fmla="*/ 7 h 41"/>
                <a:gd name="T4" fmla="*/ 65 w 98"/>
                <a:gd name="T5" fmla="*/ 1 h 41"/>
                <a:gd name="T6" fmla="*/ 62 w 98"/>
                <a:gd name="T7" fmla="*/ 15 h 41"/>
                <a:gd name="T8" fmla="*/ 4 w 98"/>
                <a:gd name="T9" fmla="*/ 19 h 41"/>
                <a:gd name="T10" fmla="*/ 7 w 98"/>
                <a:gd name="T11" fmla="*/ 35 h 41"/>
                <a:gd name="T12" fmla="*/ 68 w 98"/>
                <a:gd name="T13" fmla="*/ 36 h 41"/>
                <a:gd name="T14" fmla="*/ 79 w 98"/>
                <a:gd name="T15" fmla="*/ 22 h 41"/>
                <a:gd name="T16" fmla="*/ 82 w 98"/>
                <a:gd name="T17" fmla="*/ 35 h 41"/>
                <a:gd name="T18" fmla="*/ 98 w 98"/>
                <a:gd name="T19" fmla="*/ 35 h 41"/>
                <a:gd name="T20" fmla="*/ 93 w 98"/>
                <a:gd name="T21" fmla="*/ 9 h 41"/>
                <a:gd name="T22" fmla="*/ 88 w 98"/>
                <a:gd name="T23"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41">
                  <a:moveTo>
                    <a:pt x="88" y="10"/>
                  </a:moveTo>
                  <a:cubicBezTo>
                    <a:pt x="83" y="11"/>
                    <a:pt x="79" y="10"/>
                    <a:pt x="75" y="7"/>
                  </a:cubicBezTo>
                  <a:cubicBezTo>
                    <a:pt x="72" y="4"/>
                    <a:pt x="70" y="0"/>
                    <a:pt x="65" y="1"/>
                  </a:cubicBezTo>
                  <a:cubicBezTo>
                    <a:pt x="64" y="9"/>
                    <a:pt x="62" y="15"/>
                    <a:pt x="62" y="15"/>
                  </a:cubicBezTo>
                  <a:cubicBezTo>
                    <a:pt x="50" y="17"/>
                    <a:pt x="6" y="17"/>
                    <a:pt x="4" y="19"/>
                  </a:cubicBezTo>
                  <a:cubicBezTo>
                    <a:pt x="0" y="22"/>
                    <a:pt x="4" y="33"/>
                    <a:pt x="7" y="35"/>
                  </a:cubicBezTo>
                  <a:cubicBezTo>
                    <a:pt x="15" y="41"/>
                    <a:pt x="62" y="39"/>
                    <a:pt x="68" y="36"/>
                  </a:cubicBezTo>
                  <a:cubicBezTo>
                    <a:pt x="76" y="33"/>
                    <a:pt x="74" y="29"/>
                    <a:pt x="79" y="22"/>
                  </a:cubicBezTo>
                  <a:cubicBezTo>
                    <a:pt x="80" y="26"/>
                    <a:pt x="81" y="31"/>
                    <a:pt x="82" y="35"/>
                  </a:cubicBezTo>
                  <a:cubicBezTo>
                    <a:pt x="88" y="35"/>
                    <a:pt x="93" y="35"/>
                    <a:pt x="98" y="35"/>
                  </a:cubicBezTo>
                  <a:cubicBezTo>
                    <a:pt x="98" y="34"/>
                    <a:pt x="95" y="23"/>
                    <a:pt x="93" y="9"/>
                  </a:cubicBezTo>
                  <a:cubicBezTo>
                    <a:pt x="91" y="10"/>
                    <a:pt x="89" y="10"/>
                    <a:pt x="88" y="10"/>
                  </a:cubicBezTo>
                  <a:close/>
                </a:path>
              </a:pathLst>
            </a:custGeom>
            <a:solidFill>
              <a:srgbClr val="262D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6">
              <a:extLst>
                <a:ext uri="{FF2B5EF4-FFF2-40B4-BE49-F238E27FC236}">
                  <a16:creationId xmlns:a16="http://schemas.microsoft.com/office/drawing/2014/main" id="{D0123BAE-AC1D-4F75-83EE-0147C479C6AC}"/>
                </a:ext>
              </a:extLst>
            </p:cNvPr>
            <p:cNvSpPr>
              <a:spLocks/>
            </p:cNvSpPr>
            <p:nvPr/>
          </p:nvSpPr>
          <p:spPr bwMode="auto">
            <a:xfrm>
              <a:off x="5454650" y="5640388"/>
              <a:ext cx="111125" cy="114300"/>
            </a:xfrm>
            <a:custGeom>
              <a:avLst/>
              <a:gdLst>
                <a:gd name="T0" fmla="*/ 0 w 37"/>
                <a:gd name="T1" fmla="*/ 4 h 38"/>
                <a:gd name="T2" fmla="*/ 14 w 37"/>
                <a:gd name="T3" fmla="*/ 38 h 38"/>
                <a:gd name="T4" fmla="*/ 37 w 37"/>
                <a:gd name="T5" fmla="*/ 38 h 38"/>
                <a:gd name="T6" fmla="*/ 16 w 37"/>
                <a:gd name="T7" fmla="*/ 0 h 38"/>
                <a:gd name="T8" fmla="*/ 0 w 37"/>
                <a:gd name="T9" fmla="*/ 4 h 38"/>
              </a:gdLst>
              <a:ahLst/>
              <a:cxnLst>
                <a:cxn ang="0">
                  <a:pos x="T0" y="T1"/>
                </a:cxn>
                <a:cxn ang="0">
                  <a:pos x="T2" y="T3"/>
                </a:cxn>
                <a:cxn ang="0">
                  <a:pos x="T4" y="T5"/>
                </a:cxn>
                <a:cxn ang="0">
                  <a:pos x="T6" y="T7"/>
                </a:cxn>
                <a:cxn ang="0">
                  <a:pos x="T8" y="T9"/>
                </a:cxn>
              </a:cxnLst>
              <a:rect l="0" t="0" r="r" b="b"/>
              <a:pathLst>
                <a:path w="37" h="38">
                  <a:moveTo>
                    <a:pt x="0" y="4"/>
                  </a:moveTo>
                  <a:cubicBezTo>
                    <a:pt x="7" y="15"/>
                    <a:pt x="10" y="26"/>
                    <a:pt x="14" y="38"/>
                  </a:cubicBezTo>
                  <a:cubicBezTo>
                    <a:pt x="20" y="36"/>
                    <a:pt x="32" y="36"/>
                    <a:pt x="37" y="38"/>
                  </a:cubicBezTo>
                  <a:cubicBezTo>
                    <a:pt x="30" y="24"/>
                    <a:pt x="23" y="12"/>
                    <a:pt x="16" y="0"/>
                  </a:cubicBezTo>
                  <a:lnTo>
                    <a:pt x="0" y="4"/>
                  </a:lnTo>
                  <a:close/>
                </a:path>
              </a:pathLst>
            </a:custGeom>
            <a:solidFill>
              <a:srgbClr val="FFD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667CE2A7-4236-4625-85E1-50130AACD6B9}"/>
                </a:ext>
              </a:extLst>
            </p:cNvPr>
            <p:cNvSpPr>
              <a:spLocks/>
            </p:cNvSpPr>
            <p:nvPr/>
          </p:nvSpPr>
          <p:spPr bwMode="auto">
            <a:xfrm>
              <a:off x="5294313" y="5713413"/>
              <a:ext cx="292100" cy="122238"/>
            </a:xfrm>
            <a:custGeom>
              <a:avLst/>
              <a:gdLst>
                <a:gd name="T0" fmla="*/ 87 w 98"/>
                <a:gd name="T1" fmla="*/ 11 h 41"/>
                <a:gd name="T2" fmla="*/ 75 w 98"/>
                <a:gd name="T3" fmla="*/ 7 h 41"/>
                <a:gd name="T4" fmla="*/ 65 w 98"/>
                <a:gd name="T5" fmla="*/ 1 h 41"/>
                <a:gd name="T6" fmla="*/ 62 w 98"/>
                <a:gd name="T7" fmla="*/ 16 h 41"/>
                <a:gd name="T8" fmla="*/ 4 w 98"/>
                <a:gd name="T9" fmla="*/ 19 h 41"/>
                <a:gd name="T10" fmla="*/ 7 w 98"/>
                <a:gd name="T11" fmla="*/ 36 h 41"/>
                <a:gd name="T12" fmla="*/ 68 w 98"/>
                <a:gd name="T13" fmla="*/ 36 h 41"/>
                <a:gd name="T14" fmla="*/ 79 w 98"/>
                <a:gd name="T15" fmla="*/ 22 h 41"/>
                <a:gd name="T16" fmla="*/ 82 w 98"/>
                <a:gd name="T17" fmla="*/ 35 h 41"/>
                <a:gd name="T18" fmla="*/ 98 w 98"/>
                <a:gd name="T19" fmla="*/ 36 h 41"/>
                <a:gd name="T20" fmla="*/ 93 w 98"/>
                <a:gd name="T21" fmla="*/ 9 h 41"/>
                <a:gd name="T22" fmla="*/ 87 w 98"/>
                <a:gd name="T23"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41">
                  <a:moveTo>
                    <a:pt x="87" y="11"/>
                  </a:moveTo>
                  <a:cubicBezTo>
                    <a:pt x="82" y="11"/>
                    <a:pt x="79" y="10"/>
                    <a:pt x="75" y="7"/>
                  </a:cubicBezTo>
                  <a:cubicBezTo>
                    <a:pt x="72" y="4"/>
                    <a:pt x="70" y="0"/>
                    <a:pt x="65" y="1"/>
                  </a:cubicBezTo>
                  <a:cubicBezTo>
                    <a:pt x="63" y="9"/>
                    <a:pt x="62" y="16"/>
                    <a:pt x="62" y="16"/>
                  </a:cubicBezTo>
                  <a:cubicBezTo>
                    <a:pt x="50" y="18"/>
                    <a:pt x="6" y="18"/>
                    <a:pt x="4" y="19"/>
                  </a:cubicBezTo>
                  <a:cubicBezTo>
                    <a:pt x="0" y="22"/>
                    <a:pt x="4" y="33"/>
                    <a:pt x="7" y="36"/>
                  </a:cubicBezTo>
                  <a:cubicBezTo>
                    <a:pt x="15" y="41"/>
                    <a:pt x="62" y="39"/>
                    <a:pt x="68" y="36"/>
                  </a:cubicBezTo>
                  <a:cubicBezTo>
                    <a:pt x="76" y="33"/>
                    <a:pt x="74" y="30"/>
                    <a:pt x="79" y="22"/>
                  </a:cubicBezTo>
                  <a:cubicBezTo>
                    <a:pt x="80" y="26"/>
                    <a:pt x="81" y="31"/>
                    <a:pt x="82" y="35"/>
                  </a:cubicBezTo>
                  <a:cubicBezTo>
                    <a:pt x="87" y="35"/>
                    <a:pt x="93" y="35"/>
                    <a:pt x="98" y="36"/>
                  </a:cubicBezTo>
                  <a:cubicBezTo>
                    <a:pt x="97" y="34"/>
                    <a:pt x="95" y="23"/>
                    <a:pt x="93" y="9"/>
                  </a:cubicBezTo>
                  <a:cubicBezTo>
                    <a:pt x="91" y="10"/>
                    <a:pt x="89" y="10"/>
                    <a:pt x="87" y="11"/>
                  </a:cubicBezTo>
                  <a:close/>
                </a:path>
              </a:pathLst>
            </a:custGeom>
            <a:solidFill>
              <a:srgbClr val="262D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2AEDEB66-985B-46B8-BA14-2BE2A3D0058E}"/>
                </a:ext>
              </a:extLst>
            </p:cNvPr>
            <p:cNvSpPr>
              <a:spLocks/>
            </p:cNvSpPr>
            <p:nvPr/>
          </p:nvSpPr>
          <p:spPr bwMode="auto">
            <a:xfrm>
              <a:off x="4908550" y="4349750"/>
              <a:ext cx="328613" cy="1252538"/>
            </a:xfrm>
            <a:custGeom>
              <a:avLst/>
              <a:gdLst>
                <a:gd name="T0" fmla="*/ 61 w 110"/>
                <a:gd name="T1" fmla="*/ 420 h 420"/>
                <a:gd name="T2" fmla="*/ 22 w 110"/>
                <a:gd name="T3" fmla="*/ 16 h 420"/>
                <a:gd name="T4" fmla="*/ 46 w 110"/>
                <a:gd name="T5" fmla="*/ 7 h 420"/>
                <a:gd name="T6" fmla="*/ 85 w 110"/>
                <a:gd name="T7" fmla="*/ 11 h 420"/>
                <a:gd name="T8" fmla="*/ 89 w 110"/>
                <a:gd name="T9" fmla="*/ 184 h 420"/>
                <a:gd name="T10" fmla="*/ 102 w 110"/>
                <a:gd name="T11" fmla="*/ 335 h 420"/>
                <a:gd name="T12" fmla="*/ 110 w 110"/>
                <a:gd name="T13" fmla="*/ 418 h 420"/>
                <a:gd name="T14" fmla="*/ 61 w 110"/>
                <a:gd name="T15" fmla="*/ 42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420">
                  <a:moveTo>
                    <a:pt x="61" y="420"/>
                  </a:moveTo>
                  <a:cubicBezTo>
                    <a:pt x="40" y="345"/>
                    <a:pt x="0" y="157"/>
                    <a:pt x="22" y="16"/>
                  </a:cubicBezTo>
                  <a:cubicBezTo>
                    <a:pt x="25" y="0"/>
                    <a:pt x="30" y="4"/>
                    <a:pt x="46" y="7"/>
                  </a:cubicBezTo>
                  <a:cubicBezTo>
                    <a:pt x="59" y="9"/>
                    <a:pt x="72" y="9"/>
                    <a:pt x="85" y="11"/>
                  </a:cubicBezTo>
                  <a:cubicBezTo>
                    <a:pt x="77" y="67"/>
                    <a:pt x="84" y="128"/>
                    <a:pt x="89" y="184"/>
                  </a:cubicBezTo>
                  <a:cubicBezTo>
                    <a:pt x="93" y="235"/>
                    <a:pt x="96" y="285"/>
                    <a:pt x="102" y="335"/>
                  </a:cubicBezTo>
                  <a:cubicBezTo>
                    <a:pt x="105" y="363"/>
                    <a:pt x="109" y="391"/>
                    <a:pt x="110" y="418"/>
                  </a:cubicBezTo>
                  <a:lnTo>
                    <a:pt x="61" y="420"/>
                  </a:lnTo>
                  <a:close/>
                </a:path>
              </a:pathLst>
            </a:custGeom>
            <a:solidFill>
              <a:srgbClr val="AAA1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09BB1479-DBCE-495E-B5EC-73DA5632A58C}"/>
                </a:ext>
              </a:extLst>
            </p:cNvPr>
            <p:cNvSpPr>
              <a:spLocks/>
            </p:cNvSpPr>
            <p:nvPr/>
          </p:nvSpPr>
          <p:spPr bwMode="auto">
            <a:xfrm>
              <a:off x="4943475" y="4367213"/>
              <a:ext cx="598488" cy="1306513"/>
            </a:xfrm>
            <a:custGeom>
              <a:avLst/>
              <a:gdLst>
                <a:gd name="T0" fmla="*/ 138 w 200"/>
                <a:gd name="T1" fmla="*/ 9 h 438"/>
                <a:gd name="T2" fmla="*/ 125 w 200"/>
                <a:gd name="T3" fmla="*/ 109 h 438"/>
                <a:gd name="T4" fmla="*/ 117 w 200"/>
                <a:gd name="T5" fmla="*/ 252 h 438"/>
                <a:gd name="T6" fmla="*/ 123 w 200"/>
                <a:gd name="T7" fmla="*/ 271 h 438"/>
                <a:gd name="T8" fmla="*/ 144 w 200"/>
                <a:gd name="T9" fmla="*/ 305 h 438"/>
                <a:gd name="T10" fmla="*/ 200 w 200"/>
                <a:gd name="T11" fmla="*/ 429 h 438"/>
                <a:gd name="T12" fmla="*/ 200 w 200"/>
                <a:gd name="T13" fmla="*/ 429 h 438"/>
                <a:gd name="T14" fmla="*/ 151 w 200"/>
                <a:gd name="T15" fmla="*/ 438 h 438"/>
                <a:gd name="T16" fmla="*/ 70 w 200"/>
                <a:gd name="T17" fmla="*/ 300 h 438"/>
                <a:gd name="T18" fmla="*/ 19 w 200"/>
                <a:gd name="T19" fmla="*/ 98 h 438"/>
                <a:gd name="T20" fmla="*/ 14 w 200"/>
                <a:gd name="T21" fmla="*/ 0 h 438"/>
                <a:gd name="T22" fmla="*/ 138 w 200"/>
                <a:gd name="T23" fmla="*/ 9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438">
                  <a:moveTo>
                    <a:pt x="138" y="9"/>
                  </a:moveTo>
                  <a:cubicBezTo>
                    <a:pt x="141" y="45"/>
                    <a:pt x="134" y="75"/>
                    <a:pt x="125" y="109"/>
                  </a:cubicBezTo>
                  <a:cubicBezTo>
                    <a:pt x="118" y="135"/>
                    <a:pt x="112" y="236"/>
                    <a:pt x="117" y="252"/>
                  </a:cubicBezTo>
                  <a:cubicBezTo>
                    <a:pt x="120" y="260"/>
                    <a:pt x="132" y="258"/>
                    <a:pt x="123" y="271"/>
                  </a:cubicBezTo>
                  <a:cubicBezTo>
                    <a:pt x="133" y="273"/>
                    <a:pt x="139" y="297"/>
                    <a:pt x="144" y="305"/>
                  </a:cubicBezTo>
                  <a:cubicBezTo>
                    <a:pt x="154" y="320"/>
                    <a:pt x="188" y="405"/>
                    <a:pt x="200" y="429"/>
                  </a:cubicBezTo>
                  <a:cubicBezTo>
                    <a:pt x="200" y="429"/>
                    <a:pt x="200" y="429"/>
                    <a:pt x="200" y="429"/>
                  </a:cubicBezTo>
                  <a:cubicBezTo>
                    <a:pt x="190" y="431"/>
                    <a:pt x="161" y="437"/>
                    <a:pt x="151" y="438"/>
                  </a:cubicBezTo>
                  <a:cubicBezTo>
                    <a:pt x="151" y="438"/>
                    <a:pt x="84" y="320"/>
                    <a:pt x="70" y="300"/>
                  </a:cubicBezTo>
                  <a:cubicBezTo>
                    <a:pt x="54" y="279"/>
                    <a:pt x="27" y="142"/>
                    <a:pt x="19" y="98"/>
                  </a:cubicBezTo>
                  <a:cubicBezTo>
                    <a:pt x="15" y="79"/>
                    <a:pt x="0" y="18"/>
                    <a:pt x="14" y="0"/>
                  </a:cubicBezTo>
                  <a:lnTo>
                    <a:pt x="138" y="9"/>
                  </a:lnTo>
                  <a:close/>
                </a:path>
              </a:pathLst>
            </a:custGeom>
            <a:solidFill>
              <a:srgbClr val="D3C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a:extLst>
                <a:ext uri="{FF2B5EF4-FFF2-40B4-BE49-F238E27FC236}">
                  <a16:creationId xmlns:a16="http://schemas.microsoft.com/office/drawing/2014/main" id="{85E679A5-4A26-4615-A08C-F9B08C465081}"/>
                </a:ext>
              </a:extLst>
            </p:cNvPr>
            <p:cNvSpPr>
              <a:spLocks/>
            </p:cNvSpPr>
            <p:nvPr/>
          </p:nvSpPr>
          <p:spPr bwMode="auto">
            <a:xfrm>
              <a:off x="4983163" y="4319588"/>
              <a:ext cx="379413" cy="84138"/>
            </a:xfrm>
            <a:custGeom>
              <a:avLst/>
              <a:gdLst>
                <a:gd name="T0" fmla="*/ 0 w 127"/>
                <a:gd name="T1" fmla="*/ 13 h 28"/>
                <a:gd name="T2" fmla="*/ 0 w 127"/>
                <a:gd name="T3" fmla="*/ 0 h 28"/>
                <a:gd name="T4" fmla="*/ 61 w 127"/>
                <a:gd name="T5" fmla="*/ 5 h 28"/>
                <a:gd name="T6" fmla="*/ 127 w 127"/>
                <a:gd name="T7" fmla="*/ 9 h 28"/>
                <a:gd name="T8" fmla="*/ 125 w 127"/>
                <a:gd name="T9" fmla="*/ 28 h 28"/>
                <a:gd name="T10" fmla="*/ 58 w 127"/>
                <a:gd name="T11" fmla="*/ 27 h 28"/>
                <a:gd name="T12" fmla="*/ 0 w 127"/>
                <a:gd name="T13" fmla="*/ 18 h 28"/>
                <a:gd name="T14" fmla="*/ 0 w 127"/>
                <a:gd name="T15" fmla="*/ 13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28">
                  <a:moveTo>
                    <a:pt x="0" y="13"/>
                  </a:moveTo>
                  <a:cubicBezTo>
                    <a:pt x="0" y="12"/>
                    <a:pt x="0" y="3"/>
                    <a:pt x="0" y="0"/>
                  </a:cubicBezTo>
                  <a:cubicBezTo>
                    <a:pt x="0" y="0"/>
                    <a:pt x="42" y="4"/>
                    <a:pt x="61" y="5"/>
                  </a:cubicBezTo>
                  <a:cubicBezTo>
                    <a:pt x="84" y="7"/>
                    <a:pt x="104" y="10"/>
                    <a:pt x="127" y="9"/>
                  </a:cubicBezTo>
                  <a:cubicBezTo>
                    <a:pt x="126" y="15"/>
                    <a:pt x="126" y="22"/>
                    <a:pt x="125" y="28"/>
                  </a:cubicBezTo>
                  <a:cubicBezTo>
                    <a:pt x="102" y="28"/>
                    <a:pt x="80" y="27"/>
                    <a:pt x="58" y="27"/>
                  </a:cubicBezTo>
                  <a:cubicBezTo>
                    <a:pt x="40" y="26"/>
                    <a:pt x="0" y="20"/>
                    <a:pt x="0" y="18"/>
                  </a:cubicBez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0614E95D-4C1F-40A7-A12A-F90813E82C75}"/>
                </a:ext>
              </a:extLst>
            </p:cNvPr>
            <p:cNvSpPr>
              <a:spLocks/>
            </p:cNvSpPr>
            <p:nvPr/>
          </p:nvSpPr>
          <p:spPr bwMode="auto">
            <a:xfrm>
              <a:off x="4970463" y="4319588"/>
              <a:ext cx="33338" cy="68263"/>
            </a:xfrm>
            <a:custGeom>
              <a:avLst/>
              <a:gdLst>
                <a:gd name="T0" fmla="*/ 17 w 21"/>
                <a:gd name="T1" fmla="*/ 43 h 43"/>
                <a:gd name="T2" fmla="*/ 0 w 21"/>
                <a:gd name="T3" fmla="*/ 41 h 43"/>
                <a:gd name="T4" fmla="*/ 4 w 21"/>
                <a:gd name="T5" fmla="*/ 0 h 43"/>
                <a:gd name="T6" fmla="*/ 21 w 21"/>
                <a:gd name="T7" fmla="*/ 2 h 43"/>
                <a:gd name="T8" fmla="*/ 17 w 21"/>
                <a:gd name="T9" fmla="*/ 43 h 43"/>
              </a:gdLst>
              <a:ahLst/>
              <a:cxnLst>
                <a:cxn ang="0">
                  <a:pos x="T0" y="T1"/>
                </a:cxn>
                <a:cxn ang="0">
                  <a:pos x="T2" y="T3"/>
                </a:cxn>
                <a:cxn ang="0">
                  <a:pos x="T4" y="T5"/>
                </a:cxn>
                <a:cxn ang="0">
                  <a:pos x="T6" y="T7"/>
                </a:cxn>
                <a:cxn ang="0">
                  <a:pos x="T8" y="T9"/>
                </a:cxn>
              </a:cxnLst>
              <a:rect l="0" t="0" r="r" b="b"/>
              <a:pathLst>
                <a:path w="21" h="43">
                  <a:moveTo>
                    <a:pt x="17" y="43"/>
                  </a:moveTo>
                  <a:lnTo>
                    <a:pt x="0" y="41"/>
                  </a:lnTo>
                  <a:lnTo>
                    <a:pt x="4" y="0"/>
                  </a:lnTo>
                  <a:lnTo>
                    <a:pt x="21" y="2"/>
                  </a:lnTo>
                  <a:lnTo>
                    <a:pt x="17" y="43"/>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a:extLst>
                <a:ext uri="{FF2B5EF4-FFF2-40B4-BE49-F238E27FC236}">
                  <a16:creationId xmlns:a16="http://schemas.microsoft.com/office/drawing/2014/main" id="{1BAFAACD-19AA-485F-A732-B341A7C9BFDE}"/>
                </a:ext>
              </a:extLst>
            </p:cNvPr>
            <p:cNvSpPr>
              <a:spLocks/>
            </p:cNvSpPr>
            <p:nvPr/>
          </p:nvSpPr>
          <p:spPr bwMode="auto">
            <a:xfrm>
              <a:off x="4965700" y="4319588"/>
              <a:ext cx="31750" cy="68263"/>
            </a:xfrm>
            <a:custGeom>
              <a:avLst/>
              <a:gdLst>
                <a:gd name="T0" fmla="*/ 17 w 20"/>
                <a:gd name="T1" fmla="*/ 43 h 43"/>
                <a:gd name="T2" fmla="*/ 0 w 20"/>
                <a:gd name="T3" fmla="*/ 41 h 43"/>
                <a:gd name="T4" fmla="*/ 5 w 20"/>
                <a:gd name="T5" fmla="*/ 0 h 43"/>
                <a:gd name="T6" fmla="*/ 20 w 20"/>
                <a:gd name="T7" fmla="*/ 2 h 43"/>
                <a:gd name="T8" fmla="*/ 17 w 20"/>
                <a:gd name="T9" fmla="*/ 43 h 43"/>
              </a:gdLst>
              <a:ahLst/>
              <a:cxnLst>
                <a:cxn ang="0">
                  <a:pos x="T0" y="T1"/>
                </a:cxn>
                <a:cxn ang="0">
                  <a:pos x="T2" y="T3"/>
                </a:cxn>
                <a:cxn ang="0">
                  <a:pos x="T4" y="T5"/>
                </a:cxn>
                <a:cxn ang="0">
                  <a:pos x="T6" y="T7"/>
                </a:cxn>
                <a:cxn ang="0">
                  <a:pos x="T8" y="T9"/>
                </a:cxn>
              </a:cxnLst>
              <a:rect l="0" t="0" r="r" b="b"/>
              <a:pathLst>
                <a:path w="20" h="43">
                  <a:moveTo>
                    <a:pt x="17" y="43"/>
                  </a:moveTo>
                  <a:lnTo>
                    <a:pt x="0" y="41"/>
                  </a:lnTo>
                  <a:lnTo>
                    <a:pt x="5" y="0"/>
                  </a:lnTo>
                  <a:lnTo>
                    <a:pt x="20" y="2"/>
                  </a:lnTo>
                  <a:lnTo>
                    <a:pt x="17" y="43"/>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a:extLst>
                <a:ext uri="{FF2B5EF4-FFF2-40B4-BE49-F238E27FC236}">
                  <a16:creationId xmlns:a16="http://schemas.microsoft.com/office/drawing/2014/main" id="{19C6C25A-4C5D-48B2-9D6A-8B2D6D3ACACC}"/>
                </a:ext>
              </a:extLst>
            </p:cNvPr>
            <p:cNvSpPr>
              <a:spLocks/>
            </p:cNvSpPr>
            <p:nvPr/>
          </p:nvSpPr>
          <p:spPr bwMode="auto">
            <a:xfrm>
              <a:off x="5087938" y="4333875"/>
              <a:ext cx="31750" cy="69850"/>
            </a:xfrm>
            <a:custGeom>
              <a:avLst/>
              <a:gdLst>
                <a:gd name="T0" fmla="*/ 17 w 20"/>
                <a:gd name="T1" fmla="*/ 44 h 44"/>
                <a:gd name="T2" fmla="*/ 0 w 20"/>
                <a:gd name="T3" fmla="*/ 44 h 44"/>
                <a:gd name="T4" fmla="*/ 4 w 20"/>
                <a:gd name="T5" fmla="*/ 0 h 44"/>
                <a:gd name="T6" fmla="*/ 20 w 20"/>
                <a:gd name="T7" fmla="*/ 2 h 44"/>
                <a:gd name="T8" fmla="*/ 17 w 20"/>
                <a:gd name="T9" fmla="*/ 44 h 44"/>
              </a:gdLst>
              <a:ahLst/>
              <a:cxnLst>
                <a:cxn ang="0">
                  <a:pos x="T0" y="T1"/>
                </a:cxn>
                <a:cxn ang="0">
                  <a:pos x="T2" y="T3"/>
                </a:cxn>
                <a:cxn ang="0">
                  <a:pos x="T4" y="T5"/>
                </a:cxn>
                <a:cxn ang="0">
                  <a:pos x="T6" y="T7"/>
                </a:cxn>
                <a:cxn ang="0">
                  <a:pos x="T8" y="T9"/>
                </a:cxn>
              </a:cxnLst>
              <a:rect l="0" t="0" r="r" b="b"/>
              <a:pathLst>
                <a:path w="20" h="44">
                  <a:moveTo>
                    <a:pt x="17" y="44"/>
                  </a:moveTo>
                  <a:lnTo>
                    <a:pt x="0" y="44"/>
                  </a:lnTo>
                  <a:lnTo>
                    <a:pt x="4" y="0"/>
                  </a:lnTo>
                  <a:lnTo>
                    <a:pt x="20" y="2"/>
                  </a:lnTo>
                  <a:lnTo>
                    <a:pt x="17" y="44"/>
                  </a:lnTo>
                  <a:close/>
                </a:path>
              </a:pathLst>
            </a:custGeom>
            <a:solidFill>
              <a:srgbClr val="D3C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854B53C6-6426-4C4B-8676-4C44B49985E0}"/>
                </a:ext>
              </a:extLst>
            </p:cNvPr>
            <p:cNvSpPr>
              <a:spLocks/>
            </p:cNvSpPr>
            <p:nvPr/>
          </p:nvSpPr>
          <p:spPr bwMode="auto">
            <a:xfrm>
              <a:off x="4451350" y="4038600"/>
              <a:ext cx="376238" cy="263525"/>
            </a:xfrm>
            <a:custGeom>
              <a:avLst/>
              <a:gdLst>
                <a:gd name="T0" fmla="*/ 118 w 126"/>
                <a:gd name="T1" fmla="*/ 41 h 88"/>
                <a:gd name="T2" fmla="*/ 80 w 126"/>
                <a:gd name="T3" fmla="*/ 35 h 88"/>
                <a:gd name="T4" fmla="*/ 54 w 126"/>
                <a:gd name="T5" fmla="*/ 14 h 88"/>
                <a:gd name="T6" fmla="*/ 46 w 126"/>
                <a:gd name="T7" fmla="*/ 9 h 88"/>
                <a:gd name="T8" fmla="*/ 50 w 126"/>
                <a:gd name="T9" fmla="*/ 24 h 88"/>
                <a:gd name="T10" fmla="*/ 58 w 126"/>
                <a:gd name="T11" fmla="*/ 37 h 88"/>
                <a:gd name="T12" fmla="*/ 8 w 126"/>
                <a:gd name="T13" fmla="*/ 41 h 88"/>
                <a:gd name="T14" fmla="*/ 51 w 126"/>
                <a:gd name="T15" fmla="*/ 48 h 88"/>
                <a:gd name="T16" fmla="*/ 16 w 126"/>
                <a:gd name="T17" fmla="*/ 51 h 88"/>
                <a:gd name="T18" fmla="*/ 11 w 126"/>
                <a:gd name="T19" fmla="*/ 60 h 88"/>
                <a:gd name="T20" fmla="*/ 52 w 126"/>
                <a:gd name="T21" fmla="*/ 57 h 88"/>
                <a:gd name="T22" fmla="*/ 17 w 126"/>
                <a:gd name="T23" fmla="*/ 69 h 88"/>
                <a:gd name="T24" fmla="*/ 53 w 126"/>
                <a:gd name="T25" fmla="*/ 67 h 88"/>
                <a:gd name="T26" fmla="*/ 32 w 126"/>
                <a:gd name="T27" fmla="*/ 82 h 88"/>
                <a:gd name="T28" fmla="*/ 57 w 126"/>
                <a:gd name="T29" fmla="*/ 75 h 88"/>
                <a:gd name="T30" fmla="*/ 81 w 126"/>
                <a:gd name="T31" fmla="*/ 68 h 88"/>
                <a:gd name="T32" fmla="*/ 126 w 126"/>
                <a:gd name="T33" fmla="*/ 65 h 88"/>
                <a:gd name="T34" fmla="*/ 118 w 126"/>
                <a:gd name="T35" fmla="*/ 4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88">
                  <a:moveTo>
                    <a:pt x="118" y="41"/>
                  </a:moveTo>
                  <a:cubicBezTo>
                    <a:pt x="103" y="43"/>
                    <a:pt x="91" y="47"/>
                    <a:pt x="80" y="35"/>
                  </a:cubicBezTo>
                  <a:cubicBezTo>
                    <a:pt x="72" y="26"/>
                    <a:pt x="60" y="24"/>
                    <a:pt x="54" y="14"/>
                  </a:cubicBezTo>
                  <a:cubicBezTo>
                    <a:pt x="52" y="9"/>
                    <a:pt x="50" y="0"/>
                    <a:pt x="46" y="9"/>
                  </a:cubicBezTo>
                  <a:cubicBezTo>
                    <a:pt x="43" y="14"/>
                    <a:pt x="47" y="20"/>
                    <a:pt x="50" y="24"/>
                  </a:cubicBezTo>
                  <a:cubicBezTo>
                    <a:pt x="52" y="27"/>
                    <a:pt x="61" y="33"/>
                    <a:pt x="58" y="37"/>
                  </a:cubicBezTo>
                  <a:cubicBezTo>
                    <a:pt x="56" y="40"/>
                    <a:pt x="7" y="33"/>
                    <a:pt x="8" y="41"/>
                  </a:cubicBezTo>
                  <a:cubicBezTo>
                    <a:pt x="8" y="50"/>
                    <a:pt x="51" y="44"/>
                    <a:pt x="51" y="48"/>
                  </a:cubicBezTo>
                  <a:cubicBezTo>
                    <a:pt x="51" y="51"/>
                    <a:pt x="23" y="50"/>
                    <a:pt x="16" y="51"/>
                  </a:cubicBezTo>
                  <a:cubicBezTo>
                    <a:pt x="10" y="52"/>
                    <a:pt x="0" y="56"/>
                    <a:pt x="11" y="60"/>
                  </a:cubicBezTo>
                  <a:cubicBezTo>
                    <a:pt x="17" y="62"/>
                    <a:pt x="45" y="57"/>
                    <a:pt x="52" y="57"/>
                  </a:cubicBezTo>
                  <a:cubicBezTo>
                    <a:pt x="53" y="63"/>
                    <a:pt x="14" y="62"/>
                    <a:pt x="17" y="69"/>
                  </a:cubicBezTo>
                  <a:cubicBezTo>
                    <a:pt x="19" y="77"/>
                    <a:pt x="53" y="64"/>
                    <a:pt x="53" y="67"/>
                  </a:cubicBezTo>
                  <a:cubicBezTo>
                    <a:pt x="56" y="72"/>
                    <a:pt x="27" y="76"/>
                    <a:pt x="32" y="82"/>
                  </a:cubicBezTo>
                  <a:cubicBezTo>
                    <a:pt x="33" y="88"/>
                    <a:pt x="50" y="77"/>
                    <a:pt x="57" y="75"/>
                  </a:cubicBezTo>
                  <a:cubicBezTo>
                    <a:pt x="65" y="72"/>
                    <a:pt x="74" y="72"/>
                    <a:pt x="81" y="68"/>
                  </a:cubicBezTo>
                  <a:cubicBezTo>
                    <a:pt x="90" y="65"/>
                    <a:pt x="119" y="56"/>
                    <a:pt x="126" y="65"/>
                  </a:cubicBezTo>
                  <a:lnTo>
                    <a:pt x="118" y="41"/>
                  </a:lnTo>
                  <a:close/>
                </a:path>
              </a:pathLst>
            </a:custGeom>
            <a:solidFill>
              <a:srgbClr val="FFD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5">
              <a:extLst>
                <a:ext uri="{FF2B5EF4-FFF2-40B4-BE49-F238E27FC236}">
                  <a16:creationId xmlns:a16="http://schemas.microsoft.com/office/drawing/2014/main" id="{4FFB7C8D-1269-46B3-BCC8-376DF0B16284}"/>
                </a:ext>
              </a:extLst>
            </p:cNvPr>
            <p:cNvSpPr>
              <a:spLocks/>
            </p:cNvSpPr>
            <p:nvPr/>
          </p:nvSpPr>
          <p:spPr bwMode="auto">
            <a:xfrm>
              <a:off x="4919663" y="3543300"/>
              <a:ext cx="493713" cy="838200"/>
            </a:xfrm>
            <a:custGeom>
              <a:avLst/>
              <a:gdLst>
                <a:gd name="T0" fmla="*/ 25 w 165"/>
                <a:gd name="T1" fmla="*/ 262 h 281"/>
                <a:gd name="T2" fmla="*/ 28 w 165"/>
                <a:gd name="T3" fmla="*/ 204 h 281"/>
                <a:gd name="T4" fmla="*/ 39 w 165"/>
                <a:gd name="T5" fmla="*/ 145 h 281"/>
                <a:gd name="T6" fmla="*/ 53 w 165"/>
                <a:gd name="T7" fmla="*/ 93 h 281"/>
                <a:gd name="T8" fmla="*/ 67 w 165"/>
                <a:gd name="T9" fmla="*/ 43 h 281"/>
                <a:gd name="T10" fmla="*/ 117 w 165"/>
                <a:gd name="T11" fmla="*/ 14 h 281"/>
                <a:gd name="T12" fmla="*/ 159 w 165"/>
                <a:gd name="T13" fmla="*/ 98 h 281"/>
                <a:gd name="T14" fmla="*/ 161 w 165"/>
                <a:gd name="T15" fmla="*/ 215 h 281"/>
                <a:gd name="T16" fmla="*/ 155 w 165"/>
                <a:gd name="T17" fmla="*/ 262 h 281"/>
                <a:gd name="T18" fmla="*/ 111 w 165"/>
                <a:gd name="T19" fmla="*/ 275 h 281"/>
                <a:gd name="T20" fmla="*/ 46 w 165"/>
                <a:gd name="T21" fmla="*/ 265 h 281"/>
                <a:gd name="T22" fmla="*/ 25 w 165"/>
                <a:gd name="T23" fmla="*/ 26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281">
                  <a:moveTo>
                    <a:pt x="25" y="262"/>
                  </a:moveTo>
                  <a:cubicBezTo>
                    <a:pt x="0" y="254"/>
                    <a:pt x="25" y="220"/>
                    <a:pt x="28" y="204"/>
                  </a:cubicBezTo>
                  <a:cubicBezTo>
                    <a:pt x="33" y="184"/>
                    <a:pt x="34" y="164"/>
                    <a:pt x="39" y="145"/>
                  </a:cubicBezTo>
                  <a:cubicBezTo>
                    <a:pt x="43" y="127"/>
                    <a:pt x="49" y="110"/>
                    <a:pt x="53" y="93"/>
                  </a:cubicBezTo>
                  <a:cubicBezTo>
                    <a:pt x="57" y="78"/>
                    <a:pt x="59" y="56"/>
                    <a:pt x="67" y="43"/>
                  </a:cubicBezTo>
                  <a:cubicBezTo>
                    <a:pt x="76" y="29"/>
                    <a:pt x="102" y="21"/>
                    <a:pt x="117" y="14"/>
                  </a:cubicBezTo>
                  <a:cubicBezTo>
                    <a:pt x="151" y="0"/>
                    <a:pt x="157" y="76"/>
                    <a:pt x="159" y="98"/>
                  </a:cubicBezTo>
                  <a:cubicBezTo>
                    <a:pt x="161" y="137"/>
                    <a:pt x="165" y="175"/>
                    <a:pt x="161" y="215"/>
                  </a:cubicBezTo>
                  <a:cubicBezTo>
                    <a:pt x="159" y="230"/>
                    <a:pt x="158" y="247"/>
                    <a:pt x="155" y="262"/>
                  </a:cubicBezTo>
                  <a:cubicBezTo>
                    <a:pt x="151" y="281"/>
                    <a:pt x="124" y="277"/>
                    <a:pt x="111" y="275"/>
                  </a:cubicBezTo>
                  <a:cubicBezTo>
                    <a:pt x="89" y="271"/>
                    <a:pt x="68" y="268"/>
                    <a:pt x="46" y="265"/>
                  </a:cubicBezTo>
                  <a:cubicBezTo>
                    <a:pt x="40" y="264"/>
                    <a:pt x="32" y="264"/>
                    <a:pt x="25" y="262"/>
                  </a:cubicBezTo>
                  <a:close/>
                </a:path>
              </a:pathLst>
            </a:custGeom>
            <a:solidFill>
              <a:srgbClr val="9BBF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6">
              <a:extLst>
                <a:ext uri="{FF2B5EF4-FFF2-40B4-BE49-F238E27FC236}">
                  <a16:creationId xmlns:a16="http://schemas.microsoft.com/office/drawing/2014/main" id="{9A48406A-A385-4D7C-AB53-A8B6AD8CEC21}"/>
                </a:ext>
              </a:extLst>
            </p:cNvPr>
            <p:cNvSpPr>
              <a:spLocks/>
            </p:cNvSpPr>
            <p:nvPr/>
          </p:nvSpPr>
          <p:spPr bwMode="auto">
            <a:xfrm>
              <a:off x="5094288" y="3532188"/>
              <a:ext cx="244475" cy="179388"/>
            </a:xfrm>
            <a:custGeom>
              <a:avLst/>
              <a:gdLst>
                <a:gd name="T0" fmla="*/ 0 w 82"/>
                <a:gd name="T1" fmla="*/ 37 h 60"/>
                <a:gd name="T2" fmla="*/ 4 w 82"/>
                <a:gd name="T3" fmla="*/ 48 h 60"/>
                <a:gd name="T4" fmla="*/ 11 w 82"/>
                <a:gd name="T5" fmla="*/ 60 h 60"/>
                <a:gd name="T6" fmla="*/ 24 w 82"/>
                <a:gd name="T7" fmla="*/ 54 h 60"/>
                <a:gd name="T8" fmla="*/ 82 w 82"/>
                <a:gd name="T9" fmla="*/ 19 h 60"/>
                <a:gd name="T10" fmla="*/ 82 w 82"/>
                <a:gd name="T11" fmla="*/ 19 h 60"/>
                <a:gd name="T12" fmla="*/ 61 w 82"/>
                <a:gd name="T13" fmla="*/ 0 h 60"/>
                <a:gd name="T14" fmla="*/ 0 w 82"/>
                <a:gd name="T15" fmla="*/ 37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60">
                  <a:moveTo>
                    <a:pt x="0" y="37"/>
                  </a:moveTo>
                  <a:cubicBezTo>
                    <a:pt x="0" y="39"/>
                    <a:pt x="3" y="45"/>
                    <a:pt x="4" y="48"/>
                  </a:cubicBezTo>
                  <a:cubicBezTo>
                    <a:pt x="6" y="52"/>
                    <a:pt x="7" y="59"/>
                    <a:pt x="11" y="60"/>
                  </a:cubicBezTo>
                  <a:cubicBezTo>
                    <a:pt x="14" y="60"/>
                    <a:pt x="22" y="55"/>
                    <a:pt x="24" y="54"/>
                  </a:cubicBezTo>
                  <a:cubicBezTo>
                    <a:pt x="44" y="44"/>
                    <a:pt x="65" y="34"/>
                    <a:pt x="82" y="19"/>
                  </a:cubicBezTo>
                  <a:cubicBezTo>
                    <a:pt x="82" y="19"/>
                    <a:pt x="82" y="19"/>
                    <a:pt x="82" y="19"/>
                  </a:cubicBezTo>
                  <a:cubicBezTo>
                    <a:pt x="74" y="13"/>
                    <a:pt x="67" y="7"/>
                    <a:pt x="61" y="0"/>
                  </a:cubicBezTo>
                  <a:lnTo>
                    <a:pt x="0" y="37"/>
                  </a:lnTo>
                  <a:close/>
                </a:path>
              </a:pathLst>
            </a:custGeom>
            <a:solidFill>
              <a:srgbClr val="B6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1EFAD006-41E7-4F81-8B58-51D270CC4737}"/>
                </a:ext>
              </a:extLst>
            </p:cNvPr>
            <p:cNvSpPr>
              <a:spLocks/>
            </p:cNvSpPr>
            <p:nvPr/>
          </p:nvSpPr>
          <p:spPr bwMode="auto">
            <a:xfrm>
              <a:off x="4786313" y="3708400"/>
              <a:ext cx="558800" cy="581025"/>
            </a:xfrm>
            <a:custGeom>
              <a:avLst/>
              <a:gdLst>
                <a:gd name="T0" fmla="*/ 0 w 187"/>
                <a:gd name="T1" fmla="*/ 148 h 195"/>
                <a:gd name="T2" fmla="*/ 12 w 187"/>
                <a:gd name="T3" fmla="*/ 195 h 195"/>
                <a:gd name="T4" fmla="*/ 78 w 187"/>
                <a:gd name="T5" fmla="*/ 174 h 195"/>
                <a:gd name="T6" fmla="*/ 109 w 187"/>
                <a:gd name="T7" fmla="*/ 167 h 195"/>
                <a:gd name="T8" fmla="*/ 135 w 187"/>
                <a:gd name="T9" fmla="*/ 130 h 195"/>
                <a:gd name="T10" fmla="*/ 176 w 187"/>
                <a:gd name="T11" fmla="*/ 48 h 195"/>
                <a:gd name="T12" fmla="*/ 173 w 187"/>
                <a:gd name="T13" fmla="*/ 8 h 195"/>
                <a:gd name="T14" fmla="*/ 144 w 187"/>
                <a:gd name="T15" fmla="*/ 15 h 195"/>
                <a:gd name="T16" fmla="*/ 112 w 187"/>
                <a:gd name="T17" fmla="*/ 99 h 195"/>
                <a:gd name="T18" fmla="*/ 99 w 187"/>
                <a:gd name="T19" fmla="*/ 113 h 195"/>
                <a:gd name="T20" fmla="*/ 90 w 187"/>
                <a:gd name="T21" fmla="*/ 118 h 195"/>
                <a:gd name="T22" fmla="*/ 89 w 187"/>
                <a:gd name="T23" fmla="*/ 123 h 195"/>
                <a:gd name="T24" fmla="*/ 84 w 187"/>
                <a:gd name="T25" fmla="*/ 125 h 195"/>
                <a:gd name="T26" fmla="*/ 65 w 187"/>
                <a:gd name="T27" fmla="*/ 133 h 195"/>
                <a:gd name="T28" fmla="*/ 0 w 187"/>
                <a:gd name="T29" fmla="*/ 14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7" h="195">
                  <a:moveTo>
                    <a:pt x="0" y="148"/>
                  </a:moveTo>
                  <a:cubicBezTo>
                    <a:pt x="4" y="164"/>
                    <a:pt x="7" y="180"/>
                    <a:pt x="12" y="195"/>
                  </a:cubicBezTo>
                  <a:cubicBezTo>
                    <a:pt x="34" y="191"/>
                    <a:pt x="57" y="181"/>
                    <a:pt x="78" y="174"/>
                  </a:cubicBezTo>
                  <a:cubicBezTo>
                    <a:pt x="88" y="171"/>
                    <a:pt x="99" y="170"/>
                    <a:pt x="109" y="167"/>
                  </a:cubicBezTo>
                  <a:cubicBezTo>
                    <a:pt x="122" y="162"/>
                    <a:pt x="129" y="142"/>
                    <a:pt x="135" y="130"/>
                  </a:cubicBezTo>
                  <a:cubicBezTo>
                    <a:pt x="148" y="102"/>
                    <a:pt x="163" y="75"/>
                    <a:pt x="176" y="48"/>
                  </a:cubicBezTo>
                  <a:cubicBezTo>
                    <a:pt x="181" y="35"/>
                    <a:pt x="187" y="18"/>
                    <a:pt x="173" y="8"/>
                  </a:cubicBezTo>
                  <a:cubicBezTo>
                    <a:pt x="162" y="0"/>
                    <a:pt x="152" y="5"/>
                    <a:pt x="144" y="15"/>
                  </a:cubicBezTo>
                  <a:cubicBezTo>
                    <a:pt x="131" y="31"/>
                    <a:pt x="117" y="95"/>
                    <a:pt x="112" y="99"/>
                  </a:cubicBezTo>
                  <a:cubicBezTo>
                    <a:pt x="105" y="103"/>
                    <a:pt x="94" y="98"/>
                    <a:pt x="99" y="113"/>
                  </a:cubicBezTo>
                  <a:cubicBezTo>
                    <a:pt x="94" y="113"/>
                    <a:pt x="93" y="114"/>
                    <a:pt x="90" y="118"/>
                  </a:cubicBezTo>
                  <a:cubicBezTo>
                    <a:pt x="89" y="119"/>
                    <a:pt x="90" y="121"/>
                    <a:pt x="89" y="123"/>
                  </a:cubicBezTo>
                  <a:cubicBezTo>
                    <a:pt x="88" y="124"/>
                    <a:pt x="86" y="124"/>
                    <a:pt x="84" y="125"/>
                  </a:cubicBezTo>
                  <a:cubicBezTo>
                    <a:pt x="78" y="128"/>
                    <a:pt x="72" y="132"/>
                    <a:pt x="65" y="133"/>
                  </a:cubicBezTo>
                  <a:lnTo>
                    <a:pt x="0" y="148"/>
                  </a:lnTo>
                  <a:close/>
                </a:path>
              </a:pathLst>
            </a:custGeom>
            <a:solidFill>
              <a:srgbClr val="B6D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8">
              <a:extLst>
                <a:ext uri="{FF2B5EF4-FFF2-40B4-BE49-F238E27FC236}">
                  <a16:creationId xmlns:a16="http://schemas.microsoft.com/office/drawing/2014/main" id="{B1E8A27B-FB48-4AAD-9451-23AFFB68FC7E}"/>
                </a:ext>
              </a:extLst>
            </p:cNvPr>
            <p:cNvSpPr>
              <a:spLocks/>
            </p:cNvSpPr>
            <p:nvPr/>
          </p:nvSpPr>
          <p:spPr bwMode="auto">
            <a:xfrm>
              <a:off x="1595438" y="3009900"/>
              <a:ext cx="1558925" cy="1981200"/>
            </a:xfrm>
            <a:custGeom>
              <a:avLst/>
              <a:gdLst>
                <a:gd name="T0" fmla="*/ 507 w 522"/>
                <a:gd name="T1" fmla="*/ 165 h 664"/>
                <a:gd name="T2" fmla="*/ 394 w 522"/>
                <a:gd name="T3" fmla="*/ 150 h 664"/>
                <a:gd name="T4" fmla="*/ 374 w 522"/>
                <a:gd name="T5" fmla="*/ 123 h 664"/>
                <a:gd name="T6" fmla="*/ 374 w 522"/>
                <a:gd name="T7" fmla="*/ 108 h 664"/>
                <a:gd name="T8" fmla="*/ 266 w 522"/>
                <a:gd name="T9" fmla="*/ 0 h 664"/>
                <a:gd name="T10" fmla="*/ 158 w 522"/>
                <a:gd name="T11" fmla="*/ 108 h 664"/>
                <a:gd name="T12" fmla="*/ 158 w 522"/>
                <a:gd name="T13" fmla="*/ 123 h 664"/>
                <a:gd name="T14" fmla="*/ 139 w 522"/>
                <a:gd name="T15" fmla="*/ 150 h 664"/>
                <a:gd name="T16" fmla="*/ 15 w 522"/>
                <a:gd name="T17" fmla="*/ 183 h 664"/>
                <a:gd name="T18" fmla="*/ 12 w 522"/>
                <a:gd name="T19" fmla="*/ 308 h 664"/>
                <a:gd name="T20" fmla="*/ 13 w 522"/>
                <a:gd name="T21" fmla="*/ 393 h 664"/>
                <a:gd name="T22" fmla="*/ 12 w 522"/>
                <a:gd name="T23" fmla="*/ 557 h 664"/>
                <a:gd name="T24" fmla="*/ 12 w 522"/>
                <a:gd name="T25" fmla="*/ 590 h 664"/>
                <a:gd name="T26" fmla="*/ 52 w 522"/>
                <a:gd name="T27" fmla="*/ 653 h 664"/>
                <a:gd name="T28" fmla="*/ 147 w 522"/>
                <a:gd name="T29" fmla="*/ 658 h 664"/>
                <a:gd name="T30" fmla="*/ 238 w 522"/>
                <a:gd name="T31" fmla="*/ 658 h 664"/>
                <a:gd name="T32" fmla="*/ 414 w 522"/>
                <a:gd name="T33" fmla="*/ 658 h 664"/>
                <a:gd name="T34" fmla="*/ 499 w 522"/>
                <a:gd name="T35" fmla="*/ 650 h 664"/>
                <a:gd name="T36" fmla="*/ 520 w 522"/>
                <a:gd name="T37" fmla="*/ 590 h 664"/>
                <a:gd name="T38" fmla="*/ 520 w 522"/>
                <a:gd name="T39" fmla="*/ 550 h 664"/>
                <a:gd name="T40" fmla="*/ 494 w 522"/>
                <a:gd name="T41" fmla="*/ 532 h 664"/>
                <a:gd name="T42" fmla="*/ 470 w 522"/>
                <a:gd name="T43" fmla="*/ 534 h 664"/>
                <a:gd name="T44" fmla="*/ 412 w 522"/>
                <a:gd name="T45" fmla="*/ 517 h 664"/>
                <a:gd name="T46" fmla="*/ 226 w 522"/>
                <a:gd name="T47" fmla="*/ 594 h 664"/>
                <a:gd name="T48" fmla="*/ 219 w 522"/>
                <a:gd name="T49" fmla="*/ 583 h 664"/>
                <a:gd name="T50" fmla="*/ 208 w 522"/>
                <a:gd name="T51" fmla="*/ 548 h 664"/>
                <a:gd name="T52" fmla="*/ 379 w 522"/>
                <a:gd name="T53" fmla="*/ 483 h 664"/>
                <a:gd name="T54" fmla="*/ 362 w 522"/>
                <a:gd name="T55" fmla="*/ 426 h 664"/>
                <a:gd name="T56" fmla="*/ 470 w 522"/>
                <a:gd name="T57" fmla="*/ 318 h 664"/>
                <a:gd name="T58" fmla="*/ 494 w 522"/>
                <a:gd name="T59" fmla="*/ 320 h 664"/>
                <a:gd name="T60" fmla="*/ 520 w 522"/>
                <a:gd name="T61" fmla="*/ 302 h 664"/>
                <a:gd name="T62" fmla="*/ 520 w 522"/>
                <a:gd name="T63" fmla="*/ 272 h 664"/>
                <a:gd name="T64" fmla="*/ 520 w 522"/>
                <a:gd name="T65" fmla="*/ 243 h 664"/>
                <a:gd name="T66" fmla="*/ 521 w 522"/>
                <a:gd name="T67" fmla="*/ 227 h 664"/>
                <a:gd name="T68" fmla="*/ 507 w 522"/>
                <a:gd name="T69" fmla="*/ 165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2" h="664">
                  <a:moveTo>
                    <a:pt x="507" y="165"/>
                  </a:moveTo>
                  <a:cubicBezTo>
                    <a:pt x="482" y="141"/>
                    <a:pt x="426" y="150"/>
                    <a:pt x="394" y="150"/>
                  </a:cubicBezTo>
                  <a:cubicBezTo>
                    <a:pt x="378" y="150"/>
                    <a:pt x="370" y="138"/>
                    <a:pt x="374" y="123"/>
                  </a:cubicBezTo>
                  <a:cubicBezTo>
                    <a:pt x="374" y="123"/>
                    <a:pt x="374" y="123"/>
                    <a:pt x="374" y="108"/>
                  </a:cubicBezTo>
                  <a:cubicBezTo>
                    <a:pt x="374" y="48"/>
                    <a:pt x="326" y="0"/>
                    <a:pt x="266" y="0"/>
                  </a:cubicBezTo>
                  <a:cubicBezTo>
                    <a:pt x="207" y="0"/>
                    <a:pt x="158" y="48"/>
                    <a:pt x="158" y="108"/>
                  </a:cubicBezTo>
                  <a:cubicBezTo>
                    <a:pt x="158" y="123"/>
                    <a:pt x="158" y="123"/>
                    <a:pt x="158" y="123"/>
                  </a:cubicBezTo>
                  <a:cubicBezTo>
                    <a:pt x="163" y="138"/>
                    <a:pt x="154" y="150"/>
                    <a:pt x="139" y="150"/>
                  </a:cubicBezTo>
                  <a:cubicBezTo>
                    <a:pt x="101" y="150"/>
                    <a:pt x="33" y="137"/>
                    <a:pt x="15" y="183"/>
                  </a:cubicBezTo>
                  <a:cubicBezTo>
                    <a:pt x="0" y="222"/>
                    <a:pt x="11" y="267"/>
                    <a:pt x="12" y="308"/>
                  </a:cubicBezTo>
                  <a:cubicBezTo>
                    <a:pt x="12" y="336"/>
                    <a:pt x="13" y="365"/>
                    <a:pt x="13" y="393"/>
                  </a:cubicBezTo>
                  <a:cubicBezTo>
                    <a:pt x="12" y="448"/>
                    <a:pt x="13" y="502"/>
                    <a:pt x="12" y="557"/>
                  </a:cubicBezTo>
                  <a:cubicBezTo>
                    <a:pt x="12" y="568"/>
                    <a:pt x="12" y="579"/>
                    <a:pt x="12" y="590"/>
                  </a:cubicBezTo>
                  <a:cubicBezTo>
                    <a:pt x="12" y="621"/>
                    <a:pt x="20" y="645"/>
                    <a:pt x="52" y="653"/>
                  </a:cubicBezTo>
                  <a:cubicBezTo>
                    <a:pt x="82" y="661"/>
                    <a:pt x="116" y="658"/>
                    <a:pt x="147" y="658"/>
                  </a:cubicBezTo>
                  <a:cubicBezTo>
                    <a:pt x="177" y="657"/>
                    <a:pt x="208" y="658"/>
                    <a:pt x="238" y="658"/>
                  </a:cubicBezTo>
                  <a:cubicBezTo>
                    <a:pt x="296" y="657"/>
                    <a:pt x="355" y="658"/>
                    <a:pt x="414" y="658"/>
                  </a:cubicBezTo>
                  <a:cubicBezTo>
                    <a:pt x="440" y="658"/>
                    <a:pt x="476" y="664"/>
                    <a:pt x="499" y="650"/>
                  </a:cubicBezTo>
                  <a:cubicBezTo>
                    <a:pt x="516" y="639"/>
                    <a:pt x="520" y="608"/>
                    <a:pt x="520" y="590"/>
                  </a:cubicBezTo>
                  <a:cubicBezTo>
                    <a:pt x="520" y="550"/>
                    <a:pt x="520" y="550"/>
                    <a:pt x="520" y="550"/>
                  </a:cubicBezTo>
                  <a:cubicBezTo>
                    <a:pt x="520" y="534"/>
                    <a:pt x="509" y="526"/>
                    <a:pt x="494" y="532"/>
                  </a:cubicBezTo>
                  <a:cubicBezTo>
                    <a:pt x="494" y="532"/>
                    <a:pt x="488" y="534"/>
                    <a:pt x="470" y="534"/>
                  </a:cubicBezTo>
                  <a:cubicBezTo>
                    <a:pt x="449" y="534"/>
                    <a:pt x="429" y="528"/>
                    <a:pt x="412" y="517"/>
                  </a:cubicBezTo>
                  <a:cubicBezTo>
                    <a:pt x="335" y="551"/>
                    <a:pt x="230" y="596"/>
                    <a:pt x="226" y="594"/>
                  </a:cubicBezTo>
                  <a:cubicBezTo>
                    <a:pt x="223" y="592"/>
                    <a:pt x="221" y="587"/>
                    <a:pt x="219" y="583"/>
                  </a:cubicBezTo>
                  <a:cubicBezTo>
                    <a:pt x="215" y="576"/>
                    <a:pt x="209" y="556"/>
                    <a:pt x="208" y="548"/>
                  </a:cubicBezTo>
                  <a:cubicBezTo>
                    <a:pt x="208" y="548"/>
                    <a:pt x="309" y="521"/>
                    <a:pt x="379" y="483"/>
                  </a:cubicBezTo>
                  <a:cubicBezTo>
                    <a:pt x="368" y="467"/>
                    <a:pt x="362" y="447"/>
                    <a:pt x="362" y="426"/>
                  </a:cubicBezTo>
                  <a:cubicBezTo>
                    <a:pt x="362" y="366"/>
                    <a:pt x="411" y="318"/>
                    <a:pt x="470" y="318"/>
                  </a:cubicBezTo>
                  <a:cubicBezTo>
                    <a:pt x="488" y="318"/>
                    <a:pt x="494" y="320"/>
                    <a:pt x="494" y="320"/>
                  </a:cubicBezTo>
                  <a:cubicBezTo>
                    <a:pt x="509" y="326"/>
                    <a:pt x="520" y="318"/>
                    <a:pt x="520" y="302"/>
                  </a:cubicBezTo>
                  <a:cubicBezTo>
                    <a:pt x="520" y="292"/>
                    <a:pt x="520" y="282"/>
                    <a:pt x="520" y="272"/>
                  </a:cubicBezTo>
                  <a:cubicBezTo>
                    <a:pt x="520" y="263"/>
                    <a:pt x="520" y="253"/>
                    <a:pt x="520" y="243"/>
                  </a:cubicBezTo>
                  <a:cubicBezTo>
                    <a:pt x="520" y="238"/>
                    <a:pt x="521" y="233"/>
                    <a:pt x="521" y="227"/>
                  </a:cubicBezTo>
                  <a:cubicBezTo>
                    <a:pt x="522" y="205"/>
                    <a:pt x="522" y="179"/>
                    <a:pt x="507" y="165"/>
                  </a:cubicBezTo>
                  <a:close/>
                </a:path>
              </a:pathLst>
            </a:custGeom>
            <a:solidFill>
              <a:srgbClr val="E0F9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9">
              <a:extLst>
                <a:ext uri="{FF2B5EF4-FFF2-40B4-BE49-F238E27FC236}">
                  <a16:creationId xmlns:a16="http://schemas.microsoft.com/office/drawing/2014/main" id="{1C87B2EA-E4B6-41C2-88BB-542B21C97621}"/>
                </a:ext>
              </a:extLst>
            </p:cNvPr>
            <p:cNvSpPr>
              <a:spLocks/>
            </p:cNvSpPr>
            <p:nvPr/>
          </p:nvSpPr>
          <p:spPr bwMode="auto">
            <a:xfrm>
              <a:off x="1571625" y="3009900"/>
              <a:ext cx="1558925" cy="1981200"/>
            </a:xfrm>
            <a:custGeom>
              <a:avLst/>
              <a:gdLst>
                <a:gd name="T0" fmla="*/ 507 w 522"/>
                <a:gd name="T1" fmla="*/ 165 h 664"/>
                <a:gd name="T2" fmla="*/ 394 w 522"/>
                <a:gd name="T3" fmla="*/ 150 h 664"/>
                <a:gd name="T4" fmla="*/ 374 w 522"/>
                <a:gd name="T5" fmla="*/ 123 h 664"/>
                <a:gd name="T6" fmla="*/ 374 w 522"/>
                <a:gd name="T7" fmla="*/ 108 h 664"/>
                <a:gd name="T8" fmla="*/ 266 w 522"/>
                <a:gd name="T9" fmla="*/ 0 h 664"/>
                <a:gd name="T10" fmla="*/ 158 w 522"/>
                <a:gd name="T11" fmla="*/ 108 h 664"/>
                <a:gd name="T12" fmla="*/ 158 w 522"/>
                <a:gd name="T13" fmla="*/ 123 h 664"/>
                <a:gd name="T14" fmla="*/ 139 w 522"/>
                <a:gd name="T15" fmla="*/ 150 h 664"/>
                <a:gd name="T16" fmla="*/ 15 w 522"/>
                <a:gd name="T17" fmla="*/ 183 h 664"/>
                <a:gd name="T18" fmla="*/ 12 w 522"/>
                <a:gd name="T19" fmla="*/ 308 h 664"/>
                <a:gd name="T20" fmla="*/ 13 w 522"/>
                <a:gd name="T21" fmla="*/ 393 h 664"/>
                <a:gd name="T22" fmla="*/ 12 w 522"/>
                <a:gd name="T23" fmla="*/ 557 h 664"/>
                <a:gd name="T24" fmla="*/ 12 w 522"/>
                <a:gd name="T25" fmla="*/ 590 h 664"/>
                <a:gd name="T26" fmla="*/ 52 w 522"/>
                <a:gd name="T27" fmla="*/ 653 h 664"/>
                <a:gd name="T28" fmla="*/ 147 w 522"/>
                <a:gd name="T29" fmla="*/ 658 h 664"/>
                <a:gd name="T30" fmla="*/ 238 w 522"/>
                <a:gd name="T31" fmla="*/ 658 h 664"/>
                <a:gd name="T32" fmla="*/ 414 w 522"/>
                <a:gd name="T33" fmla="*/ 658 h 664"/>
                <a:gd name="T34" fmla="*/ 499 w 522"/>
                <a:gd name="T35" fmla="*/ 650 h 664"/>
                <a:gd name="T36" fmla="*/ 520 w 522"/>
                <a:gd name="T37" fmla="*/ 590 h 664"/>
                <a:gd name="T38" fmla="*/ 520 w 522"/>
                <a:gd name="T39" fmla="*/ 550 h 664"/>
                <a:gd name="T40" fmla="*/ 494 w 522"/>
                <a:gd name="T41" fmla="*/ 532 h 664"/>
                <a:gd name="T42" fmla="*/ 470 w 522"/>
                <a:gd name="T43" fmla="*/ 534 h 664"/>
                <a:gd name="T44" fmla="*/ 412 w 522"/>
                <a:gd name="T45" fmla="*/ 517 h 664"/>
                <a:gd name="T46" fmla="*/ 226 w 522"/>
                <a:gd name="T47" fmla="*/ 594 h 664"/>
                <a:gd name="T48" fmla="*/ 219 w 522"/>
                <a:gd name="T49" fmla="*/ 583 h 664"/>
                <a:gd name="T50" fmla="*/ 208 w 522"/>
                <a:gd name="T51" fmla="*/ 548 h 664"/>
                <a:gd name="T52" fmla="*/ 379 w 522"/>
                <a:gd name="T53" fmla="*/ 483 h 664"/>
                <a:gd name="T54" fmla="*/ 362 w 522"/>
                <a:gd name="T55" fmla="*/ 426 h 664"/>
                <a:gd name="T56" fmla="*/ 470 w 522"/>
                <a:gd name="T57" fmla="*/ 318 h 664"/>
                <a:gd name="T58" fmla="*/ 494 w 522"/>
                <a:gd name="T59" fmla="*/ 320 h 664"/>
                <a:gd name="T60" fmla="*/ 520 w 522"/>
                <a:gd name="T61" fmla="*/ 302 h 664"/>
                <a:gd name="T62" fmla="*/ 520 w 522"/>
                <a:gd name="T63" fmla="*/ 272 h 664"/>
                <a:gd name="T64" fmla="*/ 520 w 522"/>
                <a:gd name="T65" fmla="*/ 243 h 664"/>
                <a:gd name="T66" fmla="*/ 521 w 522"/>
                <a:gd name="T67" fmla="*/ 227 h 664"/>
                <a:gd name="T68" fmla="*/ 507 w 522"/>
                <a:gd name="T69" fmla="*/ 165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2" h="664">
                  <a:moveTo>
                    <a:pt x="507" y="165"/>
                  </a:moveTo>
                  <a:cubicBezTo>
                    <a:pt x="482" y="141"/>
                    <a:pt x="426" y="150"/>
                    <a:pt x="394" y="150"/>
                  </a:cubicBezTo>
                  <a:cubicBezTo>
                    <a:pt x="378" y="150"/>
                    <a:pt x="370" y="138"/>
                    <a:pt x="374" y="123"/>
                  </a:cubicBezTo>
                  <a:cubicBezTo>
                    <a:pt x="374" y="123"/>
                    <a:pt x="374" y="123"/>
                    <a:pt x="374" y="108"/>
                  </a:cubicBezTo>
                  <a:cubicBezTo>
                    <a:pt x="374" y="48"/>
                    <a:pt x="326" y="0"/>
                    <a:pt x="266" y="0"/>
                  </a:cubicBezTo>
                  <a:cubicBezTo>
                    <a:pt x="207" y="0"/>
                    <a:pt x="158" y="48"/>
                    <a:pt x="158" y="108"/>
                  </a:cubicBezTo>
                  <a:cubicBezTo>
                    <a:pt x="158" y="123"/>
                    <a:pt x="158" y="123"/>
                    <a:pt x="158" y="123"/>
                  </a:cubicBezTo>
                  <a:cubicBezTo>
                    <a:pt x="163" y="138"/>
                    <a:pt x="154" y="150"/>
                    <a:pt x="139" y="150"/>
                  </a:cubicBezTo>
                  <a:cubicBezTo>
                    <a:pt x="101" y="150"/>
                    <a:pt x="33" y="137"/>
                    <a:pt x="15" y="183"/>
                  </a:cubicBezTo>
                  <a:cubicBezTo>
                    <a:pt x="0" y="222"/>
                    <a:pt x="11" y="267"/>
                    <a:pt x="12" y="308"/>
                  </a:cubicBezTo>
                  <a:cubicBezTo>
                    <a:pt x="12" y="336"/>
                    <a:pt x="13" y="365"/>
                    <a:pt x="13" y="393"/>
                  </a:cubicBezTo>
                  <a:cubicBezTo>
                    <a:pt x="12" y="448"/>
                    <a:pt x="13" y="502"/>
                    <a:pt x="12" y="557"/>
                  </a:cubicBezTo>
                  <a:cubicBezTo>
                    <a:pt x="12" y="568"/>
                    <a:pt x="12" y="579"/>
                    <a:pt x="12" y="590"/>
                  </a:cubicBezTo>
                  <a:cubicBezTo>
                    <a:pt x="12" y="621"/>
                    <a:pt x="20" y="645"/>
                    <a:pt x="52" y="653"/>
                  </a:cubicBezTo>
                  <a:cubicBezTo>
                    <a:pt x="82" y="661"/>
                    <a:pt x="116" y="658"/>
                    <a:pt x="147" y="658"/>
                  </a:cubicBezTo>
                  <a:cubicBezTo>
                    <a:pt x="177" y="657"/>
                    <a:pt x="208" y="658"/>
                    <a:pt x="238" y="658"/>
                  </a:cubicBezTo>
                  <a:cubicBezTo>
                    <a:pt x="296" y="657"/>
                    <a:pt x="355" y="658"/>
                    <a:pt x="414" y="658"/>
                  </a:cubicBezTo>
                  <a:cubicBezTo>
                    <a:pt x="440" y="658"/>
                    <a:pt x="476" y="664"/>
                    <a:pt x="499" y="650"/>
                  </a:cubicBezTo>
                  <a:cubicBezTo>
                    <a:pt x="516" y="639"/>
                    <a:pt x="520" y="608"/>
                    <a:pt x="520" y="590"/>
                  </a:cubicBezTo>
                  <a:cubicBezTo>
                    <a:pt x="520" y="550"/>
                    <a:pt x="520" y="550"/>
                    <a:pt x="520" y="550"/>
                  </a:cubicBezTo>
                  <a:cubicBezTo>
                    <a:pt x="520" y="534"/>
                    <a:pt x="509" y="526"/>
                    <a:pt x="494" y="532"/>
                  </a:cubicBezTo>
                  <a:cubicBezTo>
                    <a:pt x="494" y="532"/>
                    <a:pt x="488" y="534"/>
                    <a:pt x="470" y="534"/>
                  </a:cubicBezTo>
                  <a:cubicBezTo>
                    <a:pt x="449" y="534"/>
                    <a:pt x="429" y="528"/>
                    <a:pt x="412" y="517"/>
                  </a:cubicBezTo>
                  <a:cubicBezTo>
                    <a:pt x="335" y="551"/>
                    <a:pt x="230" y="596"/>
                    <a:pt x="226" y="594"/>
                  </a:cubicBezTo>
                  <a:cubicBezTo>
                    <a:pt x="223" y="592"/>
                    <a:pt x="221" y="587"/>
                    <a:pt x="219" y="583"/>
                  </a:cubicBezTo>
                  <a:cubicBezTo>
                    <a:pt x="215" y="576"/>
                    <a:pt x="209" y="556"/>
                    <a:pt x="208" y="548"/>
                  </a:cubicBezTo>
                  <a:cubicBezTo>
                    <a:pt x="208" y="548"/>
                    <a:pt x="309" y="521"/>
                    <a:pt x="379" y="483"/>
                  </a:cubicBezTo>
                  <a:cubicBezTo>
                    <a:pt x="368" y="467"/>
                    <a:pt x="362" y="447"/>
                    <a:pt x="362" y="426"/>
                  </a:cubicBezTo>
                  <a:cubicBezTo>
                    <a:pt x="362" y="366"/>
                    <a:pt x="411" y="318"/>
                    <a:pt x="470" y="318"/>
                  </a:cubicBezTo>
                  <a:cubicBezTo>
                    <a:pt x="488" y="318"/>
                    <a:pt x="494" y="320"/>
                    <a:pt x="494" y="320"/>
                  </a:cubicBezTo>
                  <a:cubicBezTo>
                    <a:pt x="509" y="326"/>
                    <a:pt x="520" y="318"/>
                    <a:pt x="520" y="302"/>
                  </a:cubicBezTo>
                  <a:cubicBezTo>
                    <a:pt x="520" y="292"/>
                    <a:pt x="520" y="282"/>
                    <a:pt x="520" y="272"/>
                  </a:cubicBezTo>
                  <a:cubicBezTo>
                    <a:pt x="520" y="263"/>
                    <a:pt x="520" y="253"/>
                    <a:pt x="520" y="243"/>
                  </a:cubicBezTo>
                  <a:cubicBezTo>
                    <a:pt x="520" y="238"/>
                    <a:pt x="521" y="233"/>
                    <a:pt x="521" y="227"/>
                  </a:cubicBezTo>
                  <a:cubicBezTo>
                    <a:pt x="522" y="205"/>
                    <a:pt x="522" y="179"/>
                    <a:pt x="507" y="165"/>
                  </a:cubicBezTo>
                  <a:close/>
                </a:path>
              </a:pathLst>
            </a:custGeom>
            <a:solidFill>
              <a:srgbClr val="A9D1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31E6F0F7-4517-485F-B63F-AFA8CE950A0E}"/>
                </a:ext>
              </a:extLst>
            </p:cNvPr>
            <p:cNvSpPr>
              <a:spLocks/>
            </p:cNvSpPr>
            <p:nvPr/>
          </p:nvSpPr>
          <p:spPr bwMode="auto">
            <a:xfrm>
              <a:off x="3570288" y="5861050"/>
              <a:ext cx="71438" cy="138113"/>
            </a:xfrm>
            <a:custGeom>
              <a:avLst/>
              <a:gdLst>
                <a:gd name="T0" fmla="*/ 9 w 24"/>
                <a:gd name="T1" fmla="*/ 41 h 46"/>
                <a:gd name="T2" fmla="*/ 19 w 24"/>
                <a:gd name="T3" fmla="*/ 44 h 46"/>
                <a:gd name="T4" fmla="*/ 24 w 24"/>
                <a:gd name="T5" fmla="*/ 43 h 46"/>
                <a:gd name="T6" fmla="*/ 15 w 24"/>
                <a:gd name="T7" fmla="*/ 0 h 46"/>
                <a:gd name="T8" fmla="*/ 0 w 24"/>
                <a:gd name="T9" fmla="*/ 5 h 46"/>
                <a:gd name="T10" fmla="*/ 0 w 24"/>
                <a:gd name="T11" fmla="*/ 36 h 46"/>
                <a:gd name="T12" fmla="*/ 9 w 24"/>
                <a:gd name="T13" fmla="*/ 41 h 46"/>
              </a:gdLst>
              <a:ahLst/>
              <a:cxnLst>
                <a:cxn ang="0">
                  <a:pos x="T0" y="T1"/>
                </a:cxn>
                <a:cxn ang="0">
                  <a:pos x="T2" y="T3"/>
                </a:cxn>
                <a:cxn ang="0">
                  <a:pos x="T4" y="T5"/>
                </a:cxn>
                <a:cxn ang="0">
                  <a:pos x="T6" y="T7"/>
                </a:cxn>
                <a:cxn ang="0">
                  <a:pos x="T8" y="T9"/>
                </a:cxn>
                <a:cxn ang="0">
                  <a:pos x="T10" y="T11"/>
                </a:cxn>
                <a:cxn ang="0">
                  <a:pos x="T12" y="T13"/>
                </a:cxn>
              </a:cxnLst>
              <a:rect l="0" t="0" r="r" b="b"/>
              <a:pathLst>
                <a:path w="24" h="46">
                  <a:moveTo>
                    <a:pt x="9" y="41"/>
                  </a:moveTo>
                  <a:cubicBezTo>
                    <a:pt x="12" y="45"/>
                    <a:pt x="15" y="46"/>
                    <a:pt x="19" y="44"/>
                  </a:cubicBezTo>
                  <a:cubicBezTo>
                    <a:pt x="20" y="44"/>
                    <a:pt x="22" y="44"/>
                    <a:pt x="24" y="43"/>
                  </a:cubicBezTo>
                  <a:cubicBezTo>
                    <a:pt x="21" y="28"/>
                    <a:pt x="17" y="11"/>
                    <a:pt x="15" y="0"/>
                  </a:cubicBezTo>
                  <a:cubicBezTo>
                    <a:pt x="0" y="5"/>
                    <a:pt x="0" y="5"/>
                    <a:pt x="0" y="5"/>
                  </a:cubicBezTo>
                  <a:cubicBezTo>
                    <a:pt x="0" y="13"/>
                    <a:pt x="0" y="26"/>
                    <a:pt x="0" y="36"/>
                  </a:cubicBezTo>
                  <a:cubicBezTo>
                    <a:pt x="4" y="34"/>
                    <a:pt x="6" y="38"/>
                    <a:pt x="9" y="41"/>
                  </a:cubicBezTo>
                  <a:close/>
                </a:path>
              </a:pathLst>
            </a:custGeom>
            <a:solidFill>
              <a:srgbClr val="FFD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a:extLst>
                <a:ext uri="{FF2B5EF4-FFF2-40B4-BE49-F238E27FC236}">
                  <a16:creationId xmlns:a16="http://schemas.microsoft.com/office/drawing/2014/main" id="{48B0AF58-2B6C-4748-A600-B1E9CDA49A60}"/>
                </a:ext>
              </a:extLst>
            </p:cNvPr>
            <p:cNvSpPr>
              <a:spLocks/>
            </p:cNvSpPr>
            <p:nvPr/>
          </p:nvSpPr>
          <p:spPr bwMode="auto">
            <a:xfrm>
              <a:off x="3373438" y="5954713"/>
              <a:ext cx="295275" cy="133350"/>
            </a:xfrm>
            <a:custGeom>
              <a:avLst/>
              <a:gdLst>
                <a:gd name="T0" fmla="*/ 86 w 99"/>
                <a:gd name="T1" fmla="*/ 9 h 45"/>
                <a:gd name="T2" fmla="*/ 74 w 99"/>
                <a:gd name="T3" fmla="*/ 6 h 45"/>
                <a:gd name="T4" fmla="*/ 63 w 99"/>
                <a:gd name="T5" fmla="*/ 2 h 45"/>
                <a:gd name="T6" fmla="*/ 62 w 99"/>
                <a:gd name="T7" fmla="*/ 16 h 45"/>
                <a:gd name="T8" fmla="*/ 4 w 99"/>
                <a:gd name="T9" fmla="*/ 24 h 45"/>
                <a:gd name="T10" fmla="*/ 8 w 99"/>
                <a:gd name="T11" fmla="*/ 41 h 45"/>
                <a:gd name="T12" fmla="*/ 70 w 99"/>
                <a:gd name="T13" fmla="*/ 36 h 45"/>
                <a:gd name="T14" fmla="*/ 79 w 99"/>
                <a:gd name="T15" fmla="*/ 21 h 45"/>
                <a:gd name="T16" fmla="*/ 83 w 99"/>
                <a:gd name="T17" fmla="*/ 33 h 45"/>
                <a:gd name="T18" fmla="*/ 99 w 99"/>
                <a:gd name="T19" fmla="*/ 33 h 45"/>
                <a:gd name="T20" fmla="*/ 92 w 99"/>
                <a:gd name="T21" fmla="*/ 7 h 45"/>
                <a:gd name="T22" fmla="*/ 86 w 99"/>
                <a:gd name="T23"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5">
                  <a:moveTo>
                    <a:pt x="86" y="9"/>
                  </a:moveTo>
                  <a:cubicBezTo>
                    <a:pt x="81" y="10"/>
                    <a:pt x="78" y="9"/>
                    <a:pt x="74" y="6"/>
                  </a:cubicBezTo>
                  <a:cubicBezTo>
                    <a:pt x="70" y="3"/>
                    <a:pt x="68" y="0"/>
                    <a:pt x="63" y="2"/>
                  </a:cubicBezTo>
                  <a:cubicBezTo>
                    <a:pt x="62" y="10"/>
                    <a:pt x="62" y="16"/>
                    <a:pt x="62" y="16"/>
                  </a:cubicBezTo>
                  <a:cubicBezTo>
                    <a:pt x="49" y="19"/>
                    <a:pt x="6" y="23"/>
                    <a:pt x="4" y="24"/>
                  </a:cubicBezTo>
                  <a:cubicBezTo>
                    <a:pt x="0" y="28"/>
                    <a:pt x="5" y="38"/>
                    <a:pt x="8" y="41"/>
                  </a:cubicBezTo>
                  <a:cubicBezTo>
                    <a:pt x="17" y="45"/>
                    <a:pt x="64" y="39"/>
                    <a:pt x="70" y="36"/>
                  </a:cubicBezTo>
                  <a:cubicBezTo>
                    <a:pt x="77" y="32"/>
                    <a:pt x="75" y="29"/>
                    <a:pt x="79" y="21"/>
                  </a:cubicBezTo>
                  <a:cubicBezTo>
                    <a:pt x="80" y="25"/>
                    <a:pt x="82" y="29"/>
                    <a:pt x="83" y="33"/>
                  </a:cubicBezTo>
                  <a:cubicBezTo>
                    <a:pt x="89" y="33"/>
                    <a:pt x="94" y="32"/>
                    <a:pt x="99" y="33"/>
                  </a:cubicBezTo>
                  <a:cubicBezTo>
                    <a:pt x="99" y="31"/>
                    <a:pt x="95" y="20"/>
                    <a:pt x="92" y="7"/>
                  </a:cubicBezTo>
                  <a:cubicBezTo>
                    <a:pt x="90" y="8"/>
                    <a:pt x="88" y="8"/>
                    <a:pt x="86" y="9"/>
                  </a:cubicBezTo>
                  <a:close/>
                </a:path>
              </a:pathLst>
            </a:custGeom>
            <a:solidFill>
              <a:srgbClr val="262D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DA2D09AE-64FA-4E89-B11E-2E284B078DA4}"/>
                </a:ext>
              </a:extLst>
            </p:cNvPr>
            <p:cNvSpPr>
              <a:spLocks/>
            </p:cNvSpPr>
            <p:nvPr/>
          </p:nvSpPr>
          <p:spPr bwMode="auto">
            <a:xfrm>
              <a:off x="4262438" y="5811838"/>
              <a:ext cx="87313" cy="136525"/>
            </a:xfrm>
            <a:custGeom>
              <a:avLst/>
              <a:gdLst>
                <a:gd name="T0" fmla="*/ 14 w 29"/>
                <a:gd name="T1" fmla="*/ 41 h 46"/>
                <a:gd name="T2" fmla="*/ 24 w 29"/>
                <a:gd name="T3" fmla="*/ 45 h 46"/>
                <a:gd name="T4" fmla="*/ 29 w 29"/>
                <a:gd name="T5" fmla="*/ 43 h 46"/>
                <a:gd name="T6" fmla="*/ 16 w 29"/>
                <a:gd name="T7" fmla="*/ 0 h 46"/>
                <a:gd name="T8" fmla="*/ 1 w 29"/>
                <a:gd name="T9" fmla="*/ 4 h 46"/>
                <a:gd name="T10" fmla="*/ 5 w 29"/>
                <a:gd name="T11" fmla="*/ 35 h 46"/>
                <a:gd name="T12" fmla="*/ 14 w 29"/>
                <a:gd name="T13" fmla="*/ 41 h 46"/>
              </a:gdLst>
              <a:ahLst/>
              <a:cxnLst>
                <a:cxn ang="0">
                  <a:pos x="T0" y="T1"/>
                </a:cxn>
                <a:cxn ang="0">
                  <a:pos x="T2" y="T3"/>
                </a:cxn>
                <a:cxn ang="0">
                  <a:pos x="T4" y="T5"/>
                </a:cxn>
                <a:cxn ang="0">
                  <a:pos x="T6" y="T7"/>
                </a:cxn>
                <a:cxn ang="0">
                  <a:pos x="T8" y="T9"/>
                </a:cxn>
                <a:cxn ang="0">
                  <a:pos x="T10" y="T11"/>
                </a:cxn>
                <a:cxn ang="0">
                  <a:pos x="T12" y="T13"/>
                </a:cxn>
              </a:cxnLst>
              <a:rect l="0" t="0" r="r" b="b"/>
              <a:pathLst>
                <a:path w="29" h="46">
                  <a:moveTo>
                    <a:pt x="14" y="41"/>
                  </a:moveTo>
                  <a:cubicBezTo>
                    <a:pt x="17" y="44"/>
                    <a:pt x="20" y="46"/>
                    <a:pt x="24" y="45"/>
                  </a:cubicBezTo>
                  <a:cubicBezTo>
                    <a:pt x="25" y="45"/>
                    <a:pt x="27" y="44"/>
                    <a:pt x="29" y="43"/>
                  </a:cubicBezTo>
                  <a:cubicBezTo>
                    <a:pt x="27" y="29"/>
                    <a:pt x="17" y="11"/>
                    <a:pt x="16" y="0"/>
                  </a:cubicBezTo>
                  <a:cubicBezTo>
                    <a:pt x="1" y="4"/>
                    <a:pt x="1" y="4"/>
                    <a:pt x="1" y="4"/>
                  </a:cubicBezTo>
                  <a:cubicBezTo>
                    <a:pt x="0" y="12"/>
                    <a:pt x="7" y="25"/>
                    <a:pt x="5" y="35"/>
                  </a:cubicBezTo>
                  <a:cubicBezTo>
                    <a:pt x="9" y="33"/>
                    <a:pt x="11" y="37"/>
                    <a:pt x="14" y="41"/>
                  </a:cubicBezTo>
                  <a:close/>
                </a:path>
              </a:pathLst>
            </a:custGeom>
            <a:solidFill>
              <a:srgbClr val="FFD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30454F5A-2FFC-4DF8-AF64-E9D994C44F3B}"/>
                </a:ext>
              </a:extLst>
            </p:cNvPr>
            <p:cNvSpPr>
              <a:spLocks/>
            </p:cNvSpPr>
            <p:nvPr/>
          </p:nvSpPr>
          <p:spPr bwMode="auto">
            <a:xfrm>
              <a:off x="4078288" y="5900738"/>
              <a:ext cx="292100" cy="119063"/>
            </a:xfrm>
            <a:custGeom>
              <a:avLst/>
              <a:gdLst>
                <a:gd name="T0" fmla="*/ 88 w 98"/>
                <a:gd name="T1" fmla="*/ 10 h 40"/>
                <a:gd name="T2" fmla="*/ 75 w 98"/>
                <a:gd name="T3" fmla="*/ 6 h 40"/>
                <a:gd name="T4" fmla="*/ 65 w 98"/>
                <a:gd name="T5" fmla="*/ 1 h 40"/>
                <a:gd name="T6" fmla="*/ 62 w 98"/>
                <a:gd name="T7" fmla="*/ 15 h 40"/>
                <a:gd name="T8" fmla="*/ 4 w 98"/>
                <a:gd name="T9" fmla="*/ 18 h 40"/>
                <a:gd name="T10" fmla="*/ 7 w 98"/>
                <a:gd name="T11" fmla="*/ 35 h 40"/>
                <a:gd name="T12" fmla="*/ 68 w 98"/>
                <a:gd name="T13" fmla="*/ 36 h 40"/>
                <a:gd name="T14" fmla="*/ 79 w 98"/>
                <a:gd name="T15" fmla="*/ 22 h 40"/>
                <a:gd name="T16" fmla="*/ 82 w 98"/>
                <a:gd name="T17" fmla="*/ 34 h 40"/>
                <a:gd name="T18" fmla="*/ 98 w 98"/>
                <a:gd name="T19" fmla="*/ 35 h 40"/>
                <a:gd name="T20" fmla="*/ 93 w 98"/>
                <a:gd name="T21" fmla="*/ 9 h 40"/>
                <a:gd name="T22" fmla="*/ 88 w 98"/>
                <a:gd name="T23" fmla="*/ 1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40">
                  <a:moveTo>
                    <a:pt x="88" y="10"/>
                  </a:moveTo>
                  <a:cubicBezTo>
                    <a:pt x="83" y="11"/>
                    <a:pt x="79" y="10"/>
                    <a:pt x="75" y="6"/>
                  </a:cubicBezTo>
                  <a:cubicBezTo>
                    <a:pt x="72" y="3"/>
                    <a:pt x="70" y="0"/>
                    <a:pt x="65" y="1"/>
                  </a:cubicBezTo>
                  <a:cubicBezTo>
                    <a:pt x="64" y="9"/>
                    <a:pt x="62" y="15"/>
                    <a:pt x="62" y="15"/>
                  </a:cubicBezTo>
                  <a:cubicBezTo>
                    <a:pt x="50" y="17"/>
                    <a:pt x="6" y="17"/>
                    <a:pt x="4" y="18"/>
                  </a:cubicBezTo>
                  <a:cubicBezTo>
                    <a:pt x="0" y="22"/>
                    <a:pt x="4" y="32"/>
                    <a:pt x="7" y="35"/>
                  </a:cubicBezTo>
                  <a:cubicBezTo>
                    <a:pt x="15" y="40"/>
                    <a:pt x="62" y="38"/>
                    <a:pt x="68" y="36"/>
                  </a:cubicBezTo>
                  <a:cubicBezTo>
                    <a:pt x="76" y="32"/>
                    <a:pt x="74" y="29"/>
                    <a:pt x="79" y="22"/>
                  </a:cubicBezTo>
                  <a:cubicBezTo>
                    <a:pt x="80" y="26"/>
                    <a:pt x="81" y="30"/>
                    <a:pt x="82" y="34"/>
                  </a:cubicBezTo>
                  <a:cubicBezTo>
                    <a:pt x="88" y="34"/>
                    <a:pt x="93" y="34"/>
                    <a:pt x="98" y="35"/>
                  </a:cubicBezTo>
                  <a:cubicBezTo>
                    <a:pt x="98" y="34"/>
                    <a:pt x="95" y="22"/>
                    <a:pt x="93" y="9"/>
                  </a:cubicBezTo>
                  <a:cubicBezTo>
                    <a:pt x="91" y="10"/>
                    <a:pt x="89" y="10"/>
                    <a:pt x="88" y="10"/>
                  </a:cubicBezTo>
                  <a:close/>
                </a:path>
              </a:pathLst>
            </a:custGeom>
            <a:solidFill>
              <a:srgbClr val="262D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A5827A63-45A7-4818-AB58-BA9C9864A22D}"/>
                </a:ext>
              </a:extLst>
            </p:cNvPr>
            <p:cNvSpPr>
              <a:spLocks/>
            </p:cNvSpPr>
            <p:nvPr/>
          </p:nvSpPr>
          <p:spPr bwMode="auto">
            <a:xfrm>
              <a:off x="3316288" y="4465638"/>
              <a:ext cx="1033463" cy="1462088"/>
            </a:xfrm>
            <a:custGeom>
              <a:avLst/>
              <a:gdLst>
                <a:gd name="T0" fmla="*/ 29 w 346"/>
                <a:gd name="T1" fmla="*/ 66 h 490"/>
                <a:gd name="T2" fmla="*/ 39 w 346"/>
                <a:gd name="T3" fmla="*/ 124 h 490"/>
                <a:gd name="T4" fmla="*/ 39 w 346"/>
                <a:gd name="T5" fmla="*/ 124 h 490"/>
                <a:gd name="T6" fmla="*/ 12 w 346"/>
                <a:gd name="T7" fmla="*/ 263 h 490"/>
                <a:gd name="T8" fmla="*/ 4 w 346"/>
                <a:gd name="T9" fmla="*/ 320 h 490"/>
                <a:gd name="T10" fmla="*/ 33 w 346"/>
                <a:gd name="T11" fmla="*/ 382 h 490"/>
                <a:gd name="T12" fmla="*/ 62 w 346"/>
                <a:gd name="T13" fmla="*/ 467 h 490"/>
                <a:gd name="T14" fmla="*/ 67 w 346"/>
                <a:gd name="T15" fmla="*/ 490 h 490"/>
                <a:gd name="T16" fmla="*/ 118 w 346"/>
                <a:gd name="T17" fmla="*/ 478 h 490"/>
                <a:gd name="T18" fmla="*/ 90 w 346"/>
                <a:gd name="T19" fmla="*/ 396 h 490"/>
                <a:gd name="T20" fmla="*/ 62 w 346"/>
                <a:gd name="T21" fmla="*/ 327 h 490"/>
                <a:gd name="T22" fmla="*/ 59 w 346"/>
                <a:gd name="T23" fmla="*/ 310 h 490"/>
                <a:gd name="T24" fmla="*/ 99 w 346"/>
                <a:gd name="T25" fmla="*/ 168 h 490"/>
                <a:gd name="T26" fmla="*/ 127 w 346"/>
                <a:gd name="T27" fmla="*/ 143 h 490"/>
                <a:gd name="T28" fmla="*/ 151 w 346"/>
                <a:gd name="T29" fmla="*/ 276 h 490"/>
                <a:gd name="T30" fmla="*/ 196 w 346"/>
                <a:gd name="T31" fmla="*/ 337 h 490"/>
                <a:gd name="T32" fmla="*/ 296 w 346"/>
                <a:gd name="T33" fmla="*/ 463 h 490"/>
                <a:gd name="T34" fmla="*/ 346 w 346"/>
                <a:gd name="T35" fmla="*/ 444 h 490"/>
                <a:gd name="T36" fmla="*/ 300 w 346"/>
                <a:gd name="T37" fmla="*/ 381 h 490"/>
                <a:gd name="T38" fmla="*/ 211 w 346"/>
                <a:gd name="T39" fmla="*/ 275 h 490"/>
                <a:gd name="T40" fmla="*/ 206 w 346"/>
                <a:gd name="T41" fmla="*/ 264 h 490"/>
                <a:gd name="T42" fmla="*/ 192 w 346"/>
                <a:gd name="T43" fmla="*/ 135 h 490"/>
                <a:gd name="T44" fmla="*/ 151 w 346"/>
                <a:gd name="T45" fmla="*/ 11 h 490"/>
                <a:gd name="T46" fmla="*/ 146 w 346"/>
                <a:gd name="T47" fmla="*/ 0 h 490"/>
                <a:gd name="T48" fmla="*/ 29 w 346"/>
                <a:gd name="T49" fmla="*/ 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490">
                  <a:moveTo>
                    <a:pt x="29" y="66"/>
                  </a:moveTo>
                  <a:cubicBezTo>
                    <a:pt x="28" y="84"/>
                    <a:pt x="39" y="124"/>
                    <a:pt x="39" y="124"/>
                  </a:cubicBezTo>
                  <a:cubicBezTo>
                    <a:pt x="39" y="124"/>
                    <a:pt x="39" y="124"/>
                    <a:pt x="39" y="124"/>
                  </a:cubicBezTo>
                  <a:cubicBezTo>
                    <a:pt x="41" y="168"/>
                    <a:pt x="20" y="219"/>
                    <a:pt x="12" y="263"/>
                  </a:cubicBezTo>
                  <a:cubicBezTo>
                    <a:pt x="9" y="280"/>
                    <a:pt x="0" y="302"/>
                    <a:pt x="4" y="320"/>
                  </a:cubicBezTo>
                  <a:cubicBezTo>
                    <a:pt x="9" y="341"/>
                    <a:pt x="25" y="362"/>
                    <a:pt x="33" y="382"/>
                  </a:cubicBezTo>
                  <a:cubicBezTo>
                    <a:pt x="44" y="410"/>
                    <a:pt x="55" y="438"/>
                    <a:pt x="62" y="467"/>
                  </a:cubicBezTo>
                  <a:cubicBezTo>
                    <a:pt x="66" y="484"/>
                    <a:pt x="67" y="490"/>
                    <a:pt x="67" y="490"/>
                  </a:cubicBezTo>
                  <a:cubicBezTo>
                    <a:pt x="79" y="490"/>
                    <a:pt x="103" y="486"/>
                    <a:pt x="118" y="478"/>
                  </a:cubicBezTo>
                  <a:cubicBezTo>
                    <a:pt x="120" y="459"/>
                    <a:pt x="98" y="420"/>
                    <a:pt x="90" y="396"/>
                  </a:cubicBezTo>
                  <a:cubicBezTo>
                    <a:pt x="80" y="368"/>
                    <a:pt x="62" y="327"/>
                    <a:pt x="62" y="327"/>
                  </a:cubicBezTo>
                  <a:cubicBezTo>
                    <a:pt x="63" y="322"/>
                    <a:pt x="67" y="309"/>
                    <a:pt x="59" y="310"/>
                  </a:cubicBezTo>
                  <a:cubicBezTo>
                    <a:pt x="59" y="279"/>
                    <a:pt x="93" y="184"/>
                    <a:pt x="99" y="168"/>
                  </a:cubicBezTo>
                  <a:cubicBezTo>
                    <a:pt x="104" y="153"/>
                    <a:pt x="110" y="149"/>
                    <a:pt x="127" y="143"/>
                  </a:cubicBezTo>
                  <a:cubicBezTo>
                    <a:pt x="127" y="143"/>
                    <a:pt x="144" y="232"/>
                    <a:pt x="151" y="276"/>
                  </a:cubicBezTo>
                  <a:cubicBezTo>
                    <a:pt x="156" y="303"/>
                    <a:pt x="176" y="318"/>
                    <a:pt x="196" y="337"/>
                  </a:cubicBezTo>
                  <a:cubicBezTo>
                    <a:pt x="218" y="357"/>
                    <a:pt x="285" y="441"/>
                    <a:pt x="296" y="463"/>
                  </a:cubicBezTo>
                  <a:cubicBezTo>
                    <a:pt x="332" y="458"/>
                    <a:pt x="346" y="444"/>
                    <a:pt x="346" y="444"/>
                  </a:cubicBezTo>
                  <a:cubicBezTo>
                    <a:pt x="346" y="441"/>
                    <a:pt x="309" y="393"/>
                    <a:pt x="300" y="381"/>
                  </a:cubicBezTo>
                  <a:cubicBezTo>
                    <a:pt x="286" y="362"/>
                    <a:pt x="214" y="274"/>
                    <a:pt x="211" y="275"/>
                  </a:cubicBezTo>
                  <a:cubicBezTo>
                    <a:pt x="215" y="268"/>
                    <a:pt x="213" y="264"/>
                    <a:pt x="206" y="264"/>
                  </a:cubicBezTo>
                  <a:cubicBezTo>
                    <a:pt x="199" y="245"/>
                    <a:pt x="193" y="157"/>
                    <a:pt x="192" y="135"/>
                  </a:cubicBezTo>
                  <a:cubicBezTo>
                    <a:pt x="191" y="89"/>
                    <a:pt x="173" y="51"/>
                    <a:pt x="151" y="11"/>
                  </a:cubicBezTo>
                  <a:cubicBezTo>
                    <a:pt x="149" y="7"/>
                    <a:pt x="148" y="4"/>
                    <a:pt x="146" y="0"/>
                  </a:cubicBezTo>
                  <a:lnTo>
                    <a:pt x="29" y="66"/>
                  </a:lnTo>
                  <a:close/>
                </a:path>
              </a:pathLst>
            </a:custGeom>
            <a:solidFill>
              <a:srgbClr val="364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986FF460-189E-432F-A143-BAE6480E1ABA}"/>
                </a:ext>
              </a:extLst>
            </p:cNvPr>
            <p:cNvSpPr>
              <a:spLocks/>
            </p:cNvSpPr>
            <p:nvPr/>
          </p:nvSpPr>
          <p:spPr bwMode="auto">
            <a:xfrm>
              <a:off x="3394075" y="4465638"/>
              <a:ext cx="423863" cy="223838"/>
            </a:xfrm>
            <a:custGeom>
              <a:avLst/>
              <a:gdLst>
                <a:gd name="T0" fmla="*/ 0 w 142"/>
                <a:gd name="T1" fmla="*/ 63 h 75"/>
                <a:gd name="T2" fmla="*/ 2 w 142"/>
                <a:gd name="T3" fmla="*/ 74 h 75"/>
                <a:gd name="T4" fmla="*/ 2 w 142"/>
                <a:gd name="T5" fmla="*/ 74 h 75"/>
                <a:gd name="T6" fmla="*/ 3 w 142"/>
                <a:gd name="T7" fmla="*/ 75 h 75"/>
                <a:gd name="T8" fmla="*/ 3 w 142"/>
                <a:gd name="T9" fmla="*/ 75 h 75"/>
                <a:gd name="T10" fmla="*/ 80 w 142"/>
                <a:gd name="T11" fmla="*/ 57 h 75"/>
                <a:gd name="T12" fmla="*/ 120 w 142"/>
                <a:gd name="T13" fmla="*/ 0 h 75"/>
                <a:gd name="T14" fmla="*/ 0 w 142"/>
                <a:gd name="T15" fmla="*/ 63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75">
                  <a:moveTo>
                    <a:pt x="0" y="63"/>
                  </a:moveTo>
                  <a:cubicBezTo>
                    <a:pt x="0" y="64"/>
                    <a:pt x="2" y="71"/>
                    <a:pt x="2" y="74"/>
                  </a:cubicBezTo>
                  <a:cubicBezTo>
                    <a:pt x="2" y="74"/>
                    <a:pt x="2" y="74"/>
                    <a:pt x="2" y="74"/>
                  </a:cubicBezTo>
                  <a:cubicBezTo>
                    <a:pt x="3" y="75"/>
                    <a:pt x="3" y="75"/>
                    <a:pt x="3" y="75"/>
                  </a:cubicBezTo>
                  <a:cubicBezTo>
                    <a:pt x="3" y="75"/>
                    <a:pt x="3" y="75"/>
                    <a:pt x="3" y="75"/>
                  </a:cubicBezTo>
                  <a:cubicBezTo>
                    <a:pt x="30" y="75"/>
                    <a:pt x="56" y="69"/>
                    <a:pt x="80" y="57"/>
                  </a:cubicBezTo>
                  <a:cubicBezTo>
                    <a:pt x="99" y="47"/>
                    <a:pt x="142" y="23"/>
                    <a:pt x="120" y="0"/>
                  </a:cubicBezTo>
                  <a:lnTo>
                    <a:pt x="0" y="63"/>
                  </a:lnTo>
                  <a:close/>
                </a:path>
              </a:pathLst>
            </a:custGeom>
            <a:solidFill>
              <a:srgbClr val="2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F880045C-EA0D-4971-85C1-99C81F4BBD76}"/>
                </a:ext>
              </a:extLst>
            </p:cNvPr>
            <p:cNvSpPr>
              <a:spLocks/>
            </p:cNvSpPr>
            <p:nvPr/>
          </p:nvSpPr>
          <p:spPr bwMode="auto">
            <a:xfrm>
              <a:off x="3611563" y="4576763"/>
              <a:ext cx="53975" cy="85725"/>
            </a:xfrm>
            <a:custGeom>
              <a:avLst/>
              <a:gdLst>
                <a:gd name="T0" fmla="*/ 34 w 34"/>
                <a:gd name="T1" fmla="*/ 50 h 54"/>
                <a:gd name="T2" fmla="*/ 21 w 34"/>
                <a:gd name="T3" fmla="*/ 54 h 54"/>
                <a:gd name="T4" fmla="*/ 0 w 34"/>
                <a:gd name="T5" fmla="*/ 5 h 54"/>
                <a:gd name="T6" fmla="*/ 13 w 34"/>
                <a:gd name="T7" fmla="*/ 0 h 54"/>
                <a:gd name="T8" fmla="*/ 34 w 34"/>
                <a:gd name="T9" fmla="*/ 50 h 54"/>
              </a:gdLst>
              <a:ahLst/>
              <a:cxnLst>
                <a:cxn ang="0">
                  <a:pos x="T0" y="T1"/>
                </a:cxn>
                <a:cxn ang="0">
                  <a:pos x="T2" y="T3"/>
                </a:cxn>
                <a:cxn ang="0">
                  <a:pos x="T4" y="T5"/>
                </a:cxn>
                <a:cxn ang="0">
                  <a:pos x="T6" y="T7"/>
                </a:cxn>
                <a:cxn ang="0">
                  <a:pos x="T8" y="T9"/>
                </a:cxn>
              </a:cxnLst>
              <a:rect l="0" t="0" r="r" b="b"/>
              <a:pathLst>
                <a:path w="34" h="54">
                  <a:moveTo>
                    <a:pt x="34" y="50"/>
                  </a:moveTo>
                  <a:lnTo>
                    <a:pt x="21" y="54"/>
                  </a:lnTo>
                  <a:lnTo>
                    <a:pt x="0" y="5"/>
                  </a:lnTo>
                  <a:lnTo>
                    <a:pt x="13" y="0"/>
                  </a:lnTo>
                  <a:lnTo>
                    <a:pt x="34" y="50"/>
                  </a:lnTo>
                  <a:close/>
                </a:path>
              </a:pathLst>
            </a:custGeom>
            <a:solidFill>
              <a:srgbClr val="364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50847985-04B9-4376-BFF4-D42D2C2F5B80}"/>
                </a:ext>
              </a:extLst>
            </p:cNvPr>
            <p:cNvSpPr>
              <a:spLocks/>
            </p:cNvSpPr>
            <p:nvPr/>
          </p:nvSpPr>
          <p:spPr bwMode="auto">
            <a:xfrm>
              <a:off x="2497138" y="3743325"/>
              <a:ext cx="508000" cy="490538"/>
            </a:xfrm>
            <a:custGeom>
              <a:avLst/>
              <a:gdLst>
                <a:gd name="T0" fmla="*/ 142 w 170"/>
                <a:gd name="T1" fmla="*/ 126 h 164"/>
                <a:gd name="T2" fmla="*/ 97 w 170"/>
                <a:gd name="T3" fmla="*/ 29 h 164"/>
                <a:gd name="T4" fmla="*/ 18 w 170"/>
                <a:gd name="T5" fmla="*/ 97 h 164"/>
                <a:gd name="T6" fmla="*/ 51 w 170"/>
                <a:gd name="T7" fmla="*/ 138 h 164"/>
                <a:gd name="T8" fmla="*/ 46 w 170"/>
                <a:gd name="T9" fmla="*/ 157 h 164"/>
                <a:gd name="T10" fmla="*/ 66 w 170"/>
                <a:gd name="T11" fmla="*/ 147 h 164"/>
                <a:gd name="T12" fmla="*/ 132 w 170"/>
                <a:gd name="T13" fmla="*/ 143 h 164"/>
                <a:gd name="T14" fmla="*/ 147 w 170"/>
                <a:gd name="T15" fmla="*/ 156 h 164"/>
                <a:gd name="T16" fmla="*/ 170 w 170"/>
                <a:gd name="T17" fmla="*/ 132 h 164"/>
                <a:gd name="T18" fmla="*/ 142 w 170"/>
                <a:gd name="T19" fmla="*/ 12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64">
                  <a:moveTo>
                    <a:pt x="142" y="126"/>
                  </a:moveTo>
                  <a:cubicBezTo>
                    <a:pt x="144" y="89"/>
                    <a:pt x="130" y="48"/>
                    <a:pt x="97" y="29"/>
                  </a:cubicBezTo>
                  <a:cubicBezTo>
                    <a:pt x="47" y="0"/>
                    <a:pt x="0" y="44"/>
                    <a:pt x="18" y="97"/>
                  </a:cubicBezTo>
                  <a:cubicBezTo>
                    <a:pt x="23" y="112"/>
                    <a:pt x="36" y="127"/>
                    <a:pt x="51" y="138"/>
                  </a:cubicBezTo>
                  <a:cubicBezTo>
                    <a:pt x="47" y="145"/>
                    <a:pt x="42" y="153"/>
                    <a:pt x="46" y="157"/>
                  </a:cubicBezTo>
                  <a:cubicBezTo>
                    <a:pt x="52" y="164"/>
                    <a:pt x="60" y="156"/>
                    <a:pt x="66" y="147"/>
                  </a:cubicBezTo>
                  <a:cubicBezTo>
                    <a:pt x="88" y="157"/>
                    <a:pt x="114" y="159"/>
                    <a:pt x="132" y="143"/>
                  </a:cubicBezTo>
                  <a:cubicBezTo>
                    <a:pt x="137" y="147"/>
                    <a:pt x="143" y="151"/>
                    <a:pt x="147" y="156"/>
                  </a:cubicBezTo>
                  <a:cubicBezTo>
                    <a:pt x="170" y="132"/>
                    <a:pt x="170" y="132"/>
                    <a:pt x="170" y="132"/>
                  </a:cubicBezTo>
                  <a:cubicBezTo>
                    <a:pt x="161" y="131"/>
                    <a:pt x="151" y="128"/>
                    <a:pt x="142" y="126"/>
                  </a:cubicBezTo>
                  <a:close/>
                </a:path>
              </a:pathLst>
            </a:custGeom>
            <a:solidFill>
              <a:srgbClr val="FFD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F17F9197-4D7A-4651-9ABB-C5364B41ADD3}"/>
                </a:ext>
              </a:extLst>
            </p:cNvPr>
            <p:cNvSpPr>
              <a:spLocks/>
            </p:cNvSpPr>
            <p:nvPr/>
          </p:nvSpPr>
          <p:spPr bwMode="auto">
            <a:xfrm>
              <a:off x="2357438" y="3729038"/>
              <a:ext cx="558800" cy="363538"/>
            </a:xfrm>
            <a:custGeom>
              <a:avLst/>
              <a:gdLst>
                <a:gd name="T0" fmla="*/ 145 w 187"/>
                <a:gd name="T1" fmla="*/ 121 h 122"/>
                <a:gd name="T2" fmla="*/ 157 w 187"/>
                <a:gd name="T3" fmla="*/ 121 h 122"/>
                <a:gd name="T4" fmla="*/ 168 w 187"/>
                <a:gd name="T5" fmla="*/ 120 h 122"/>
                <a:gd name="T6" fmla="*/ 178 w 187"/>
                <a:gd name="T7" fmla="*/ 112 h 122"/>
                <a:gd name="T8" fmla="*/ 186 w 187"/>
                <a:gd name="T9" fmla="*/ 101 h 122"/>
                <a:gd name="T10" fmla="*/ 187 w 187"/>
                <a:gd name="T11" fmla="*/ 96 h 122"/>
                <a:gd name="T12" fmla="*/ 178 w 187"/>
                <a:gd name="T13" fmla="*/ 63 h 122"/>
                <a:gd name="T14" fmla="*/ 118 w 187"/>
                <a:gd name="T15" fmla="*/ 18 h 122"/>
                <a:gd name="T16" fmla="*/ 112 w 187"/>
                <a:gd name="T17" fmla="*/ 24 h 122"/>
                <a:gd name="T18" fmla="*/ 61 w 187"/>
                <a:gd name="T19" fmla="*/ 46 h 122"/>
                <a:gd name="T20" fmla="*/ 32 w 187"/>
                <a:gd name="T21" fmla="*/ 66 h 122"/>
                <a:gd name="T22" fmla="*/ 18 w 187"/>
                <a:gd name="T23" fmla="*/ 71 h 122"/>
                <a:gd name="T24" fmla="*/ 29 w 187"/>
                <a:gd name="T25" fmla="*/ 78 h 122"/>
                <a:gd name="T26" fmla="*/ 9 w 187"/>
                <a:gd name="T27" fmla="*/ 95 h 122"/>
                <a:gd name="T28" fmla="*/ 41 w 187"/>
                <a:gd name="T29" fmla="*/ 89 h 122"/>
                <a:gd name="T30" fmla="*/ 45 w 187"/>
                <a:gd name="T31" fmla="*/ 101 h 122"/>
                <a:gd name="T32" fmla="*/ 73 w 187"/>
                <a:gd name="T33" fmla="*/ 73 h 122"/>
                <a:gd name="T34" fmla="*/ 80 w 187"/>
                <a:gd name="T35" fmla="*/ 99 h 122"/>
                <a:gd name="T36" fmla="*/ 91 w 187"/>
                <a:gd name="T37" fmla="*/ 80 h 122"/>
                <a:gd name="T38" fmla="*/ 122 w 187"/>
                <a:gd name="T39" fmla="*/ 112 h 122"/>
                <a:gd name="T40" fmla="*/ 143 w 187"/>
                <a:gd name="T41" fmla="*/ 104 h 122"/>
                <a:gd name="T42" fmla="*/ 145 w 187"/>
                <a:gd name="T43" fmla="*/ 1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7" h="122">
                  <a:moveTo>
                    <a:pt x="145" y="121"/>
                  </a:moveTo>
                  <a:cubicBezTo>
                    <a:pt x="149" y="121"/>
                    <a:pt x="153" y="121"/>
                    <a:pt x="157" y="121"/>
                  </a:cubicBezTo>
                  <a:cubicBezTo>
                    <a:pt x="160" y="121"/>
                    <a:pt x="164" y="122"/>
                    <a:pt x="168" y="120"/>
                  </a:cubicBezTo>
                  <a:cubicBezTo>
                    <a:pt x="172" y="119"/>
                    <a:pt x="175" y="115"/>
                    <a:pt x="178" y="112"/>
                  </a:cubicBezTo>
                  <a:cubicBezTo>
                    <a:pt x="181" y="109"/>
                    <a:pt x="184" y="105"/>
                    <a:pt x="186" y="101"/>
                  </a:cubicBezTo>
                  <a:cubicBezTo>
                    <a:pt x="187" y="99"/>
                    <a:pt x="187" y="97"/>
                    <a:pt x="187" y="96"/>
                  </a:cubicBezTo>
                  <a:cubicBezTo>
                    <a:pt x="185" y="84"/>
                    <a:pt x="183" y="73"/>
                    <a:pt x="178" y="63"/>
                  </a:cubicBezTo>
                  <a:cubicBezTo>
                    <a:pt x="169" y="47"/>
                    <a:pt x="143" y="6"/>
                    <a:pt x="118" y="18"/>
                  </a:cubicBezTo>
                  <a:cubicBezTo>
                    <a:pt x="115" y="19"/>
                    <a:pt x="113" y="21"/>
                    <a:pt x="112" y="24"/>
                  </a:cubicBezTo>
                  <a:cubicBezTo>
                    <a:pt x="104" y="0"/>
                    <a:pt x="68" y="40"/>
                    <a:pt x="61" y="46"/>
                  </a:cubicBezTo>
                  <a:cubicBezTo>
                    <a:pt x="53" y="54"/>
                    <a:pt x="43" y="62"/>
                    <a:pt x="32" y="66"/>
                  </a:cubicBezTo>
                  <a:cubicBezTo>
                    <a:pt x="29" y="67"/>
                    <a:pt x="19" y="67"/>
                    <a:pt x="18" y="71"/>
                  </a:cubicBezTo>
                  <a:cubicBezTo>
                    <a:pt x="17" y="77"/>
                    <a:pt x="26" y="78"/>
                    <a:pt x="29" y="78"/>
                  </a:cubicBezTo>
                  <a:cubicBezTo>
                    <a:pt x="23" y="78"/>
                    <a:pt x="0" y="87"/>
                    <a:pt x="9" y="95"/>
                  </a:cubicBezTo>
                  <a:cubicBezTo>
                    <a:pt x="16" y="101"/>
                    <a:pt x="34" y="93"/>
                    <a:pt x="41" y="89"/>
                  </a:cubicBezTo>
                  <a:cubicBezTo>
                    <a:pt x="31" y="99"/>
                    <a:pt x="28" y="110"/>
                    <a:pt x="45" y="101"/>
                  </a:cubicBezTo>
                  <a:cubicBezTo>
                    <a:pt x="58" y="94"/>
                    <a:pt x="63" y="83"/>
                    <a:pt x="73" y="73"/>
                  </a:cubicBezTo>
                  <a:cubicBezTo>
                    <a:pt x="73" y="81"/>
                    <a:pt x="74" y="94"/>
                    <a:pt x="80" y="99"/>
                  </a:cubicBezTo>
                  <a:cubicBezTo>
                    <a:pt x="83" y="93"/>
                    <a:pt x="87" y="86"/>
                    <a:pt x="91" y="80"/>
                  </a:cubicBezTo>
                  <a:cubicBezTo>
                    <a:pt x="91" y="94"/>
                    <a:pt x="112" y="105"/>
                    <a:pt x="122" y="112"/>
                  </a:cubicBezTo>
                  <a:cubicBezTo>
                    <a:pt x="105" y="93"/>
                    <a:pt x="141" y="77"/>
                    <a:pt x="143" y="104"/>
                  </a:cubicBezTo>
                  <a:lnTo>
                    <a:pt x="145" y="121"/>
                  </a:lnTo>
                  <a:close/>
                </a:path>
              </a:pathLst>
            </a:custGeom>
            <a:solidFill>
              <a:srgbClr val="824E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053DEB13-7AE7-4181-B64E-32CC1CBAFD1E}"/>
                </a:ext>
              </a:extLst>
            </p:cNvPr>
            <p:cNvSpPr>
              <a:spLocks/>
            </p:cNvSpPr>
            <p:nvPr/>
          </p:nvSpPr>
          <p:spPr bwMode="auto">
            <a:xfrm>
              <a:off x="2892425" y="4084638"/>
              <a:ext cx="187325" cy="198438"/>
            </a:xfrm>
            <a:custGeom>
              <a:avLst/>
              <a:gdLst>
                <a:gd name="T0" fmla="*/ 16 w 63"/>
                <a:gd name="T1" fmla="*/ 67 h 67"/>
                <a:gd name="T2" fmla="*/ 0 w 63"/>
                <a:gd name="T3" fmla="*/ 47 h 67"/>
                <a:gd name="T4" fmla="*/ 0 w 63"/>
                <a:gd name="T5" fmla="*/ 47 h 67"/>
                <a:gd name="T6" fmla="*/ 26 w 63"/>
                <a:gd name="T7" fmla="*/ 5 h 67"/>
                <a:gd name="T8" fmla="*/ 34 w 63"/>
                <a:gd name="T9" fmla="*/ 0 h 67"/>
                <a:gd name="T10" fmla="*/ 46 w 63"/>
                <a:gd name="T11" fmla="*/ 4 h 67"/>
                <a:gd name="T12" fmla="*/ 63 w 63"/>
                <a:gd name="T13" fmla="*/ 11 h 67"/>
                <a:gd name="T14" fmla="*/ 16 w 63"/>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67">
                  <a:moveTo>
                    <a:pt x="16" y="67"/>
                  </a:moveTo>
                  <a:cubicBezTo>
                    <a:pt x="11" y="61"/>
                    <a:pt x="4" y="54"/>
                    <a:pt x="0" y="47"/>
                  </a:cubicBezTo>
                  <a:cubicBezTo>
                    <a:pt x="0" y="47"/>
                    <a:pt x="0" y="47"/>
                    <a:pt x="0" y="47"/>
                  </a:cubicBezTo>
                  <a:cubicBezTo>
                    <a:pt x="5" y="33"/>
                    <a:pt x="17" y="17"/>
                    <a:pt x="26" y="5"/>
                  </a:cubicBezTo>
                  <a:cubicBezTo>
                    <a:pt x="30" y="0"/>
                    <a:pt x="28" y="0"/>
                    <a:pt x="34" y="0"/>
                  </a:cubicBezTo>
                  <a:cubicBezTo>
                    <a:pt x="37" y="0"/>
                    <a:pt x="43" y="3"/>
                    <a:pt x="46" y="4"/>
                  </a:cubicBezTo>
                  <a:cubicBezTo>
                    <a:pt x="51" y="6"/>
                    <a:pt x="59" y="8"/>
                    <a:pt x="63" y="11"/>
                  </a:cubicBezTo>
                  <a:lnTo>
                    <a:pt x="16" y="67"/>
                  </a:lnTo>
                  <a:close/>
                </a:path>
              </a:pathLst>
            </a:custGeom>
            <a:solidFill>
              <a:srgbClr val="FFCC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C2819120-6E0A-4E36-8EBC-20CFCF561352}"/>
                </a:ext>
              </a:extLst>
            </p:cNvPr>
            <p:cNvSpPr>
              <a:spLocks/>
            </p:cNvSpPr>
            <p:nvPr/>
          </p:nvSpPr>
          <p:spPr bwMode="auto">
            <a:xfrm>
              <a:off x="1866900" y="4530725"/>
              <a:ext cx="376238" cy="263525"/>
            </a:xfrm>
            <a:custGeom>
              <a:avLst/>
              <a:gdLst>
                <a:gd name="T0" fmla="*/ 118 w 126"/>
                <a:gd name="T1" fmla="*/ 40 h 88"/>
                <a:gd name="T2" fmla="*/ 80 w 126"/>
                <a:gd name="T3" fmla="*/ 35 h 88"/>
                <a:gd name="T4" fmla="*/ 54 w 126"/>
                <a:gd name="T5" fmla="*/ 13 h 88"/>
                <a:gd name="T6" fmla="*/ 46 w 126"/>
                <a:gd name="T7" fmla="*/ 8 h 88"/>
                <a:gd name="T8" fmla="*/ 50 w 126"/>
                <a:gd name="T9" fmla="*/ 23 h 88"/>
                <a:gd name="T10" fmla="*/ 58 w 126"/>
                <a:gd name="T11" fmla="*/ 37 h 88"/>
                <a:gd name="T12" fmla="*/ 8 w 126"/>
                <a:gd name="T13" fmla="*/ 41 h 88"/>
                <a:gd name="T14" fmla="*/ 51 w 126"/>
                <a:gd name="T15" fmla="*/ 47 h 88"/>
                <a:gd name="T16" fmla="*/ 16 w 126"/>
                <a:gd name="T17" fmla="*/ 51 h 88"/>
                <a:gd name="T18" fmla="*/ 11 w 126"/>
                <a:gd name="T19" fmla="*/ 59 h 88"/>
                <a:gd name="T20" fmla="*/ 52 w 126"/>
                <a:gd name="T21" fmla="*/ 57 h 88"/>
                <a:gd name="T22" fmla="*/ 17 w 126"/>
                <a:gd name="T23" fmla="*/ 69 h 88"/>
                <a:gd name="T24" fmla="*/ 53 w 126"/>
                <a:gd name="T25" fmla="*/ 66 h 88"/>
                <a:gd name="T26" fmla="*/ 32 w 126"/>
                <a:gd name="T27" fmla="*/ 82 h 88"/>
                <a:gd name="T28" fmla="*/ 57 w 126"/>
                <a:gd name="T29" fmla="*/ 74 h 88"/>
                <a:gd name="T30" fmla="*/ 81 w 126"/>
                <a:gd name="T31" fmla="*/ 68 h 88"/>
                <a:gd name="T32" fmla="*/ 126 w 126"/>
                <a:gd name="T33" fmla="*/ 64 h 88"/>
                <a:gd name="T34" fmla="*/ 118 w 126"/>
                <a:gd name="T35"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88">
                  <a:moveTo>
                    <a:pt x="118" y="40"/>
                  </a:moveTo>
                  <a:cubicBezTo>
                    <a:pt x="103" y="42"/>
                    <a:pt x="91" y="47"/>
                    <a:pt x="80" y="35"/>
                  </a:cubicBezTo>
                  <a:cubicBezTo>
                    <a:pt x="72" y="26"/>
                    <a:pt x="60" y="24"/>
                    <a:pt x="54" y="13"/>
                  </a:cubicBezTo>
                  <a:cubicBezTo>
                    <a:pt x="52" y="9"/>
                    <a:pt x="50" y="0"/>
                    <a:pt x="46" y="8"/>
                  </a:cubicBezTo>
                  <a:cubicBezTo>
                    <a:pt x="43" y="13"/>
                    <a:pt x="47" y="20"/>
                    <a:pt x="50" y="23"/>
                  </a:cubicBezTo>
                  <a:cubicBezTo>
                    <a:pt x="52" y="26"/>
                    <a:pt x="61" y="33"/>
                    <a:pt x="58" y="37"/>
                  </a:cubicBezTo>
                  <a:cubicBezTo>
                    <a:pt x="56" y="40"/>
                    <a:pt x="7" y="33"/>
                    <a:pt x="8" y="41"/>
                  </a:cubicBezTo>
                  <a:cubicBezTo>
                    <a:pt x="8" y="49"/>
                    <a:pt x="51" y="43"/>
                    <a:pt x="51" y="47"/>
                  </a:cubicBezTo>
                  <a:cubicBezTo>
                    <a:pt x="51" y="51"/>
                    <a:pt x="23" y="50"/>
                    <a:pt x="16" y="51"/>
                  </a:cubicBezTo>
                  <a:cubicBezTo>
                    <a:pt x="10" y="52"/>
                    <a:pt x="0" y="56"/>
                    <a:pt x="11" y="59"/>
                  </a:cubicBezTo>
                  <a:cubicBezTo>
                    <a:pt x="17" y="61"/>
                    <a:pt x="45" y="57"/>
                    <a:pt x="52" y="57"/>
                  </a:cubicBezTo>
                  <a:cubicBezTo>
                    <a:pt x="53" y="63"/>
                    <a:pt x="14" y="62"/>
                    <a:pt x="17" y="69"/>
                  </a:cubicBezTo>
                  <a:cubicBezTo>
                    <a:pt x="19" y="77"/>
                    <a:pt x="53" y="64"/>
                    <a:pt x="53" y="66"/>
                  </a:cubicBezTo>
                  <a:cubicBezTo>
                    <a:pt x="56" y="72"/>
                    <a:pt x="27" y="75"/>
                    <a:pt x="32" y="82"/>
                  </a:cubicBezTo>
                  <a:cubicBezTo>
                    <a:pt x="33" y="88"/>
                    <a:pt x="50" y="77"/>
                    <a:pt x="57" y="74"/>
                  </a:cubicBezTo>
                  <a:cubicBezTo>
                    <a:pt x="65" y="71"/>
                    <a:pt x="74" y="72"/>
                    <a:pt x="81" y="68"/>
                  </a:cubicBezTo>
                  <a:cubicBezTo>
                    <a:pt x="90" y="64"/>
                    <a:pt x="119" y="56"/>
                    <a:pt x="126" y="64"/>
                  </a:cubicBezTo>
                  <a:lnTo>
                    <a:pt x="118" y="40"/>
                  </a:lnTo>
                  <a:close/>
                </a:path>
              </a:pathLst>
            </a:custGeom>
            <a:solidFill>
              <a:srgbClr val="FFD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1">
              <a:extLst>
                <a:ext uri="{FF2B5EF4-FFF2-40B4-BE49-F238E27FC236}">
                  <a16:creationId xmlns:a16="http://schemas.microsoft.com/office/drawing/2014/main" id="{FBA67A49-4403-404F-B6B4-EB7CFF3FA933}"/>
                </a:ext>
              </a:extLst>
            </p:cNvPr>
            <p:cNvSpPr>
              <a:spLocks/>
            </p:cNvSpPr>
            <p:nvPr/>
          </p:nvSpPr>
          <p:spPr bwMode="auto">
            <a:xfrm>
              <a:off x="2703513" y="3692525"/>
              <a:ext cx="1084263" cy="1027113"/>
            </a:xfrm>
            <a:custGeom>
              <a:avLst/>
              <a:gdLst>
                <a:gd name="T0" fmla="*/ 357 w 363"/>
                <a:gd name="T1" fmla="*/ 248 h 344"/>
                <a:gd name="T2" fmla="*/ 344 w 363"/>
                <a:gd name="T3" fmla="*/ 238 h 344"/>
                <a:gd name="T4" fmla="*/ 328 w 363"/>
                <a:gd name="T5" fmla="*/ 218 h 344"/>
                <a:gd name="T6" fmla="*/ 292 w 363"/>
                <a:gd name="T7" fmla="*/ 178 h 344"/>
                <a:gd name="T8" fmla="*/ 207 w 363"/>
                <a:gd name="T9" fmla="*/ 132 h 344"/>
                <a:gd name="T10" fmla="*/ 197 w 363"/>
                <a:gd name="T11" fmla="*/ 129 h 344"/>
                <a:gd name="T12" fmla="*/ 197 w 363"/>
                <a:gd name="T13" fmla="*/ 129 h 344"/>
                <a:gd name="T14" fmla="*/ 269 w 363"/>
                <a:gd name="T15" fmla="*/ 36 h 344"/>
                <a:gd name="T16" fmla="*/ 150 w 363"/>
                <a:gd name="T17" fmla="*/ 0 h 344"/>
                <a:gd name="T18" fmla="*/ 149 w 363"/>
                <a:gd name="T19" fmla="*/ 16 h 344"/>
                <a:gd name="T20" fmla="*/ 149 w 363"/>
                <a:gd name="T21" fmla="*/ 46 h 344"/>
                <a:gd name="T22" fmla="*/ 187 w 363"/>
                <a:gd name="T23" fmla="*/ 53 h 344"/>
                <a:gd name="T24" fmla="*/ 196 w 363"/>
                <a:gd name="T25" fmla="*/ 63 h 344"/>
                <a:gd name="T26" fmla="*/ 131 w 363"/>
                <a:gd name="T27" fmla="*/ 123 h 344"/>
                <a:gd name="T28" fmla="*/ 54 w 363"/>
                <a:gd name="T29" fmla="*/ 213 h 344"/>
                <a:gd name="T30" fmla="*/ 0 w 363"/>
                <a:gd name="T31" fmla="*/ 254 h 344"/>
                <a:gd name="T32" fmla="*/ 33 w 363"/>
                <a:gd name="T33" fmla="*/ 288 h 344"/>
                <a:gd name="T34" fmla="*/ 114 w 363"/>
                <a:gd name="T35" fmla="*/ 252 h 344"/>
                <a:gd name="T36" fmla="*/ 153 w 363"/>
                <a:gd name="T37" fmla="*/ 264 h 344"/>
                <a:gd name="T38" fmla="*/ 190 w 363"/>
                <a:gd name="T39" fmla="*/ 286 h 344"/>
                <a:gd name="T40" fmla="*/ 211 w 363"/>
                <a:gd name="T41" fmla="*/ 300 h 344"/>
                <a:gd name="T42" fmla="*/ 219 w 363"/>
                <a:gd name="T43" fmla="*/ 320 h 344"/>
                <a:gd name="T44" fmla="*/ 303 w 363"/>
                <a:gd name="T45" fmla="*/ 308 h 344"/>
                <a:gd name="T46" fmla="*/ 357 w 363"/>
                <a:gd name="T47" fmla="*/ 24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3" h="344">
                  <a:moveTo>
                    <a:pt x="357" y="248"/>
                  </a:moveTo>
                  <a:cubicBezTo>
                    <a:pt x="354" y="239"/>
                    <a:pt x="350" y="242"/>
                    <a:pt x="344" y="238"/>
                  </a:cubicBezTo>
                  <a:cubicBezTo>
                    <a:pt x="337" y="233"/>
                    <a:pt x="333" y="224"/>
                    <a:pt x="328" y="218"/>
                  </a:cubicBezTo>
                  <a:cubicBezTo>
                    <a:pt x="317" y="204"/>
                    <a:pt x="307" y="189"/>
                    <a:pt x="292" y="178"/>
                  </a:cubicBezTo>
                  <a:cubicBezTo>
                    <a:pt x="269" y="159"/>
                    <a:pt x="236" y="143"/>
                    <a:pt x="207" y="132"/>
                  </a:cubicBezTo>
                  <a:cubicBezTo>
                    <a:pt x="204" y="131"/>
                    <a:pt x="201" y="130"/>
                    <a:pt x="197" y="129"/>
                  </a:cubicBezTo>
                  <a:cubicBezTo>
                    <a:pt x="197" y="129"/>
                    <a:pt x="197" y="129"/>
                    <a:pt x="197" y="129"/>
                  </a:cubicBezTo>
                  <a:cubicBezTo>
                    <a:pt x="211" y="115"/>
                    <a:pt x="272" y="48"/>
                    <a:pt x="269" y="36"/>
                  </a:cubicBezTo>
                  <a:cubicBezTo>
                    <a:pt x="268" y="29"/>
                    <a:pt x="191" y="8"/>
                    <a:pt x="150" y="0"/>
                  </a:cubicBezTo>
                  <a:cubicBezTo>
                    <a:pt x="150" y="6"/>
                    <a:pt x="149" y="12"/>
                    <a:pt x="149" y="16"/>
                  </a:cubicBezTo>
                  <a:cubicBezTo>
                    <a:pt x="149" y="26"/>
                    <a:pt x="149" y="36"/>
                    <a:pt x="149" y="46"/>
                  </a:cubicBezTo>
                  <a:cubicBezTo>
                    <a:pt x="164" y="50"/>
                    <a:pt x="171" y="52"/>
                    <a:pt x="187" y="53"/>
                  </a:cubicBezTo>
                  <a:cubicBezTo>
                    <a:pt x="174" y="62"/>
                    <a:pt x="187" y="65"/>
                    <a:pt x="196" y="63"/>
                  </a:cubicBezTo>
                  <a:cubicBezTo>
                    <a:pt x="181" y="92"/>
                    <a:pt x="147" y="98"/>
                    <a:pt x="131" y="123"/>
                  </a:cubicBezTo>
                  <a:cubicBezTo>
                    <a:pt x="120" y="138"/>
                    <a:pt x="64" y="200"/>
                    <a:pt x="54" y="213"/>
                  </a:cubicBezTo>
                  <a:cubicBezTo>
                    <a:pt x="42" y="228"/>
                    <a:pt x="23" y="242"/>
                    <a:pt x="0" y="254"/>
                  </a:cubicBezTo>
                  <a:cubicBezTo>
                    <a:pt x="8" y="268"/>
                    <a:pt x="20" y="279"/>
                    <a:pt x="33" y="288"/>
                  </a:cubicBezTo>
                  <a:cubicBezTo>
                    <a:pt x="73" y="270"/>
                    <a:pt x="106" y="256"/>
                    <a:pt x="114" y="252"/>
                  </a:cubicBezTo>
                  <a:cubicBezTo>
                    <a:pt x="128" y="253"/>
                    <a:pt x="141" y="258"/>
                    <a:pt x="153" y="264"/>
                  </a:cubicBezTo>
                  <a:cubicBezTo>
                    <a:pt x="166" y="270"/>
                    <a:pt x="178" y="278"/>
                    <a:pt x="190" y="286"/>
                  </a:cubicBezTo>
                  <a:cubicBezTo>
                    <a:pt x="197" y="290"/>
                    <a:pt x="204" y="295"/>
                    <a:pt x="211" y="300"/>
                  </a:cubicBezTo>
                  <a:cubicBezTo>
                    <a:pt x="218" y="308"/>
                    <a:pt x="215" y="312"/>
                    <a:pt x="219" y="320"/>
                  </a:cubicBezTo>
                  <a:cubicBezTo>
                    <a:pt x="232" y="344"/>
                    <a:pt x="287" y="315"/>
                    <a:pt x="303" y="308"/>
                  </a:cubicBezTo>
                  <a:cubicBezTo>
                    <a:pt x="322" y="301"/>
                    <a:pt x="363" y="274"/>
                    <a:pt x="357" y="248"/>
                  </a:cubicBezTo>
                  <a:close/>
                </a:path>
              </a:pathLst>
            </a:custGeom>
            <a:solidFill>
              <a:srgbClr val="FFA4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D97BE237-5C76-43FE-8C43-8547742BA0B9}"/>
                </a:ext>
              </a:extLst>
            </p:cNvPr>
            <p:cNvSpPr>
              <a:spLocks/>
            </p:cNvSpPr>
            <p:nvPr/>
          </p:nvSpPr>
          <p:spPr bwMode="auto">
            <a:xfrm>
              <a:off x="2192338" y="4451350"/>
              <a:ext cx="609600" cy="336550"/>
            </a:xfrm>
            <a:custGeom>
              <a:avLst/>
              <a:gdLst>
                <a:gd name="T0" fmla="*/ 171 w 204"/>
                <a:gd name="T1" fmla="*/ 0 h 113"/>
                <a:gd name="T2" fmla="*/ 0 w 204"/>
                <a:gd name="T3" fmla="*/ 65 h 113"/>
                <a:gd name="T4" fmla="*/ 11 w 204"/>
                <a:gd name="T5" fmla="*/ 100 h 113"/>
                <a:gd name="T6" fmla="*/ 18 w 204"/>
                <a:gd name="T7" fmla="*/ 111 h 113"/>
                <a:gd name="T8" fmla="*/ 204 w 204"/>
                <a:gd name="T9" fmla="*/ 34 h 113"/>
                <a:gd name="T10" fmla="*/ 171 w 204"/>
                <a:gd name="T11" fmla="*/ 0 h 113"/>
              </a:gdLst>
              <a:ahLst/>
              <a:cxnLst>
                <a:cxn ang="0">
                  <a:pos x="T0" y="T1"/>
                </a:cxn>
                <a:cxn ang="0">
                  <a:pos x="T2" y="T3"/>
                </a:cxn>
                <a:cxn ang="0">
                  <a:pos x="T4" y="T5"/>
                </a:cxn>
                <a:cxn ang="0">
                  <a:pos x="T6" y="T7"/>
                </a:cxn>
                <a:cxn ang="0">
                  <a:pos x="T8" y="T9"/>
                </a:cxn>
                <a:cxn ang="0">
                  <a:pos x="T10" y="T11"/>
                </a:cxn>
              </a:cxnLst>
              <a:rect l="0" t="0" r="r" b="b"/>
              <a:pathLst>
                <a:path w="204" h="113">
                  <a:moveTo>
                    <a:pt x="171" y="0"/>
                  </a:moveTo>
                  <a:cubicBezTo>
                    <a:pt x="101" y="38"/>
                    <a:pt x="0" y="65"/>
                    <a:pt x="0" y="65"/>
                  </a:cubicBezTo>
                  <a:cubicBezTo>
                    <a:pt x="1" y="73"/>
                    <a:pt x="7" y="93"/>
                    <a:pt x="11" y="100"/>
                  </a:cubicBezTo>
                  <a:cubicBezTo>
                    <a:pt x="13" y="104"/>
                    <a:pt x="15" y="109"/>
                    <a:pt x="18" y="111"/>
                  </a:cubicBezTo>
                  <a:cubicBezTo>
                    <a:pt x="22" y="113"/>
                    <a:pt x="127" y="68"/>
                    <a:pt x="204" y="34"/>
                  </a:cubicBezTo>
                  <a:cubicBezTo>
                    <a:pt x="191" y="25"/>
                    <a:pt x="179" y="14"/>
                    <a:pt x="171" y="0"/>
                  </a:cubicBezTo>
                  <a:close/>
                </a:path>
              </a:pathLst>
            </a:custGeom>
            <a:solidFill>
              <a:srgbClr val="FFA4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3">
              <a:extLst>
                <a:ext uri="{FF2B5EF4-FFF2-40B4-BE49-F238E27FC236}">
                  <a16:creationId xmlns:a16="http://schemas.microsoft.com/office/drawing/2014/main" id="{FBF12085-38CC-4736-ABB6-99AF91213109}"/>
                </a:ext>
              </a:extLst>
            </p:cNvPr>
            <p:cNvSpPr>
              <a:spLocks/>
            </p:cNvSpPr>
            <p:nvPr/>
          </p:nvSpPr>
          <p:spPr bwMode="auto">
            <a:xfrm>
              <a:off x="1306513" y="2867025"/>
              <a:ext cx="220663" cy="352425"/>
            </a:xfrm>
            <a:custGeom>
              <a:avLst/>
              <a:gdLst>
                <a:gd name="T0" fmla="*/ 14 w 74"/>
                <a:gd name="T1" fmla="*/ 101 h 118"/>
                <a:gd name="T2" fmla="*/ 25 w 74"/>
                <a:gd name="T3" fmla="*/ 71 h 118"/>
                <a:gd name="T4" fmla="*/ 31 w 74"/>
                <a:gd name="T5" fmla="*/ 13 h 118"/>
                <a:gd name="T6" fmla="*/ 70 w 74"/>
                <a:gd name="T7" fmla="*/ 50 h 118"/>
                <a:gd name="T8" fmla="*/ 52 w 74"/>
                <a:gd name="T9" fmla="*/ 78 h 118"/>
                <a:gd name="T10" fmla="*/ 37 w 74"/>
                <a:gd name="T11" fmla="*/ 102 h 118"/>
                <a:gd name="T12" fmla="*/ 33 w 74"/>
                <a:gd name="T13" fmla="*/ 116 h 118"/>
                <a:gd name="T14" fmla="*/ 14 w 74"/>
                <a:gd name="T15" fmla="*/ 101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18">
                  <a:moveTo>
                    <a:pt x="14" y="101"/>
                  </a:moveTo>
                  <a:cubicBezTo>
                    <a:pt x="21" y="100"/>
                    <a:pt x="27" y="80"/>
                    <a:pt x="25" y="71"/>
                  </a:cubicBezTo>
                  <a:cubicBezTo>
                    <a:pt x="21" y="49"/>
                    <a:pt x="0" y="30"/>
                    <a:pt x="31" y="13"/>
                  </a:cubicBezTo>
                  <a:cubicBezTo>
                    <a:pt x="57" y="0"/>
                    <a:pt x="74" y="26"/>
                    <a:pt x="70" y="50"/>
                  </a:cubicBezTo>
                  <a:cubicBezTo>
                    <a:pt x="68" y="62"/>
                    <a:pt x="61" y="70"/>
                    <a:pt x="52" y="78"/>
                  </a:cubicBezTo>
                  <a:cubicBezTo>
                    <a:pt x="44" y="87"/>
                    <a:pt x="41" y="88"/>
                    <a:pt x="37" y="102"/>
                  </a:cubicBezTo>
                  <a:cubicBezTo>
                    <a:pt x="36" y="106"/>
                    <a:pt x="32" y="118"/>
                    <a:pt x="33" y="116"/>
                  </a:cubicBezTo>
                  <a:lnTo>
                    <a:pt x="14" y="101"/>
                  </a:lnTo>
                  <a:close/>
                </a:path>
              </a:pathLst>
            </a:custGeom>
            <a:solidFill>
              <a:srgbClr val="B58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4">
              <a:extLst>
                <a:ext uri="{FF2B5EF4-FFF2-40B4-BE49-F238E27FC236}">
                  <a16:creationId xmlns:a16="http://schemas.microsoft.com/office/drawing/2014/main" id="{B4A2D936-C09E-4125-9F7D-A81A45C0152C}"/>
                </a:ext>
              </a:extLst>
            </p:cNvPr>
            <p:cNvSpPr>
              <a:spLocks/>
            </p:cNvSpPr>
            <p:nvPr/>
          </p:nvSpPr>
          <p:spPr bwMode="auto">
            <a:xfrm>
              <a:off x="738187" y="3117850"/>
              <a:ext cx="704850" cy="841375"/>
            </a:xfrm>
            <a:custGeom>
              <a:avLst/>
              <a:gdLst>
                <a:gd name="T0" fmla="*/ 21 w 236"/>
                <a:gd name="T1" fmla="*/ 270 h 282"/>
                <a:gd name="T2" fmla="*/ 68 w 236"/>
                <a:gd name="T3" fmla="*/ 182 h 282"/>
                <a:gd name="T4" fmla="*/ 168 w 236"/>
                <a:gd name="T5" fmla="*/ 51 h 282"/>
                <a:gd name="T6" fmla="*/ 195 w 236"/>
                <a:gd name="T7" fmla="*/ 5 h 282"/>
                <a:gd name="T8" fmla="*/ 236 w 236"/>
                <a:gd name="T9" fmla="*/ 24 h 282"/>
                <a:gd name="T10" fmla="*/ 53 w 236"/>
                <a:gd name="T11" fmla="*/ 279 h 282"/>
                <a:gd name="T12" fmla="*/ 53 w 236"/>
                <a:gd name="T13" fmla="*/ 279 h 282"/>
                <a:gd name="T14" fmla="*/ 21 w 236"/>
                <a:gd name="T15" fmla="*/ 270 h 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 h="282">
                  <a:moveTo>
                    <a:pt x="21" y="270"/>
                  </a:moveTo>
                  <a:cubicBezTo>
                    <a:pt x="0" y="244"/>
                    <a:pt x="52" y="200"/>
                    <a:pt x="68" y="182"/>
                  </a:cubicBezTo>
                  <a:cubicBezTo>
                    <a:pt x="104" y="141"/>
                    <a:pt x="139" y="97"/>
                    <a:pt x="168" y="51"/>
                  </a:cubicBezTo>
                  <a:cubicBezTo>
                    <a:pt x="174" y="41"/>
                    <a:pt x="195" y="5"/>
                    <a:pt x="195" y="5"/>
                  </a:cubicBezTo>
                  <a:cubicBezTo>
                    <a:pt x="205" y="0"/>
                    <a:pt x="232" y="18"/>
                    <a:pt x="236" y="24"/>
                  </a:cubicBezTo>
                  <a:cubicBezTo>
                    <a:pt x="212" y="67"/>
                    <a:pt x="98" y="263"/>
                    <a:pt x="53" y="279"/>
                  </a:cubicBezTo>
                  <a:cubicBezTo>
                    <a:pt x="45" y="282"/>
                    <a:pt x="61" y="279"/>
                    <a:pt x="53" y="279"/>
                  </a:cubicBezTo>
                  <a:lnTo>
                    <a:pt x="21" y="270"/>
                  </a:lnTo>
                  <a:close/>
                </a:path>
              </a:pathLst>
            </a:custGeom>
            <a:solidFill>
              <a:srgbClr val="FFC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5">
              <a:extLst>
                <a:ext uri="{FF2B5EF4-FFF2-40B4-BE49-F238E27FC236}">
                  <a16:creationId xmlns:a16="http://schemas.microsoft.com/office/drawing/2014/main" id="{DCAB2866-C7CE-484C-86FF-F90C300238F3}"/>
                </a:ext>
              </a:extLst>
            </p:cNvPr>
            <p:cNvSpPr>
              <a:spLocks/>
            </p:cNvSpPr>
            <p:nvPr/>
          </p:nvSpPr>
          <p:spPr bwMode="auto">
            <a:xfrm>
              <a:off x="2536825" y="1787525"/>
              <a:ext cx="84138" cy="58738"/>
            </a:xfrm>
            <a:custGeom>
              <a:avLst/>
              <a:gdLst>
                <a:gd name="T0" fmla="*/ 5 w 28"/>
                <a:gd name="T1" fmla="*/ 1 h 20"/>
                <a:gd name="T2" fmla="*/ 21 w 28"/>
                <a:gd name="T3" fmla="*/ 7 h 20"/>
                <a:gd name="T4" fmla="*/ 0 w 28"/>
                <a:gd name="T5" fmla="*/ 15 h 20"/>
                <a:gd name="T6" fmla="*/ 5 w 28"/>
                <a:gd name="T7" fmla="*/ 1 h 20"/>
              </a:gdLst>
              <a:ahLst/>
              <a:cxnLst>
                <a:cxn ang="0">
                  <a:pos x="T0" y="T1"/>
                </a:cxn>
                <a:cxn ang="0">
                  <a:pos x="T2" y="T3"/>
                </a:cxn>
                <a:cxn ang="0">
                  <a:pos x="T4" y="T5"/>
                </a:cxn>
                <a:cxn ang="0">
                  <a:pos x="T6" y="T7"/>
                </a:cxn>
              </a:cxnLst>
              <a:rect l="0" t="0" r="r" b="b"/>
              <a:pathLst>
                <a:path w="28" h="20">
                  <a:moveTo>
                    <a:pt x="5" y="1"/>
                  </a:moveTo>
                  <a:cubicBezTo>
                    <a:pt x="11" y="0"/>
                    <a:pt x="18" y="1"/>
                    <a:pt x="21" y="7"/>
                  </a:cubicBezTo>
                  <a:cubicBezTo>
                    <a:pt x="28" y="19"/>
                    <a:pt x="5" y="20"/>
                    <a:pt x="0" y="15"/>
                  </a:cubicBezTo>
                  <a:lnTo>
                    <a:pt x="5" y="1"/>
                  </a:lnTo>
                  <a:close/>
                </a:path>
              </a:pathLst>
            </a:custGeom>
            <a:solidFill>
              <a:srgbClr val="D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6">
              <a:extLst>
                <a:ext uri="{FF2B5EF4-FFF2-40B4-BE49-F238E27FC236}">
                  <a16:creationId xmlns:a16="http://schemas.microsoft.com/office/drawing/2014/main" id="{0FD37953-64F4-4FDD-A659-65A14DC88336}"/>
                </a:ext>
              </a:extLst>
            </p:cNvPr>
            <p:cNvSpPr>
              <a:spLocks/>
            </p:cNvSpPr>
            <p:nvPr/>
          </p:nvSpPr>
          <p:spPr bwMode="auto">
            <a:xfrm>
              <a:off x="1392238" y="1839913"/>
              <a:ext cx="1998663" cy="1576388"/>
            </a:xfrm>
            <a:custGeom>
              <a:avLst/>
              <a:gdLst>
                <a:gd name="T0" fmla="*/ 561 w 669"/>
                <a:gd name="T1" fmla="*/ 156 h 528"/>
                <a:gd name="T2" fmla="*/ 539 w 669"/>
                <a:gd name="T3" fmla="*/ 158 h 528"/>
                <a:gd name="T4" fmla="*/ 513 w 669"/>
                <a:gd name="T5" fmla="*/ 139 h 528"/>
                <a:gd name="T6" fmla="*/ 513 w 669"/>
                <a:gd name="T7" fmla="*/ 66 h 528"/>
                <a:gd name="T8" fmla="*/ 445 w 669"/>
                <a:gd name="T9" fmla="*/ 4 h 528"/>
                <a:gd name="T10" fmla="*/ 165 w 669"/>
                <a:gd name="T11" fmla="*/ 4 h 528"/>
                <a:gd name="T12" fmla="*/ 51 w 669"/>
                <a:gd name="T13" fmla="*/ 6 h 528"/>
                <a:gd name="T14" fmla="*/ 5 w 669"/>
                <a:gd name="T15" fmla="*/ 72 h 528"/>
                <a:gd name="T16" fmla="*/ 5 w 669"/>
                <a:gd name="T17" fmla="*/ 199 h 528"/>
                <a:gd name="T18" fmla="*/ 6 w 669"/>
                <a:gd name="T19" fmla="*/ 399 h 528"/>
                <a:gd name="T20" fmla="*/ 6 w 669"/>
                <a:gd name="T21" fmla="*/ 474 h 528"/>
                <a:gd name="T22" fmla="*/ 73 w 669"/>
                <a:gd name="T23" fmla="*/ 512 h 528"/>
                <a:gd name="T24" fmla="*/ 149 w 669"/>
                <a:gd name="T25" fmla="*/ 512 h 528"/>
                <a:gd name="T26" fmla="*/ 163 w 669"/>
                <a:gd name="T27" fmla="*/ 488 h 528"/>
                <a:gd name="T28" fmla="*/ 152 w 669"/>
                <a:gd name="T29" fmla="*/ 444 h 528"/>
                <a:gd name="T30" fmla="*/ 260 w 669"/>
                <a:gd name="T31" fmla="*/ 336 h 528"/>
                <a:gd name="T32" fmla="*/ 368 w 669"/>
                <a:gd name="T33" fmla="*/ 444 h 528"/>
                <a:gd name="T34" fmla="*/ 358 w 669"/>
                <a:gd name="T35" fmla="*/ 488 h 528"/>
                <a:gd name="T36" fmla="*/ 372 w 669"/>
                <a:gd name="T37" fmla="*/ 512 h 528"/>
                <a:gd name="T38" fmla="*/ 513 w 669"/>
                <a:gd name="T39" fmla="*/ 444 h 528"/>
                <a:gd name="T40" fmla="*/ 513 w 669"/>
                <a:gd name="T41" fmla="*/ 389 h 528"/>
                <a:gd name="T42" fmla="*/ 539 w 669"/>
                <a:gd name="T43" fmla="*/ 370 h 528"/>
                <a:gd name="T44" fmla="*/ 561 w 669"/>
                <a:gd name="T45" fmla="*/ 372 h 528"/>
                <a:gd name="T46" fmla="*/ 669 w 669"/>
                <a:gd name="T47" fmla="*/ 264 h 528"/>
                <a:gd name="T48" fmla="*/ 561 w 669"/>
                <a:gd name="T49" fmla="*/ 15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528">
                  <a:moveTo>
                    <a:pt x="561" y="156"/>
                  </a:moveTo>
                  <a:cubicBezTo>
                    <a:pt x="544" y="156"/>
                    <a:pt x="539" y="158"/>
                    <a:pt x="539" y="158"/>
                  </a:cubicBezTo>
                  <a:cubicBezTo>
                    <a:pt x="525" y="163"/>
                    <a:pt x="513" y="155"/>
                    <a:pt x="513" y="139"/>
                  </a:cubicBezTo>
                  <a:cubicBezTo>
                    <a:pt x="513" y="115"/>
                    <a:pt x="514" y="90"/>
                    <a:pt x="513" y="66"/>
                  </a:cubicBezTo>
                  <a:cubicBezTo>
                    <a:pt x="510" y="25"/>
                    <a:pt x="488" y="4"/>
                    <a:pt x="445" y="4"/>
                  </a:cubicBezTo>
                  <a:cubicBezTo>
                    <a:pt x="352" y="4"/>
                    <a:pt x="259" y="5"/>
                    <a:pt x="165" y="4"/>
                  </a:cubicBezTo>
                  <a:cubicBezTo>
                    <a:pt x="128" y="4"/>
                    <a:pt x="88" y="0"/>
                    <a:pt x="51" y="6"/>
                  </a:cubicBezTo>
                  <a:cubicBezTo>
                    <a:pt x="17" y="12"/>
                    <a:pt x="5" y="40"/>
                    <a:pt x="5" y="72"/>
                  </a:cubicBezTo>
                  <a:cubicBezTo>
                    <a:pt x="5" y="114"/>
                    <a:pt x="5" y="157"/>
                    <a:pt x="5" y="199"/>
                  </a:cubicBezTo>
                  <a:cubicBezTo>
                    <a:pt x="6" y="266"/>
                    <a:pt x="4" y="332"/>
                    <a:pt x="6" y="399"/>
                  </a:cubicBezTo>
                  <a:cubicBezTo>
                    <a:pt x="6" y="423"/>
                    <a:pt x="0" y="449"/>
                    <a:pt x="6" y="474"/>
                  </a:cubicBezTo>
                  <a:cubicBezTo>
                    <a:pt x="13" y="503"/>
                    <a:pt x="46" y="512"/>
                    <a:pt x="73" y="512"/>
                  </a:cubicBezTo>
                  <a:cubicBezTo>
                    <a:pt x="149" y="512"/>
                    <a:pt x="149" y="512"/>
                    <a:pt x="149" y="512"/>
                  </a:cubicBezTo>
                  <a:cubicBezTo>
                    <a:pt x="164" y="512"/>
                    <a:pt x="170" y="501"/>
                    <a:pt x="163" y="488"/>
                  </a:cubicBezTo>
                  <a:cubicBezTo>
                    <a:pt x="163" y="488"/>
                    <a:pt x="152" y="470"/>
                    <a:pt x="152" y="444"/>
                  </a:cubicBezTo>
                  <a:cubicBezTo>
                    <a:pt x="152" y="384"/>
                    <a:pt x="201" y="336"/>
                    <a:pt x="260" y="336"/>
                  </a:cubicBezTo>
                  <a:cubicBezTo>
                    <a:pt x="320" y="336"/>
                    <a:pt x="368" y="384"/>
                    <a:pt x="368" y="444"/>
                  </a:cubicBezTo>
                  <a:cubicBezTo>
                    <a:pt x="368" y="470"/>
                    <a:pt x="358" y="488"/>
                    <a:pt x="358" y="488"/>
                  </a:cubicBezTo>
                  <a:cubicBezTo>
                    <a:pt x="351" y="501"/>
                    <a:pt x="357" y="512"/>
                    <a:pt x="372" y="512"/>
                  </a:cubicBezTo>
                  <a:cubicBezTo>
                    <a:pt x="431" y="512"/>
                    <a:pt x="513" y="528"/>
                    <a:pt x="513" y="444"/>
                  </a:cubicBezTo>
                  <a:cubicBezTo>
                    <a:pt x="513" y="389"/>
                    <a:pt x="513" y="389"/>
                    <a:pt x="513" y="389"/>
                  </a:cubicBezTo>
                  <a:cubicBezTo>
                    <a:pt x="513" y="373"/>
                    <a:pt x="525" y="365"/>
                    <a:pt x="539" y="370"/>
                  </a:cubicBezTo>
                  <a:cubicBezTo>
                    <a:pt x="539" y="370"/>
                    <a:pt x="544" y="372"/>
                    <a:pt x="561" y="372"/>
                  </a:cubicBezTo>
                  <a:cubicBezTo>
                    <a:pt x="621" y="372"/>
                    <a:pt x="669" y="324"/>
                    <a:pt x="669" y="264"/>
                  </a:cubicBezTo>
                  <a:cubicBezTo>
                    <a:pt x="669" y="204"/>
                    <a:pt x="621" y="156"/>
                    <a:pt x="561" y="156"/>
                  </a:cubicBezTo>
                  <a:close/>
                </a:path>
              </a:pathLst>
            </a:custGeom>
            <a:solidFill>
              <a:srgbClr val="A1D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77">
              <a:extLst>
                <a:ext uri="{FF2B5EF4-FFF2-40B4-BE49-F238E27FC236}">
                  <a16:creationId xmlns:a16="http://schemas.microsoft.com/office/drawing/2014/main" id="{00FC9360-1416-4E2A-AE3A-5F900776D85D}"/>
                </a:ext>
              </a:extLst>
            </p:cNvPr>
            <p:cNvSpPr>
              <a:spLocks/>
            </p:cNvSpPr>
            <p:nvPr/>
          </p:nvSpPr>
          <p:spPr bwMode="auto">
            <a:xfrm>
              <a:off x="1392238" y="1816100"/>
              <a:ext cx="1998663" cy="1576388"/>
            </a:xfrm>
            <a:custGeom>
              <a:avLst/>
              <a:gdLst>
                <a:gd name="T0" fmla="*/ 561 w 669"/>
                <a:gd name="T1" fmla="*/ 156 h 528"/>
                <a:gd name="T2" fmla="*/ 539 w 669"/>
                <a:gd name="T3" fmla="*/ 158 h 528"/>
                <a:gd name="T4" fmla="*/ 513 w 669"/>
                <a:gd name="T5" fmla="*/ 139 h 528"/>
                <a:gd name="T6" fmla="*/ 513 w 669"/>
                <a:gd name="T7" fmla="*/ 66 h 528"/>
                <a:gd name="T8" fmla="*/ 445 w 669"/>
                <a:gd name="T9" fmla="*/ 4 h 528"/>
                <a:gd name="T10" fmla="*/ 165 w 669"/>
                <a:gd name="T11" fmla="*/ 4 h 528"/>
                <a:gd name="T12" fmla="*/ 51 w 669"/>
                <a:gd name="T13" fmla="*/ 6 h 528"/>
                <a:gd name="T14" fmla="*/ 5 w 669"/>
                <a:gd name="T15" fmla="*/ 72 h 528"/>
                <a:gd name="T16" fmla="*/ 5 w 669"/>
                <a:gd name="T17" fmla="*/ 199 h 528"/>
                <a:gd name="T18" fmla="*/ 6 w 669"/>
                <a:gd name="T19" fmla="*/ 399 h 528"/>
                <a:gd name="T20" fmla="*/ 6 w 669"/>
                <a:gd name="T21" fmla="*/ 474 h 528"/>
                <a:gd name="T22" fmla="*/ 73 w 669"/>
                <a:gd name="T23" fmla="*/ 512 h 528"/>
                <a:gd name="T24" fmla="*/ 149 w 669"/>
                <a:gd name="T25" fmla="*/ 512 h 528"/>
                <a:gd name="T26" fmla="*/ 163 w 669"/>
                <a:gd name="T27" fmla="*/ 488 h 528"/>
                <a:gd name="T28" fmla="*/ 152 w 669"/>
                <a:gd name="T29" fmla="*/ 444 h 528"/>
                <a:gd name="T30" fmla="*/ 260 w 669"/>
                <a:gd name="T31" fmla="*/ 336 h 528"/>
                <a:gd name="T32" fmla="*/ 368 w 669"/>
                <a:gd name="T33" fmla="*/ 444 h 528"/>
                <a:gd name="T34" fmla="*/ 358 w 669"/>
                <a:gd name="T35" fmla="*/ 488 h 528"/>
                <a:gd name="T36" fmla="*/ 372 w 669"/>
                <a:gd name="T37" fmla="*/ 512 h 528"/>
                <a:gd name="T38" fmla="*/ 513 w 669"/>
                <a:gd name="T39" fmla="*/ 444 h 528"/>
                <a:gd name="T40" fmla="*/ 513 w 669"/>
                <a:gd name="T41" fmla="*/ 389 h 528"/>
                <a:gd name="T42" fmla="*/ 539 w 669"/>
                <a:gd name="T43" fmla="*/ 370 h 528"/>
                <a:gd name="T44" fmla="*/ 561 w 669"/>
                <a:gd name="T45" fmla="*/ 372 h 528"/>
                <a:gd name="T46" fmla="*/ 669 w 669"/>
                <a:gd name="T47" fmla="*/ 264 h 528"/>
                <a:gd name="T48" fmla="*/ 561 w 669"/>
                <a:gd name="T49" fmla="*/ 15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9" h="528">
                  <a:moveTo>
                    <a:pt x="561" y="156"/>
                  </a:moveTo>
                  <a:cubicBezTo>
                    <a:pt x="544" y="156"/>
                    <a:pt x="539" y="158"/>
                    <a:pt x="539" y="158"/>
                  </a:cubicBezTo>
                  <a:cubicBezTo>
                    <a:pt x="525" y="163"/>
                    <a:pt x="513" y="155"/>
                    <a:pt x="513" y="139"/>
                  </a:cubicBezTo>
                  <a:cubicBezTo>
                    <a:pt x="513" y="115"/>
                    <a:pt x="514" y="90"/>
                    <a:pt x="513" y="66"/>
                  </a:cubicBezTo>
                  <a:cubicBezTo>
                    <a:pt x="510" y="25"/>
                    <a:pt x="488" y="4"/>
                    <a:pt x="445" y="4"/>
                  </a:cubicBezTo>
                  <a:cubicBezTo>
                    <a:pt x="352" y="4"/>
                    <a:pt x="259" y="5"/>
                    <a:pt x="165" y="4"/>
                  </a:cubicBezTo>
                  <a:cubicBezTo>
                    <a:pt x="128" y="4"/>
                    <a:pt x="88" y="0"/>
                    <a:pt x="51" y="6"/>
                  </a:cubicBezTo>
                  <a:cubicBezTo>
                    <a:pt x="17" y="12"/>
                    <a:pt x="5" y="40"/>
                    <a:pt x="5" y="72"/>
                  </a:cubicBezTo>
                  <a:cubicBezTo>
                    <a:pt x="5" y="114"/>
                    <a:pt x="5" y="157"/>
                    <a:pt x="5" y="199"/>
                  </a:cubicBezTo>
                  <a:cubicBezTo>
                    <a:pt x="6" y="266"/>
                    <a:pt x="4" y="332"/>
                    <a:pt x="6" y="399"/>
                  </a:cubicBezTo>
                  <a:cubicBezTo>
                    <a:pt x="6" y="423"/>
                    <a:pt x="0" y="449"/>
                    <a:pt x="6" y="474"/>
                  </a:cubicBezTo>
                  <a:cubicBezTo>
                    <a:pt x="13" y="503"/>
                    <a:pt x="46" y="512"/>
                    <a:pt x="73" y="512"/>
                  </a:cubicBezTo>
                  <a:cubicBezTo>
                    <a:pt x="149" y="512"/>
                    <a:pt x="149" y="512"/>
                    <a:pt x="149" y="512"/>
                  </a:cubicBezTo>
                  <a:cubicBezTo>
                    <a:pt x="164" y="512"/>
                    <a:pt x="170" y="501"/>
                    <a:pt x="163" y="488"/>
                  </a:cubicBezTo>
                  <a:cubicBezTo>
                    <a:pt x="163" y="488"/>
                    <a:pt x="152" y="470"/>
                    <a:pt x="152" y="444"/>
                  </a:cubicBezTo>
                  <a:cubicBezTo>
                    <a:pt x="152" y="384"/>
                    <a:pt x="201" y="336"/>
                    <a:pt x="260" y="336"/>
                  </a:cubicBezTo>
                  <a:cubicBezTo>
                    <a:pt x="320" y="336"/>
                    <a:pt x="368" y="384"/>
                    <a:pt x="368" y="444"/>
                  </a:cubicBezTo>
                  <a:cubicBezTo>
                    <a:pt x="368" y="470"/>
                    <a:pt x="358" y="488"/>
                    <a:pt x="358" y="488"/>
                  </a:cubicBezTo>
                  <a:cubicBezTo>
                    <a:pt x="351" y="501"/>
                    <a:pt x="357" y="512"/>
                    <a:pt x="372" y="512"/>
                  </a:cubicBezTo>
                  <a:cubicBezTo>
                    <a:pt x="431" y="512"/>
                    <a:pt x="513" y="528"/>
                    <a:pt x="513" y="444"/>
                  </a:cubicBezTo>
                  <a:cubicBezTo>
                    <a:pt x="513" y="389"/>
                    <a:pt x="513" y="389"/>
                    <a:pt x="513" y="389"/>
                  </a:cubicBezTo>
                  <a:cubicBezTo>
                    <a:pt x="513" y="373"/>
                    <a:pt x="525" y="365"/>
                    <a:pt x="539" y="370"/>
                  </a:cubicBezTo>
                  <a:cubicBezTo>
                    <a:pt x="539" y="370"/>
                    <a:pt x="544" y="372"/>
                    <a:pt x="561" y="372"/>
                  </a:cubicBezTo>
                  <a:cubicBezTo>
                    <a:pt x="621" y="372"/>
                    <a:pt x="669" y="324"/>
                    <a:pt x="669" y="264"/>
                  </a:cubicBezTo>
                  <a:cubicBezTo>
                    <a:pt x="669" y="204"/>
                    <a:pt x="621" y="156"/>
                    <a:pt x="561" y="156"/>
                  </a:cubicBezTo>
                  <a:close/>
                </a:path>
              </a:pathLst>
            </a:custGeom>
            <a:solidFill>
              <a:srgbClr val="669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78">
              <a:extLst>
                <a:ext uri="{FF2B5EF4-FFF2-40B4-BE49-F238E27FC236}">
                  <a16:creationId xmlns:a16="http://schemas.microsoft.com/office/drawing/2014/main" id="{B8FAC380-4D8A-4B9E-87DC-7369DCD57E72}"/>
                </a:ext>
              </a:extLst>
            </p:cNvPr>
            <p:cNvSpPr>
              <a:spLocks/>
            </p:cNvSpPr>
            <p:nvPr/>
          </p:nvSpPr>
          <p:spPr bwMode="auto">
            <a:xfrm>
              <a:off x="2405063" y="1766888"/>
              <a:ext cx="149225" cy="196850"/>
            </a:xfrm>
            <a:custGeom>
              <a:avLst/>
              <a:gdLst>
                <a:gd name="T0" fmla="*/ 50 w 50"/>
                <a:gd name="T1" fmla="*/ 7 h 66"/>
                <a:gd name="T2" fmla="*/ 43 w 50"/>
                <a:gd name="T3" fmla="*/ 38 h 66"/>
                <a:gd name="T4" fmla="*/ 35 w 50"/>
                <a:gd name="T5" fmla="*/ 41 h 66"/>
                <a:gd name="T6" fmla="*/ 36 w 50"/>
                <a:gd name="T7" fmla="*/ 20 h 66"/>
                <a:gd name="T8" fmla="*/ 27 w 50"/>
                <a:gd name="T9" fmla="*/ 59 h 66"/>
                <a:gd name="T10" fmla="*/ 20 w 50"/>
                <a:gd name="T11" fmla="*/ 30 h 66"/>
                <a:gd name="T12" fmla="*/ 14 w 50"/>
                <a:gd name="T13" fmla="*/ 49 h 66"/>
                <a:gd name="T14" fmla="*/ 11 w 50"/>
                <a:gd name="T15" fmla="*/ 23 h 66"/>
                <a:gd name="T16" fmla="*/ 4 w 50"/>
                <a:gd name="T17" fmla="*/ 41 h 66"/>
                <a:gd name="T18" fmla="*/ 2 w 50"/>
                <a:gd name="T19" fmla="*/ 18 h 66"/>
                <a:gd name="T20" fmla="*/ 15 w 50"/>
                <a:gd name="T21" fmla="*/ 6 h 66"/>
                <a:gd name="T22" fmla="*/ 20 w 50"/>
                <a:gd name="T23" fmla="*/ 7 h 66"/>
                <a:gd name="T24" fmla="*/ 25 w 50"/>
                <a:gd name="T25" fmla="*/ 4 h 66"/>
                <a:gd name="T26" fmla="*/ 35 w 50"/>
                <a:gd name="T27" fmla="*/ 8 h 66"/>
                <a:gd name="T28" fmla="*/ 49 w 50"/>
                <a:gd name="T29" fmla="*/ 7 h 66"/>
                <a:gd name="T30" fmla="*/ 50 w 50"/>
                <a:gd name="T31" fmla="*/ 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66">
                  <a:moveTo>
                    <a:pt x="50" y="7"/>
                  </a:moveTo>
                  <a:cubicBezTo>
                    <a:pt x="47" y="17"/>
                    <a:pt x="46" y="28"/>
                    <a:pt x="43" y="38"/>
                  </a:cubicBezTo>
                  <a:cubicBezTo>
                    <a:pt x="40" y="46"/>
                    <a:pt x="36" y="53"/>
                    <a:pt x="35" y="41"/>
                  </a:cubicBezTo>
                  <a:cubicBezTo>
                    <a:pt x="34" y="35"/>
                    <a:pt x="35" y="26"/>
                    <a:pt x="36" y="20"/>
                  </a:cubicBezTo>
                  <a:cubicBezTo>
                    <a:pt x="34" y="28"/>
                    <a:pt x="35" y="54"/>
                    <a:pt x="27" y="59"/>
                  </a:cubicBezTo>
                  <a:cubicBezTo>
                    <a:pt x="18" y="66"/>
                    <a:pt x="20" y="35"/>
                    <a:pt x="20" y="30"/>
                  </a:cubicBezTo>
                  <a:cubicBezTo>
                    <a:pt x="19" y="36"/>
                    <a:pt x="22" y="47"/>
                    <a:pt x="14" y="49"/>
                  </a:cubicBezTo>
                  <a:cubicBezTo>
                    <a:pt x="11" y="42"/>
                    <a:pt x="10" y="31"/>
                    <a:pt x="11" y="23"/>
                  </a:cubicBezTo>
                  <a:cubicBezTo>
                    <a:pt x="11" y="28"/>
                    <a:pt x="9" y="38"/>
                    <a:pt x="4" y="41"/>
                  </a:cubicBezTo>
                  <a:cubicBezTo>
                    <a:pt x="0" y="36"/>
                    <a:pt x="1" y="24"/>
                    <a:pt x="2" y="18"/>
                  </a:cubicBezTo>
                  <a:cubicBezTo>
                    <a:pt x="3" y="7"/>
                    <a:pt x="6" y="6"/>
                    <a:pt x="15" y="6"/>
                  </a:cubicBezTo>
                  <a:cubicBezTo>
                    <a:pt x="16" y="6"/>
                    <a:pt x="18" y="7"/>
                    <a:pt x="20" y="7"/>
                  </a:cubicBezTo>
                  <a:cubicBezTo>
                    <a:pt x="22" y="7"/>
                    <a:pt x="23" y="4"/>
                    <a:pt x="25" y="4"/>
                  </a:cubicBezTo>
                  <a:cubicBezTo>
                    <a:pt x="29" y="4"/>
                    <a:pt x="31" y="8"/>
                    <a:pt x="35" y="8"/>
                  </a:cubicBezTo>
                  <a:cubicBezTo>
                    <a:pt x="40" y="8"/>
                    <a:pt x="45" y="0"/>
                    <a:pt x="49" y="7"/>
                  </a:cubicBezTo>
                  <a:lnTo>
                    <a:pt x="50" y="7"/>
                  </a:lnTo>
                  <a:close/>
                </a:path>
              </a:pathLst>
            </a:custGeom>
            <a:solidFill>
              <a:srgbClr val="FFD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79">
              <a:extLst>
                <a:ext uri="{FF2B5EF4-FFF2-40B4-BE49-F238E27FC236}">
                  <a16:creationId xmlns:a16="http://schemas.microsoft.com/office/drawing/2014/main" id="{5F026EBA-D844-4BE7-A8D9-661C540AF4F3}"/>
                </a:ext>
              </a:extLst>
            </p:cNvPr>
            <p:cNvSpPr>
              <a:spLocks/>
            </p:cNvSpPr>
            <p:nvPr/>
          </p:nvSpPr>
          <p:spPr bwMode="auto">
            <a:xfrm>
              <a:off x="1060450" y="3722688"/>
              <a:ext cx="3175" cy="12700"/>
            </a:xfrm>
            <a:custGeom>
              <a:avLst/>
              <a:gdLst>
                <a:gd name="T0" fmla="*/ 1 w 1"/>
                <a:gd name="T1" fmla="*/ 0 h 4"/>
                <a:gd name="T2" fmla="*/ 0 w 1"/>
                <a:gd name="T3" fmla="*/ 0 h 4"/>
                <a:gd name="T4" fmla="*/ 1 w 1"/>
                <a:gd name="T5" fmla="*/ 0 h 4"/>
              </a:gdLst>
              <a:ahLst/>
              <a:cxnLst>
                <a:cxn ang="0">
                  <a:pos x="T0" y="T1"/>
                </a:cxn>
                <a:cxn ang="0">
                  <a:pos x="T2" y="T3"/>
                </a:cxn>
                <a:cxn ang="0">
                  <a:pos x="T4" y="T5"/>
                </a:cxn>
              </a:cxnLst>
              <a:rect l="0" t="0" r="r" b="b"/>
              <a:pathLst>
                <a:path w="1" h="4">
                  <a:moveTo>
                    <a:pt x="1" y="0"/>
                  </a:moveTo>
                  <a:cubicBezTo>
                    <a:pt x="0" y="0"/>
                    <a:pt x="0" y="0"/>
                    <a:pt x="0" y="0"/>
                  </a:cubicBezTo>
                  <a:cubicBezTo>
                    <a:pt x="1" y="2"/>
                    <a:pt x="1" y="4"/>
                    <a:pt x="1" y="0"/>
                  </a:cubicBezTo>
                  <a:close/>
                </a:path>
              </a:pathLst>
            </a:custGeom>
            <a:solidFill>
              <a:srgbClr val="B58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0">
              <a:extLst>
                <a:ext uri="{FF2B5EF4-FFF2-40B4-BE49-F238E27FC236}">
                  <a16:creationId xmlns:a16="http://schemas.microsoft.com/office/drawing/2014/main" id="{63A4F13F-DEDF-436E-87F4-9B3F06EE4086}"/>
                </a:ext>
              </a:extLst>
            </p:cNvPr>
            <p:cNvSpPr>
              <a:spLocks/>
            </p:cNvSpPr>
            <p:nvPr/>
          </p:nvSpPr>
          <p:spPr bwMode="auto">
            <a:xfrm>
              <a:off x="801688" y="3165475"/>
              <a:ext cx="430213" cy="560388"/>
            </a:xfrm>
            <a:custGeom>
              <a:avLst/>
              <a:gdLst>
                <a:gd name="T0" fmla="*/ 134 w 144"/>
                <a:gd name="T1" fmla="*/ 82 h 188"/>
                <a:gd name="T2" fmla="*/ 114 w 144"/>
                <a:gd name="T3" fmla="*/ 75 h 188"/>
                <a:gd name="T4" fmla="*/ 81 w 144"/>
                <a:gd name="T5" fmla="*/ 19 h 188"/>
                <a:gd name="T6" fmla="*/ 19 w 144"/>
                <a:gd name="T7" fmla="*/ 20 h 188"/>
                <a:gd name="T8" fmla="*/ 17 w 144"/>
                <a:gd name="T9" fmla="*/ 90 h 188"/>
                <a:gd name="T10" fmla="*/ 55 w 144"/>
                <a:gd name="T11" fmla="*/ 188 h 188"/>
                <a:gd name="T12" fmla="*/ 87 w 144"/>
                <a:gd name="T13" fmla="*/ 187 h 188"/>
                <a:gd name="T14" fmla="*/ 86 w 144"/>
                <a:gd name="T15" fmla="*/ 181 h 188"/>
                <a:gd name="T16" fmla="*/ 80 w 144"/>
                <a:gd name="T17" fmla="*/ 159 h 188"/>
                <a:gd name="T18" fmla="*/ 117 w 144"/>
                <a:gd name="T19" fmla="*/ 104 h 188"/>
                <a:gd name="T20" fmla="*/ 134 w 144"/>
                <a:gd name="T21" fmla="*/ 8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88">
                  <a:moveTo>
                    <a:pt x="134" y="82"/>
                  </a:moveTo>
                  <a:cubicBezTo>
                    <a:pt x="131" y="79"/>
                    <a:pt x="122" y="77"/>
                    <a:pt x="114" y="75"/>
                  </a:cubicBezTo>
                  <a:cubicBezTo>
                    <a:pt x="111" y="52"/>
                    <a:pt x="105" y="36"/>
                    <a:pt x="81" y="19"/>
                  </a:cubicBezTo>
                  <a:cubicBezTo>
                    <a:pt x="61" y="4"/>
                    <a:pt x="38" y="0"/>
                    <a:pt x="19" y="20"/>
                  </a:cubicBezTo>
                  <a:cubicBezTo>
                    <a:pt x="0" y="40"/>
                    <a:pt x="5" y="66"/>
                    <a:pt x="17" y="90"/>
                  </a:cubicBezTo>
                  <a:cubicBezTo>
                    <a:pt x="34" y="124"/>
                    <a:pt x="71" y="144"/>
                    <a:pt x="55" y="188"/>
                  </a:cubicBezTo>
                  <a:cubicBezTo>
                    <a:pt x="87" y="187"/>
                    <a:pt x="87" y="187"/>
                    <a:pt x="87" y="187"/>
                  </a:cubicBezTo>
                  <a:cubicBezTo>
                    <a:pt x="87" y="185"/>
                    <a:pt x="87" y="182"/>
                    <a:pt x="86" y="181"/>
                  </a:cubicBezTo>
                  <a:cubicBezTo>
                    <a:pt x="84" y="174"/>
                    <a:pt x="82" y="166"/>
                    <a:pt x="80" y="159"/>
                  </a:cubicBezTo>
                  <a:cubicBezTo>
                    <a:pt x="108" y="145"/>
                    <a:pt x="117" y="131"/>
                    <a:pt x="117" y="104"/>
                  </a:cubicBezTo>
                  <a:cubicBezTo>
                    <a:pt x="130" y="100"/>
                    <a:pt x="144" y="92"/>
                    <a:pt x="134" y="82"/>
                  </a:cubicBezTo>
                  <a:close/>
                </a:path>
              </a:pathLst>
            </a:custGeom>
            <a:solidFill>
              <a:srgbClr val="B58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81">
              <a:extLst>
                <a:ext uri="{FF2B5EF4-FFF2-40B4-BE49-F238E27FC236}">
                  <a16:creationId xmlns:a16="http://schemas.microsoft.com/office/drawing/2014/main" id="{D1D060D8-AE5F-439B-86E8-D7D244447C0E}"/>
                </a:ext>
              </a:extLst>
            </p:cNvPr>
            <p:cNvSpPr>
              <a:spLocks/>
            </p:cNvSpPr>
            <p:nvPr/>
          </p:nvSpPr>
          <p:spPr bwMode="auto">
            <a:xfrm>
              <a:off x="765175" y="3022600"/>
              <a:ext cx="349250" cy="584200"/>
            </a:xfrm>
            <a:custGeom>
              <a:avLst/>
              <a:gdLst>
                <a:gd name="T0" fmla="*/ 100 w 117"/>
                <a:gd name="T1" fmla="*/ 138 h 196"/>
                <a:gd name="T2" fmla="*/ 107 w 117"/>
                <a:gd name="T3" fmla="*/ 136 h 196"/>
                <a:gd name="T4" fmla="*/ 84 w 117"/>
                <a:gd name="T5" fmla="*/ 106 h 196"/>
                <a:gd name="T6" fmla="*/ 83 w 117"/>
                <a:gd name="T7" fmla="*/ 74 h 196"/>
                <a:gd name="T8" fmla="*/ 102 w 117"/>
                <a:gd name="T9" fmla="*/ 21 h 196"/>
                <a:gd name="T10" fmla="*/ 44 w 117"/>
                <a:gd name="T11" fmla="*/ 49 h 196"/>
                <a:gd name="T12" fmla="*/ 1 w 117"/>
                <a:gd name="T13" fmla="*/ 97 h 196"/>
                <a:gd name="T14" fmla="*/ 21 w 117"/>
                <a:gd name="T15" fmla="*/ 162 h 196"/>
                <a:gd name="T16" fmla="*/ 58 w 117"/>
                <a:gd name="T17" fmla="*/ 194 h 196"/>
                <a:gd name="T18" fmla="*/ 94 w 117"/>
                <a:gd name="T19" fmla="*/ 172 h 196"/>
                <a:gd name="T20" fmla="*/ 73 w 117"/>
                <a:gd name="T21" fmla="*/ 136 h 196"/>
                <a:gd name="T22" fmla="*/ 93 w 117"/>
                <a:gd name="T23" fmla="*/ 129 h 196"/>
                <a:gd name="T24" fmla="*/ 100 w 117"/>
                <a:gd name="T25" fmla="*/ 13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96">
                  <a:moveTo>
                    <a:pt x="100" y="138"/>
                  </a:moveTo>
                  <a:cubicBezTo>
                    <a:pt x="100" y="138"/>
                    <a:pt x="100" y="138"/>
                    <a:pt x="107" y="136"/>
                  </a:cubicBezTo>
                  <a:cubicBezTo>
                    <a:pt x="110" y="120"/>
                    <a:pt x="96" y="111"/>
                    <a:pt x="84" y="106"/>
                  </a:cubicBezTo>
                  <a:cubicBezTo>
                    <a:pt x="106" y="107"/>
                    <a:pt x="90" y="81"/>
                    <a:pt x="83" y="74"/>
                  </a:cubicBezTo>
                  <a:cubicBezTo>
                    <a:pt x="104" y="71"/>
                    <a:pt x="117" y="37"/>
                    <a:pt x="102" y="21"/>
                  </a:cubicBezTo>
                  <a:cubicBezTo>
                    <a:pt x="82" y="0"/>
                    <a:pt x="60" y="40"/>
                    <a:pt x="44" y="49"/>
                  </a:cubicBezTo>
                  <a:cubicBezTo>
                    <a:pt x="22" y="63"/>
                    <a:pt x="2" y="67"/>
                    <a:pt x="1" y="97"/>
                  </a:cubicBezTo>
                  <a:cubicBezTo>
                    <a:pt x="0" y="119"/>
                    <a:pt x="10" y="143"/>
                    <a:pt x="21" y="162"/>
                  </a:cubicBezTo>
                  <a:cubicBezTo>
                    <a:pt x="29" y="176"/>
                    <a:pt x="40" y="191"/>
                    <a:pt x="58" y="194"/>
                  </a:cubicBezTo>
                  <a:cubicBezTo>
                    <a:pt x="71" y="196"/>
                    <a:pt x="94" y="189"/>
                    <a:pt x="94" y="172"/>
                  </a:cubicBezTo>
                  <a:cubicBezTo>
                    <a:pt x="93" y="157"/>
                    <a:pt x="62" y="156"/>
                    <a:pt x="73" y="136"/>
                  </a:cubicBezTo>
                  <a:cubicBezTo>
                    <a:pt x="77" y="128"/>
                    <a:pt x="85" y="126"/>
                    <a:pt x="93" y="129"/>
                  </a:cubicBezTo>
                  <a:cubicBezTo>
                    <a:pt x="95" y="129"/>
                    <a:pt x="100" y="138"/>
                    <a:pt x="100" y="138"/>
                  </a:cubicBezTo>
                  <a:close/>
                </a:path>
              </a:pathLst>
            </a:custGeom>
            <a:solidFill>
              <a:srgbClr val="2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2">
              <a:extLst>
                <a:ext uri="{FF2B5EF4-FFF2-40B4-BE49-F238E27FC236}">
                  <a16:creationId xmlns:a16="http://schemas.microsoft.com/office/drawing/2014/main" id="{9571F6F0-ED64-4A1A-A3C1-451B30BB1823}"/>
                </a:ext>
              </a:extLst>
            </p:cNvPr>
            <p:cNvSpPr>
              <a:spLocks/>
            </p:cNvSpPr>
            <p:nvPr/>
          </p:nvSpPr>
          <p:spPr bwMode="auto">
            <a:xfrm>
              <a:off x="855663" y="5962650"/>
              <a:ext cx="68263" cy="138113"/>
            </a:xfrm>
            <a:custGeom>
              <a:avLst/>
              <a:gdLst>
                <a:gd name="T0" fmla="*/ 15 w 23"/>
                <a:gd name="T1" fmla="*/ 41 h 46"/>
                <a:gd name="T2" fmla="*/ 4 w 23"/>
                <a:gd name="T3" fmla="*/ 45 h 46"/>
                <a:gd name="T4" fmla="*/ 0 w 23"/>
                <a:gd name="T5" fmla="*/ 44 h 46"/>
                <a:gd name="T6" fmla="*/ 4 w 23"/>
                <a:gd name="T7" fmla="*/ 0 h 46"/>
                <a:gd name="T8" fmla="*/ 20 w 23"/>
                <a:gd name="T9" fmla="*/ 5 h 46"/>
                <a:gd name="T10" fmla="*/ 23 w 23"/>
                <a:gd name="T11" fmla="*/ 35 h 46"/>
                <a:gd name="T12" fmla="*/ 15 w 23"/>
                <a:gd name="T13" fmla="*/ 41 h 46"/>
              </a:gdLst>
              <a:ahLst/>
              <a:cxnLst>
                <a:cxn ang="0">
                  <a:pos x="T0" y="T1"/>
                </a:cxn>
                <a:cxn ang="0">
                  <a:pos x="T2" y="T3"/>
                </a:cxn>
                <a:cxn ang="0">
                  <a:pos x="T4" y="T5"/>
                </a:cxn>
                <a:cxn ang="0">
                  <a:pos x="T6" y="T7"/>
                </a:cxn>
                <a:cxn ang="0">
                  <a:pos x="T8" y="T9"/>
                </a:cxn>
                <a:cxn ang="0">
                  <a:pos x="T10" y="T11"/>
                </a:cxn>
                <a:cxn ang="0">
                  <a:pos x="T12" y="T13"/>
                </a:cxn>
              </a:cxnLst>
              <a:rect l="0" t="0" r="r" b="b"/>
              <a:pathLst>
                <a:path w="23" h="46">
                  <a:moveTo>
                    <a:pt x="15" y="41"/>
                  </a:moveTo>
                  <a:cubicBezTo>
                    <a:pt x="12" y="45"/>
                    <a:pt x="9" y="46"/>
                    <a:pt x="4" y="45"/>
                  </a:cubicBezTo>
                  <a:cubicBezTo>
                    <a:pt x="3" y="45"/>
                    <a:pt x="2" y="44"/>
                    <a:pt x="0" y="44"/>
                  </a:cubicBezTo>
                  <a:cubicBezTo>
                    <a:pt x="2" y="29"/>
                    <a:pt x="4" y="11"/>
                    <a:pt x="4" y="0"/>
                  </a:cubicBezTo>
                  <a:cubicBezTo>
                    <a:pt x="20" y="5"/>
                    <a:pt x="20" y="5"/>
                    <a:pt x="20" y="5"/>
                  </a:cubicBezTo>
                  <a:cubicBezTo>
                    <a:pt x="20" y="12"/>
                    <a:pt x="22" y="25"/>
                    <a:pt x="23" y="35"/>
                  </a:cubicBezTo>
                  <a:cubicBezTo>
                    <a:pt x="19" y="34"/>
                    <a:pt x="17" y="37"/>
                    <a:pt x="15" y="41"/>
                  </a:cubicBezTo>
                  <a:close/>
                </a:path>
              </a:pathLst>
            </a:custGeom>
            <a:solidFill>
              <a:srgbClr val="B58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3">
              <a:extLst>
                <a:ext uri="{FF2B5EF4-FFF2-40B4-BE49-F238E27FC236}">
                  <a16:creationId xmlns:a16="http://schemas.microsoft.com/office/drawing/2014/main" id="{3A55D1AA-3C9F-4600-95C1-A0539AA2BF4E}"/>
                </a:ext>
              </a:extLst>
            </p:cNvPr>
            <p:cNvSpPr>
              <a:spLocks/>
            </p:cNvSpPr>
            <p:nvPr/>
          </p:nvSpPr>
          <p:spPr bwMode="auto">
            <a:xfrm>
              <a:off x="830263" y="6053138"/>
              <a:ext cx="296863" cy="122238"/>
            </a:xfrm>
            <a:custGeom>
              <a:avLst/>
              <a:gdLst>
                <a:gd name="T0" fmla="*/ 11 w 99"/>
                <a:gd name="T1" fmla="*/ 10 h 41"/>
                <a:gd name="T2" fmla="*/ 23 w 99"/>
                <a:gd name="T3" fmla="*/ 7 h 41"/>
                <a:gd name="T4" fmla="*/ 34 w 99"/>
                <a:gd name="T5" fmla="*/ 1 h 41"/>
                <a:gd name="T6" fmla="*/ 36 w 99"/>
                <a:gd name="T7" fmla="*/ 15 h 41"/>
                <a:gd name="T8" fmla="*/ 94 w 99"/>
                <a:gd name="T9" fmla="*/ 19 h 41"/>
                <a:gd name="T10" fmla="*/ 92 w 99"/>
                <a:gd name="T11" fmla="*/ 35 h 41"/>
                <a:gd name="T12" fmla="*/ 30 w 99"/>
                <a:gd name="T13" fmla="*/ 36 h 41"/>
                <a:gd name="T14" fmla="*/ 20 w 99"/>
                <a:gd name="T15" fmla="*/ 22 h 41"/>
                <a:gd name="T16" fmla="*/ 16 w 99"/>
                <a:gd name="T17" fmla="*/ 35 h 41"/>
                <a:gd name="T18" fmla="*/ 0 w 99"/>
                <a:gd name="T19" fmla="*/ 35 h 41"/>
                <a:gd name="T20" fmla="*/ 6 w 99"/>
                <a:gd name="T21" fmla="*/ 9 h 41"/>
                <a:gd name="T22" fmla="*/ 11 w 99"/>
                <a:gd name="T23"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1">
                  <a:moveTo>
                    <a:pt x="11" y="10"/>
                  </a:moveTo>
                  <a:cubicBezTo>
                    <a:pt x="16" y="11"/>
                    <a:pt x="20" y="10"/>
                    <a:pt x="23" y="7"/>
                  </a:cubicBezTo>
                  <a:cubicBezTo>
                    <a:pt x="26" y="4"/>
                    <a:pt x="29" y="0"/>
                    <a:pt x="34" y="1"/>
                  </a:cubicBezTo>
                  <a:cubicBezTo>
                    <a:pt x="35" y="9"/>
                    <a:pt x="36" y="15"/>
                    <a:pt x="36" y="15"/>
                  </a:cubicBezTo>
                  <a:cubicBezTo>
                    <a:pt x="49" y="17"/>
                    <a:pt x="92" y="17"/>
                    <a:pt x="94" y="19"/>
                  </a:cubicBezTo>
                  <a:cubicBezTo>
                    <a:pt x="99" y="22"/>
                    <a:pt x="95" y="33"/>
                    <a:pt x="92" y="35"/>
                  </a:cubicBezTo>
                  <a:cubicBezTo>
                    <a:pt x="84" y="41"/>
                    <a:pt x="36" y="39"/>
                    <a:pt x="30" y="36"/>
                  </a:cubicBezTo>
                  <a:cubicBezTo>
                    <a:pt x="22" y="33"/>
                    <a:pt x="24" y="29"/>
                    <a:pt x="20" y="22"/>
                  </a:cubicBezTo>
                  <a:cubicBezTo>
                    <a:pt x="19" y="26"/>
                    <a:pt x="18" y="31"/>
                    <a:pt x="16" y="35"/>
                  </a:cubicBezTo>
                  <a:cubicBezTo>
                    <a:pt x="11" y="35"/>
                    <a:pt x="6" y="35"/>
                    <a:pt x="0" y="35"/>
                  </a:cubicBezTo>
                  <a:cubicBezTo>
                    <a:pt x="1" y="34"/>
                    <a:pt x="3" y="23"/>
                    <a:pt x="6" y="9"/>
                  </a:cubicBezTo>
                  <a:cubicBezTo>
                    <a:pt x="8" y="10"/>
                    <a:pt x="10" y="10"/>
                    <a:pt x="11" y="10"/>
                  </a:cubicBezTo>
                  <a:close/>
                </a:path>
              </a:pathLst>
            </a:custGeom>
            <a:solidFill>
              <a:srgbClr val="262D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4">
              <a:extLst>
                <a:ext uri="{FF2B5EF4-FFF2-40B4-BE49-F238E27FC236}">
                  <a16:creationId xmlns:a16="http://schemas.microsoft.com/office/drawing/2014/main" id="{F1E523B1-EB6F-4873-B8A7-4F010B14935B}"/>
                </a:ext>
              </a:extLst>
            </p:cNvPr>
            <p:cNvSpPr>
              <a:spLocks/>
            </p:cNvSpPr>
            <p:nvPr/>
          </p:nvSpPr>
          <p:spPr bwMode="auto">
            <a:xfrm>
              <a:off x="1428750" y="5962650"/>
              <a:ext cx="68263" cy="138113"/>
            </a:xfrm>
            <a:custGeom>
              <a:avLst/>
              <a:gdLst>
                <a:gd name="T0" fmla="*/ 15 w 23"/>
                <a:gd name="T1" fmla="*/ 41 h 46"/>
                <a:gd name="T2" fmla="*/ 4 w 23"/>
                <a:gd name="T3" fmla="*/ 45 h 46"/>
                <a:gd name="T4" fmla="*/ 0 w 23"/>
                <a:gd name="T5" fmla="*/ 44 h 46"/>
                <a:gd name="T6" fmla="*/ 4 w 23"/>
                <a:gd name="T7" fmla="*/ 0 h 46"/>
                <a:gd name="T8" fmla="*/ 20 w 23"/>
                <a:gd name="T9" fmla="*/ 5 h 46"/>
                <a:gd name="T10" fmla="*/ 23 w 23"/>
                <a:gd name="T11" fmla="*/ 35 h 46"/>
                <a:gd name="T12" fmla="*/ 15 w 23"/>
                <a:gd name="T13" fmla="*/ 41 h 46"/>
              </a:gdLst>
              <a:ahLst/>
              <a:cxnLst>
                <a:cxn ang="0">
                  <a:pos x="T0" y="T1"/>
                </a:cxn>
                <a:cxn ang="0">
                  <a:pos x="T2" y="T3"/>
                </a:cxn>
                <a:cxn ang="0">
                  <a:pos x="T4" y="T5"/>
                </a:cxn>
                <a:cxn ang="0">
                  <a:pos x="T6" y="T7"/>
                </a:cxn>
                <a:cxn ang="0">
                  <a:pos x="T8" y="T9"/>
                </a:cxn>
                <a:cxn ang="0">
                  <a:pos x="T10" y="T11"/>
                </a:cxn>
                <a:cxn ang="0">
                  <a:pos x="T12" y="T13"/>
                </a:cxn>
              </a:cxnLst>
              <a:rect l="0" t="0" r="r" b="b"/>
              <a:pathLst>
                <a:path w="23" h="46">
                  <a:moveTo>
                    <a:pt x="15" y="41"/>
                  </a:moveTo>
                  <a:cubicBezTo>
                    <a:pt x="12" y="45"/>
                    <a:pt x="9" y="46"/>
                    <a:pt x="4" y="45"/>
                  </a:cubicBezTo>
                  <a:cubicBezTo>
                    <a:pt x="3" y="45"/>
                    <a:pt x="2" y="44"/>
                    <a:pt x="0" y="44"/>
                  </a:cubicBezTo>
                  <a:cubicBezTo>
                    <a:pt x="2" y="29"/>
                    <a:pt x="4" y="11"/>
                    <a:pt x="4" y="0"/>
                  </a:cubicBezTo>
                  <a:cubicBezTo>
                    <a:pt x="20" y="5"/>
                    <a:pt x="20" y="5"/>
                    <a:pt x="20" y="5"/>
                  </a:cubicBezTo>
                  <a:cubicBezTo>
                    <a:pt x="20" y="12"/>
                    <a:pt x="22" y="25"/>
                    <a:pt x="23" y="35"/>
                  </a:cubicBezTo>
                  <a:cubicBezTo>
                    <a:pt x="19" y="34"/>
                    <a:pt x="17" y="37"/>
                    <a:pt x="15" y="41"/>
                  </a:cubicBezTo>
                  <a:close/>
                </a:path>
              </a:pathLst>
            </a:custGeom>
            <a:solidFill>
              <a:srgbClr val="B58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5">
              <a:extLst>
                <a:ext uri="{FF2B5EF4-FFF2-40B4-BE49-F238E27FC236}">
                  <a16:creationId xmlns:a16="http://schemas.microsoft.com/office/drawing/2014/main" id="{E41F34F8-A9E1-4AD6-B6E1-A4F7E90A0DBB}"/>
                </a:ext>
              </a:extLst>
            </p:cNvPr>
            <p:cNvSpPr>
              <a:spLocks/>
            </p:cNvSpPr>
            <p:nvPr/>
          </p:nvSpPr>
          <p:spPr bwMode="auto">
            <a:xfrm>
              <a:off x="1404938" y="6053138"/>
              <a:ext cx="295275" cy="122238"/>
            </a:xfrm>
            <a:custGeom>
              <a:avLst/>
              <a:gdLst>
                <a:gd name="T0" fmla="*/ 11 w 99"/>
                <a:gd name="T1" fmla="*/ 10 h 41"/>
                <a:gd name="T2" fmla="*/ 23 w 99"/>
                <a:gd name="T3" fmla="*/ 7 h 41"/>
                <a:gd name="T4" fmla="*/ 34 w 99"/>
                <a:gd name="T5" fmla="*/ 1 h 41"/>
                <a:gd name="T6" fmla="*/ 36 w 99"/>
                <a:gd name="T7" fmla="*/ 15 h 41"/>
                <a:gd name="T8" fmla="*/ 94 w 99"/>
                <a:gd name="T9" fmla="*/ 19 h 41"/>
                <a:gd name="T10" fmla="*/ 92 w 99"/>
                <a:gd name="T11" fmla="*/ 35 h 41"/>
                <a:gd name="T12" fmla="*/ 30 w 99"/>
                <a:gd name="T13" fmla="*/ 36 h 41"/>
                <a:gd name="T14" fmla="*/ 20 w 99"/>
                <a:gd name="T15" fmla="*/ 22 h 41"/>
                <a:gd name="T16" fmla="*/ 16 w 99"/>
                <a:gd name="T17" fmla="*/ 35 h 41"/>
                <a:gd name="T18" fmla="*/ 0 w 99"/>
                <a:gd name="T19" fmla="*/ 35 h 41"/>
                <a:gd name="T20" fmla="*/ 6 w 99"/>
                <a:gd name="T21" fmla="*/ 9 h 41"/>
                <a:gd name="T22" fmla="*/ 11 w 99"/>
                <a:gd name="T23"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41">
                  <a:moveTo>
                    <a:pt x="11" y="10"/>
                  </a:moveTo>
                  <a:cubicBezTo>
                    <a:pt x="16" y="11"/>
                    <a:pt x="20" y="10"/>
                    <a:pt x="23" y="7"/>
                  </a:cubicBezTo>
                  <a:cubicBezTo>
                    <a:pt x="26" y="4"/>
                    <a:pt x="29" y="0"/>
                    <a:pt x="34" y="1"/>
                  </a:cubicBezTo>
                  <a:cubicBezTo>
                    <a:pt x="35" y="9"/>
                    <a:pt x="36" y="15"/>
                    <a:pt x="36" y="15"/>
                  </a:cubicBezTo>
                  <a:cubicBezTo>
                    <a:pt x="49" y="17"/>
                    <a:pt x="92" y="17"/>
                    <a:pt x="94" y="19"/>
                  </a:cubicBezTo>
                  <a:cubicBezTo>
                    <a:pt x="99" y="22"/>
                    <a:pt x="95" y="33"/>
                    <a:pt x="92" y="35"/>
                  </a:cubicBezTo>
                  <a:cubicBezTo>
                    <a:pt x="84" y="41"/>
                    <a:pt x="36" y="39"/>
                    <a:pt x="30" y="36"/>
                  </a:cubicBezTo>
                  <a:cubicBezTo>
                    <a:pt x="22" y="33"/>
                    <a:pt x="24" y="29"/>
                    <a:pt x="20" y="22"/>
                  </a:cubicBezTo>
                  <a:cubicBezTo>
                    <a:pt x="19" y="26"/>
                    <a:pt x="18" y="31"/>
                    <a:pt x="16" y="35"/>
                  </a:cubicBezTo>
                  <a:cubicBezTo>
                    <a:pt x="11" y="35"/>
                    <a:pt x="6" y="35"/>
                    <a:pt x="0" y="35"/>
                  </a:cubicBezTo>
                  <a:cubicBezTo>
                    <a:pt x="1" y="34"/>
                    <a:pt x="3" y="23"/>
                    <a:pt x="6" y="9"/>
                  </a:cubicBezTo>
                  <a:cubicBezTo>
                    <a:pt x="8" y="10"/>
                    <a:pt x="10" y="10"/>
                    <a:pt x="11" y="10"/>
                  </a:cubicBezTo>
                  <a:close/>
                </a:path>
              </a:pathLst>
            </a:custGeom>
            <a:solidFill>
              <a:srgbClr val="262D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86">
              <a:extLst>
                <a:ext uri="{FF2B5EF4-FFF2-40B4-BE49-F238E27FC236}">
                  <a16:creationId xmlns:a16="http://schemas.microsoft.com/office/drawing/2014/main" id="{A7740589-B081-47A7-B0A2-C495EBA73DA0}"/>
                </a:ext>
              </a:extLst>
            </p:cNvPr>
            <p:cNvSpPr>
              <a:spLocks/>
            </p:cNvSpPr>
            <p:nvPr/>
          </p:nvSpPr>
          <p:spPr bwMode="auto">
            <a:xfrm>
              <a:off x="812800" y="4421188"/>
              <a:ext cx="738188" cy="1622425"/>
            </a:xfrm>
            <a:custGeom>
              <a:avLst/>
              <a:gdLst>
                <a:gd name="T0" fmla="*/ 197 w 247"/>
                <a:gd name="T1" fmla="*/ 262 h 544"/>
                <a:gd name="T2" fmla="*/ 152 w 247"/>
                <a:gd name="T3" fmla="*/ 0 h 544"/>
                <a:gd name="T4" fmla="*/ 100 w 247"/>
                <a:gd name="T5" fmla="*/ 10 h 544"/>
                <a:gd name="T6" fmla="*/ 56 w 247"/>
                <a:gd name="T7" fmla="*/ 11 h 544"/>
                <a:gd name="T8" fmla="*/ 5 w 247"/>
                <a:gd name="T9" fmla="*/ 11 h 544"/>
                <a:gd name="T10" fmla="*/ 14 w 247"/>
                <a:gd name="T11" fmla="*/ 111 h 544"/>
                <a:gd name="T12" fmla="*/ 16 w 247"/>
                <a:gd name="T13" fmla="*/ 228 h 544"/>
                <a:gd name="T14" fmla="*/ 0 w 247"/>
                <a:gd name="T15" fmla="*/ 533 h 544"/>
                <a:gd name="T16" fmla="*/ 1 w 247"/>
                <a:gd name="T17" fmla="*/ 533 h 544"/>
                <a:gd name="T18" fmla="*/ 48 w 247"/>
                <a:gd name="T19" fmla="*/ 531 h 544"/>
                <a:gd name="T20" fmla="*/ 57 w 247"/>
                <a:gd name="T21" fmla="*/ 476 h 544"/>
                <a:gd name="T22" fmla="*/ 57 w 247"/>
                <a:gd name="T23" fmla="*/ 471 h 544"/>
                <a:gd name="T24" fmla="*/ 72 w 247"/>
                <a:gd name="T25" fmla="*/ 341 h 544"/>
                <a:gd name="T26" fmla="*/ 90 w 247"/>
                <a:gd name="T27" fmla="*/ 133 h 544"/>
                <a:gd name="T28" fmla="*/ 94 w 247"/>
                <a:gd name="T29" fmla="*/ 146 h 544"/>
                <a:gd name="T30" fmla="*/ 192 w 247"/>
                <a:gd name="T31" fmla="*/ 527 h 544"/>
                <a:gd name="T32" fmla="*/ 247 w 247"/>
                <a:gd name="T33" fmla="*/ 521 h 544"/>
                <a:gd name="T34" fmla="*/ 197 w 247"/>
                <a:gd name="T35" fmla="*/ 262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544">
                  <a:moveTo>
                    <a:pt x="197" y="262"/>
                  </a:moveTo>
                  <a:cubicBezTo>
                    <a:pt x="181" y="175"/>
                    <a:pt x="167" y="87"/>
                    <a:pt x="152" y="0"/>
                  </a:cubicBezTo>
                  <a:cubicBezTo>
                    <a:pt x="134" y="5"/>
                    <a:pt x="117" y="8"/>
                    <a:pt x="100" y="10"/>
                  </a:cubicBezTo>
                  <a:cubicBezTo>
                    <a:pt x="86" y="9"/>
                    <a:pt x="71" y="10"/>
                    <a:pt x="56" y="11"/>
                  </a:cubicBezTo>
                  <a:cubicBezTo>
                    <a:pt x="39" y="13"/>
                    <a:pt x="22" y="8"/>
                    <a:pt x="5" y="11"/>
                  </a:cubicBezTo>
                  <a:cubicBezTo>
                    <a:pt x="10" y="44"/>
                    <a:pt x="6" y="78"/>
                    <a:pt x="14" y="111"/>
                  </a:cubicBezTo>
                  <a:cubicBezTo>
                    <a:pt x="22" y="146"/>
                    <a:pt x="16" y="190"/>
                    <a:pt x="16" y="228"/>
                  </a:cubicBezTo>
                  <a:cubicBezTo>
                    <a:pt x="16" y="290"/>
                    <a:pt x="6" y="495"/>
                    <a:pt x="0" y="533"/>
                  </a:cubicBezTo>
                  <a:cubicBezTo>
                    <a:pt x="1" y="533"/>
                    <a:pt x="1" y="533"/>
                    <a:pt x="1" y="533"/>
                  </a:cubicBezTo>
                  <a:cubicBezTo>
                    <a:pt x="11" y="542"/>
                    <a:pt x="40" y="542"/>
                    <a:pt x="48" y="531"/>
                  </a:cubicBezTo>
                  <a:cubicBezTo>
                    <a:pt x="48" y="531"/>
                    <a:pt x="56" y="492"/>
                    <a:pt x="57" y="476"/>
                  </a:cubicBezTo>
                  <a:cubicBezTo>
                    <a:pt x="57" y="474"/>
                    <a:pt x="57" y="473"/>
                    <a:pt x="57" y="471"/>
                  </a:cubicBezTo>
                  <a:cubicBezTo>
                    <a:pt x="61" y="427"/>
                    <a:pt x="68" y="384"/>
                    <a:pt x="72" y="341"/>
                  </a:cubicBezTo>
                  <a:cubicBezTo>
                    <a:pt x="78" y="272"/>
                    <a:pt x="83" y="202"/>
                    <a:pt x="90" y="133"/>
                  </a:cubicBezTo>
                  <a:cubicBezTo>
                    <a:pt x="92" y="137"/>
                    <a:pt x="93" y="141"/>
                    <a:pt x="94" y="146"/>
                  </a:cubicBezTo>
                  <a:cubicBezTo>
                    <a:pt x="99" y="168"/>
                    <a:pt x="192" y="527"/>
                    <a:pt x="192" y="527"/>
                  </a:cubicBezTo>
                  <a:cubicBezTo>
                    <a:pt x="208" y="544"/>
                    <a:pt x="247" y="521"/>
                    <a:pt x="247" y="521"/>
                  </a:cubicBezTo>
                  <a:cubicBezTo>
                    <a:pt x="246" y="518"/>
                    <a:pt x="213" y="346"/>
                    <a:pt x="197" y="262"/>
                  </a:cubicBezTo>
                  <a:close/>
                </a:path>
              </a:pathLst>
            </a:custGeom>
            <a:solidFill>
              <a:srgbClr val="82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87">
              <a:extLst>
                <a:ext uri="{FF2B5EF4-FFF2-40B4-BE49-F238E27FC236}">
                  <a16:creationId xmlns:a16="http://schemas.microsoft.com/office/drawing/2014/main" id="{F13CE5FE-5CBA-4FF6-B579-86902A85B226}"/>
                </a:ext>
              </a:extLst>
            </p:cNvPr>
            <p:cNvSpPr>
              <a:spLocks/>
            </p:cNvSpPr>
            <p:nvPr/>
          </p:nvSpPr>
          <p:spPr bwMode="auto">
            <a:xfrm>
              <a:off x="825500" y="4387850"/>
              <a:ext cx="447675" cy="165100"/>
            </a:xfrm>
            <a:custGeom>
              <a:avLst/>
              <a:gdLst>
                <a:gd name="T0" fmla="*/ 0 w 150"/>
                <a:gd name="T1" fmla="*/ 15 h 55"/>
                <a:gd name="T2" fmla="*/ 2 w 150"/>
                <a:gd name="T3" fmla="*/ 31 h 55"/>
                <a:gd name="T4" fmla="*/ 2 w 150"/>
                <a:gd name="T5" fmla="*/ 31 h 55"/>
                <a:gd name="T6" fmla="*/ 2 w 150"/>
                <a:gd name="T7" fmla="*/ 31 h 55"/>
                <a:gd name="T8" fmla="*/ 150 w 150"/>
                <a:gd name="T9" fmla="*/ 24 h 55"/>
                <a:gd name="T10" fmla="*/ 148 w 150"/>
                <a:gd name="T11" fmla="*/ 0 h 55"/>
                <a:gd name="T12" fmla="*/ 0 w 150"/>
                <a:gd name="T13" fmla="*/ 15 h 55"/>
              </a:gdLst>
              <a:ahLst/>
              <a:cxnLst>
                <a:cxn ang="0">
                  <a:pos x="T0" y="T1"/>
                </a:cxn>
                <a:cxn ang="0">
                  <a:pos x="T2" y="T3"/>
                </a:cxn>
                <a:cxn ang="0">
                  <a:pos x="T4" y="T5"/>
                </a:cxn>
                <a:cxn ang="0">
                  <a:pos x="T6" y="T7"/>
                </a:cxn>
                <a:cxn ang="0">
                  <a:pos x="T8" y="T9"/>
                </a:cxn>
                <a:cxn ang="0">
                  <a:pos x="T10" y="T11"/>
                </a:cxn>
                <a:cxn ang="0">
                  <a:pos x="T12" y="T13"/>
                </a:cxn>
              </a:cxnLst>
              <a:rect l="0" t="0" r="r" b="b"/>
              <a:pathLst>
                <a:path w="150" h="55">
                  <a:moveTo>
                    <a:pt x="0" y="15"/>
                  </a:moveTo>
                  <a:cubicBezTo>
                    <a:pt x="0" y="21"/>
                    <a:pt x="2" y="26"/>
                    <a:pt x="2" y="31"/>
                  </a:cubicBezTo>
                  <a:cubicBezTo>
                    <a:pt x="2" y="31"/>
                    <a:pt x="2" y="31"/>
                    <a:pt x="2" y="31"/>
                  </a:cubicBezTo>
                  <a:cubicBezTo>
                    <a:pt x="2" y="31"/>
                    <a:pt x="2" y="31"/>
                    <a:pt x="2" y="31"/>
                  </a:cubicBezTo>
                  <a:cubicBezTo>
                    <a:pt x="48" y="55"/>
                    <a:pt x="105" y="33"/>
                    <a:pt x="150" y="24"/>
                  </a:cubicBezTo>
                  <a:cubicBezTo>
                    <a:pt x="150" y="19"/>
                    <a:pt x="150" y="9"/>
                    <a:pt x="148" y="0"/>
                  </a:cubicBezTo>
                  <a:lnTo>
                    <a:pt x="0" y="15"/>
                  </a:lnTo>
                  <a:close/>
                </a:path>
              </a:pathLst>
            </a:custGeom>
            <a:solidFill>
              <a:srgbClr val="272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8">
              <a:extLst>
                <a:ext uri="{FF2B5EF4-FFF2-40B4-BE49-F238E27FC236}">
                  <a16:creationId xmlns:a16="http://schemas.microsoft.com/office/drawing/2014/main" id="{1CF31E23-2D46-48BC-9506-44607EA0AEC9}"/>
                </a:ext>
              </a:extLst>
            </p:cNvPr>
            <p:cNvSpPr>
              <a:spLocks noChangeArrowheads="1"/>
            </p:cNvSpPr>
            <p:nvPr/>
          </p:nvSpPr>
          <p:spPr bwMode="auto">
            <a:xfrm>
              <a:off x="992188" y="4430713"/>
              <a:ext cx="23813" cy="123825"/>
            </a:xfrm>
            <a:prstGeom prst="rect">
              <a:avLst/>
            </a:prstGeom>
            <a:solidFill>
              <a:srgbClr val="82787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89">
              <a:extLst>
                <a:ext uri="{FF2B5EF4-FFF2-40B4-BE49-F238E27FC236}">
                  <a16:creationId xmlns:a16="http://schemas.microsoft.com/office/drawing/2014/main" id="{C9B1AC27-4643-4367-8719-CABBF8EDF3A1}"/>
                </a:ext>
              </a:extLst>
            </p:cNvPr>
            <p:cNvSpPr>
              <a:spLocks/>
            </p:cNvSpPr>
            <p:nvPr/>
          </p:nvSpPr>
          <p:spPr bwMode="auto">
            <a:xfrm>
              <a:off x="774700" y="3705225"/>
              <a:ext cx="508000" cy="774700"/>
            </a:xfrm>
            <a:custGeom>
              <a:avLst/>
              <a:gdLst>
                <a:gd name="T0" fmla="*/ 135 w 170"/>
                <a:gd name="T1" fmla="*/ 20 h 260"/>
                <a:gd name="T2" fmla="*/ 0 w 170"/>
                <a:gd name="T3" fmla="*/ 70 h 260"/>
                <a:gd name="T4" fmla="*/ 15 w 170"/>
                <a:gd name="T5" fmla="*/ 174 h 260"/>
                <a:gd name="T6" fmla="*/ 13 w 170"/>
                <a:gd name="T7" fmla="*/ 217 h 260"/>
                <a:gd name="T8" fmla="*/ 5 w 170"/>
                <a:gd name="T9" fmla="*/ 240 h 260"/>
                <a:gd name="T10" fmla="*/ 24 w 170"/>
                <a:gd name="T11" fmla="*/ 256 h 260"/>
                <a:gd name="T12" fmla="*/ 69 w 170"/>
                <a:gd name="T13" fmla="*/ 257 h 260"/>
                <a:gd name="T14" fmla="*/ 113 w 170"/>
                <a:gd name="T15" fmla="*/ 254 h 260"/>
                <a:gd name="T16" fmla="*/ 156 w 170"/>
                <a:gd name="T17" fmla="*/ 247 h 260"/>
                <a:gd name="T18" fmla="*/ 169 w 170"/>
                <a:gd name="T19" fmla="*/ 232 h 260"/>
                <a:gd name="T20" fmla="*/ 159 w 170"/>
                <a:gd name="T21" fmla="*/ 213 h 260"/>
                <a:gd name="T22" fmla="*/ 158 w 170"/>
                <a:gd name="T23" fmla="*/ 172 h 260"/>
                <a:gd name="T24" fmla="*/ 155 w 170"/>
                <a:gd name="T25" fmla="*/ 131 h 260"/>
                <a:gd name="T26" fmla="*/ 149 w 170"/>
                <a:gd name="T27" fmla="*/ 53 h 260"/>
                <a:gd name="T28" fmla="*/ 135 w 170"/>
                <a:gd name="T29" fmla="*/ 2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260">
                  <a:moveTo>
                    <a:pt x="135" y="20"/>
                  </a:moveTo>
                  <a:cubicBezTo>
                    <a:pt x="91" y="32"/>
                    <a:pt x="0" y="0"/>
                    <a:pt x="0" y="70"/>
                  </a:cubicBezTo>
                  <a:cubicBezTo>
                    <a:pt x="0" y="105"/>
                    <a:pt x="8" y="141"/>
                    <a:pt x="15" y="174"/>
                  </a:cubicBezTo>
                  <a:cubicBezTo>
                    <a:pt x="17" y="187"/>
                    <a:pt x="19" y="205"/>
                    <a:pt x="13" y="217"/>
                  </a:cubicBezTo>
                  <a:cubicBezTo>
                    <a:pt x="9" y="225"/>
                    <a:pt x="1" y="229"/>
                    <a:pt x="5" y="240"/>
                  </a:cubicBezTo>
                  <a:cubicBezTo>
                    <a:pt x="8" y="247"/>
                    <a:pt x="17" y="253"/>
                    <a:pt x="24" y="256"/>
                  </a:cubicBezTo>
                  <a:cubicBezTo>
                    <a:pt x="37" y="260"/>
                    <a:pt x="55" y="258"/>
                    <a:pt x="69" y="257"/>
                  </a:cubicBezTo>
                  <a:cubicBezTo>
                    <a:pt x="83" y="255"/>
                    <a:pt x="98" y="256"/>
                    <a:pt x="113" y="254"/>
                  </a:cubicBezTo>
                  <a:cubicBezTo>
                    <a:pt x="126" y="253"/>
                    <a:pt x="143" y="252"/>
                    <a:pt x="156" y="247"/>
                  </a:cubicBezTo>
                  <a:cubicBezTo>
                    <a:pt x="163" y="244"/>
                    <a:pt x="170" y="240"/>
                    <a:pt x="169" y="232"/>
                  </a:cubicBezTo>
                  <a:cubicBezTo>
                    <a:pt x="169" y="223"/>
                    <a:pt x="161" y="221"/>
                    <a:pt x="159" y="213"/>
                  </a:cubicBezTo>
                  <a:cubicBezTo>
                    <a:pt x="156" y="202"/>
                    <a:pt x="159" y="185"/>
                    <a:pt x="158" y="172"/>
                  </a:cubicBezTo>
                  <a:cubicBezTo>
                    <a:pt x="157" y="158"/>
                    <a:pt x="157" y="144"/>
                    <a:pt x="155" y="131"/>
                  </a:cubicBezTo>
                  <a:cubicBezTo>
                    <a:pt x="151" y="106"/>
                    <a:pt x="147" y="78"/>
                    <a:pt x="149" y="53"/>
                  </a:cubicBezTo>
                  <a:lnTo>
                    <a:pt x="135" y="20"/>
                  </a:lnTo>
                  <a:close/>
                </a:path>
              </a:pathLst>
            </a:custGeom>
            <a:solidFill>
              <a:srgbClr val="FFE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0">
              <a:extLst>
                <a:ext uri="{FF2B5EF4-FFF2-40B4-BE49-F238E27FC236}">
                  <a16:creationId xmlns:a16="http://schemas.microsoft.com/office/drawing/2014/main" id="{B93AECCC-5F13-4EFB-96E0-6935C08D9DA2}"/>
                </a:ext>
              </a:extLst>
            </p:cNvPr>
            <p:cNvSpPr>
              <a:spLocks/>
            </p:cNvSpPr>
            <p:nvPr/>
          </p:nvSpPr>
          <p:spPr bwMode="auto">
            <a:xfrm>
              <a:off x="884238" y="3702050"/>
              <a:ext cx="223838" cy="92075"/>
            </a:xfrm>
            <a:custGeom>
              <a:avLst/>
              <a:gdLst>
                <a:gd name="T0" fmla="*/ 75 w 75"/>
                <a:gd name="T1" fmla="*/ 26 h 31"/>
                <a:gd name="T2" fmla="*/ 70 w 75"/>
                <a:gd name="T3" fmla="*/ 0 h 31"/>
                <a:gd name="T4" fmla="*/ 70 w 75"/>
                <a:gd name="T5" fmla="*/ 0 h 31"/>
                <a:gd name="T6" fmla="*/ 24 w 75"/>
                <a:gd name="T7" fmla="*/ 2 h 31"/>
                <a:gd name="T8" fmla="*/ 2 w 75"/>
                <a:gd name="T9" fmla="*/ 9 h 31"/>
                <a:gd name="T10" fmla="*/ 5 w 75"/>
                <a:gd name="T11" fmla="*/ 31 h 31"/>
                <a:gd name="T12" fmla="*/ 75 w 75"/>
                <a:gd name="T13" fmla="*/ 26 h 31"/>
              </a:gdLst>
              <a:ahLst/>
              <a:cxnLst>
                <a:cxn ang="0">
                  <a:pos x="T0" y="T1"/>
                </a:cxn>
                <a:cxn ang="0">
                  <a:pos x="T2" y="T3"/>
                </a:cxn>
                <a:cxn ang="0">
                  <a:pos x="T4" y="T5"/>
                </a:cxn>
                <a:cxn ang="0">
                  <a:pos x="T6" y="T7"/>
                </a:cxn>
                <a:cxn ang="0">
                  <a:pos x="T8" y="T9"/>
                </a:cxn>
                <a:cxn ang="0">
                  <a:pos x="T10" y="T11"/>
                </a:cxn>
                <a:cxn ang="0">
                  <a:pos x="T12" y="T13"/>
                </a:cxn>
              </a:cxnLst>
              <a:rect l="0" t="0" r="r" b="b"/>
              <a:pathLst>
                <a:path w="75" h="31">
                  <a:moveTo>
                    <a:pt x="75" y="26"/>
                  </a:moveTo>
                  <a:cubicBezTo>
                    <a:pt x="75" y="21"/>
                    <a:pt x="72" y="7"/>
                    <a:pt x="70" y="0"/>
                  </a:cubicBezTo>
                  <a:cubicBezTo>
                    <a:pt x="70" y="0"/>
                    <a:pt x="70" y="0"/>
                    <a:pt x="70" y="0"/>
                  </a:cubicBezTo>
                  <a:cubicBezTo>
                    <a:pt x="54" y="0"/>
                    <a:pt x="40" y="1"/>
                    <a:pt x="24" y="2"/>
                  </a:cubicBezTo>
                  <a:cubicBezTo>
                    <a:pt x="18" y="3"/>
                    <a:pt x="5" y="3"/>
                    <a:pt x="2" y="9"/>
                  </a:cubicBezTo>
                  <a:cubicBezTo>
                    <a:pt x="0" y="13"/>
                    <a:pt x="4" y="28"/>
                    <a:pt x="5" y="31"/>
                  </a:cubicBezTo>
                  <a:lnTo>
                    <a:pt x="75" y="26"/>
                  </a:lnTo>
                  <a:close/>
                </a:path>
              </a:pathLst>
            </a:custGeom>
            <a:solidFill>
              <a:srgbClr val="FFED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1">
              <a:extLst>
                <a:ext uri="{FF2B5EF4-FFF2-40B4-BE49-F238E27FC236}">
                  <a16:creationId xmlns:a16="http://schemas.microsoft.com/office/drawing/2014/main" id="{2EADA95F-2DD7-438A-B1E8-AC6B61D07D0F}"/>
                </a:ext>
              </a:extLst>
            </p:cNvPr>
            <p:cNvSpPr>
              <a:spLocks/>
            </p:cNvSpPr>
            <p:nvPr/>
          </p:nvSpPr>
          <p:spPr bwMode="auto">
            <a:xfrm>
              <a:off x="1547813" y="2738438"/>
              <a:ext cx="268288" cy="373063"/>
            </a:xfrm>
            <a:custGeom>
              <a:avLst/>
              <a:gdLst>
                <a:gd name="T0" fmla="*/ 24 w 90"/>
                <a:gd name="T1" fmla="*/ 111 h 125"/>
                <a:gd name="T2" fmla="*/ 27 w 90"/>
                <a:gd name="T3" fmla="*/ 73 h 125"/>
                <a:gd name="T4" fmla="*/ 12 w 90"/>
                <a:gd name="T5" fmla="*/ 43 h 125"/>
                <a:gd name="T6" fmla="*/ 9 w 90"/>
                <a:gd name="T7" fmla="*/ 34 h 125"/>
                <a:gd name="T8" fmla="*/ 23 w 90"/>
                <a:gd name="T9" fmla="*/ 41 h 125"/>
                <a:gd name="T10" fmla="*/ 34 w 90"/>
                <a:gd name="T11" fmla="*/ 52 h 125"/>
                <a:gd name="T12" fmla="*/ 50 w 90"/>
                <a:gd name="T13" fmla="*/ 4 h 125"/>
                <a:gd name="T14" fmla="*/ 46 w 90"/>
                <a:gd name="T15" fmla="*/ 47 h 125"/>
                <a:gd name="T16" fmla="*/ 57 w 90"/>
                <a:gd name="T17" fmla="*/ 15 h 125"/>
                <a:gd name="T18" fmla="*/ 67 w 90"/>
                <a:gd name="T19" fmla="*/ 12 h 125"/>
                <a:gd name="T20" fmla="*/ 55 w 90"/>
                <a:gd name="T21" fmla="*/ 51 h 125"/>
                <a:gd name="T22" fmla="*/ 75 w 90"/>
                <a:gd name="T23" fmla="*/ 19 h 125"/>
                <a:gd name="T24" fmla="*/ 64 w 90"/>
                <a:gd name="T25" fmla="*/ 54 h 125"/>
                <a:gd name="T26" fmla="*/ 84 w 90"/>
                <a:gd name="T27" fmla="*/ 37 h 125"/>
                <a:gd name="T28" fmla="*/ 71 w 90"/>
                <a:gd name="T29" fmla="*/ 60 h 125"/>
                <a:gd name="T30" fmla="*/ 59 w 90"/>
                <a:gd name="T31" fmla="*/ 82 h 125"/>
                <a:gd name="T32" fmla="*/ 46 w 90"/>
                <a:gd name="T33" fmla="*/ 125 h 125"/>
                <a:gd name="T34" fmla="*/ 24 w 90"/>
                <a:gd name="T35"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25">
                  <a:moveTo>
                    <a:pt x="24" y="111"/>
                  </a:moveTo>
                  <a:cubicBezTo>
                    <a:pt x="29" y="97"/>
                    <a:pt x="36" y="87"/>
                    <a:pt x="27" y="73"/>
                  </a:cubicBezTo>
                  <a:cubicBezTo>
                    <a:pt x="20" y="63"/>
                    <a:pt x="21" y="51"/>
                    <a:pt x="12" y="43"/>
                  </a:cubicBezTo>
                  <a:cubicBezTo>
                    <a:pt x="8" y="40"/>
                    <a:pt x="0" y="36"/>
                    <a:pt x="9" y="34"/>
                  </a:cubicBezTo>
                  <a:cubicBezTo>
                    <a:pt x="15" y="32"/>
                    <a:pt x="20" y="38"/>
                    <a:pt x="23" y="41"/>
                  </a:cubicBezTo>
                  <a:cubicBezTo>
                    <a:pt x="25" y="44"/>
                    <a:pt x="30" y="54"/>
                    <a:pt x="34" y="52"/>
                  </a:cubicBezTo>
                  <a:cubicBezTo>
                    <a:pt x="38" y="51"/>
                    <a:pt x="42" y="2"/>
                    <a:pt x="50" y="4"/>
                  </a:cubicBezTo>
                  <a:cubicBezTo>
                    <a:pt x="58" y="6"/>
                    <a:pt x="42" y="46"/>
                    <a:pt x="46" y="47"/>
                  </a:cubicBezTo>
                  <a:cubicBezTo>
                    <a:pt x="50" y="48"/>
                    <a:pt x="55" y="21"/>
                    <a:pt x="57" y="15"/>
                  </a:cubicBezTo>
                  <a:cubicBezTo>
                    <a:pt x="60" y="8"/>
                    <a:pt x="66" y="0"/>
                    <a:pt x="67" y="12"/>
                  </a:cubicBezTo>
                  <a:cubicBezTo>
                    <a:pt x="67" y="18"/>
                    <a:pt x="57" y="44"/>
                    <a:pt x="55" y="51"/>
                  </a:cubicBezTo>
                  <a:cubicBezTo>
                    <a:pt x="61" y="53"/>
                    <a:pt x="69" y="15"/>
                    <a:pt x="75" y="19"/>
                  </a:cubicBezTo>
                  <a:cubicBezTo>
                    <a:pt x="82" y="24"/>
                    <a:pt x="62" y="54"/>
                    <a:pt x="64" y="54"/>
                  </a:cubicBezTo>
                  <a:cubicBezTo>
                    <a:pt x="69" y="58"/>
                    <a:pt x="79" y="31"/>
                    <a:pt x="84" y="37"/>
                  </a:cubicBezTo>
                  <a:cubicBezTo>
                    <a:pt x="90" y="40"/>
                    <a:pt x="75" y="54"/>
                    <a:pt x="71" y="60"/>
                  </a:cubicBezTo>
                  <a:cubicBezTo>
                    <a:pt x="66" y="66"/>
                    <a:pt x="65" y="75"/>
                    <a:pt x="59" y="82"/>
                  </a:cubicBezTo>
                  <a:cubicBezTo>
                    <a:pt x="54" y="89"/>
                    <a:pt x="39" y="116"/>
                    <a:pt x="46" y="125"/>
                  </a:cubicBezTo>
                  <a:lnTo>
                    <a:pt x="24" y="111"/>
                  </a:lnTo>
                  <a:close/>
                </a:path>
              </a:pathLst>
            </a:custGeom>
            <a:solidFill>
              <a:srgbClr val="B58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2">
              <a:extLst>
                <a:ext uri="{FF2B5EF4-FFF2-40B4-BE49-F238E27FC236}">
                  <a16:creationId xmlns:a16="http://schemas.microsoft.com/office/drawing/2014/main" id="{A91EE755-4B28-4533-A0E8-933F96F461D3}"/>
                </a:ext>
              </a:extLst>
            </p:cNvPr>
            <p:cNvSpPr>
              <a:spLocks/>
            </p:cNvSpPr>
            <p:nvPr/>
          </p:nvSpPr>
          <p:spPr bwMode="auto">
            <a:xfrm>
              <a:off x="1063625" y="3049588"/>
              <a:ext cx="666750" cy="917575"/>
            </a:xfrm>
            <a:custGeom>
              <a:avLst/>
              <a:gdLst>
                <a:gd name="T0" fmla="*/ 176 w 223"/>
                <a:gd name="T1" fmla="*/ 0 h 308"/>
                <a:gd name="T2" fmla="*/ 216 w 223"/>
                <a:gd name="T3" fmla="*/ 37 h 308"/>
                <a:gd name="T4" fmla="*/ 157 w 223"/>
                <a:gd name="T5" fmla="*/ 165 h 308"/>
                <a:gd name="T6" fmla="*/ 47 w 223"/>
                <a:gd name="T7" fmla="*/ 299 h 308"/>
                <a:gd name="T8" fmla="*/ 6 w 223"/>
                <a:gd name="T9" fmla="*/ 272 h 308"/>
                <a:gd name="T10" fmla="*/ 172 w 223"/>
                <a:gd name="T11" fmla="*/ 15 h 308"/>
                <a:gd name="T12" fmla="*/ 176 w 223"/>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223" h="308">
                  <a:moveTo>
                    <a:pt x="176" y="0"/>
                  </a:moveTo>
                  <a:cubicBezTo>
                    <a:pt x="175" y="0"/>
                    <a:pt x="223" y="11"/>
                    <a:pt x="216" y="37"/>
                  </a:cubicBezTo>
                  <a:cubicBezTo>
                    <a:pt x="204" y="83"/>
                    <a:pt x="182" y="125"/>
                    <a:pt x="157" y="165"/>
                  </a:cubicBezTo>
                  <a:cubicBezTo>
                    <a:pt x="133" y="204"/>
                    <a:pt x="81" y="283"/>
                    <a:pt x="47" y="299"/>
                  </a:cubicBezTo>
                  <a:cubicBezTo>
                    <a:pt x="29" y="308"/>
                    <a:pt x="0" y="301"/>
                    <a:pt x="6" y="272"/>
                  </a:cubicBezTo>
                  <a:cubicBezTo>
                    <a:pt x="11" y="253"/>
                    <a:pt x="127" y="171"/>
                    <a:pt x="172" y="15"/>
                  </a:cubicBezTo>
                  <a:lnTo>
                    <a:pt x="176" y="0"/>
                  </a:lnTo>
                  <a:close/>
                </a:path>
              </a:pathLst>
            </a:custGeom>
            <a:solidFill>
              <a:srgbClr val="FFED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3">
              <a:extLst>
                <a:ext uri="{FF2B5EF4-FFF2-40B4-BE49-F238E27FC236}">
                  <a16:creationId xmlns:a16="http://schemas.microsoft.com/office/drawing/2014/main" id="{BD22BA23-1512-43B9-B34D-E54B28917CF6}"/>
                </a:ext>
              </a:extLst>
            </p:cNvPr>
            <p:cNvSpPr>
              <a:spLocks/>
            </p:cNvSpPr>
            <p:nvPr/>
          </p:nvSpPr>
          <p:spPr bwMode="auto">
            <a:xfrm>
              <a:off x="3597275" y="1763713"/>
              <a:ext cx="84138" cy="58738"/>
            </a:xfrm>
            <a:custGeom>
              <a:avLst/>
              <a:gdLst>
                <a:gd name="T0" fmla="*/ 22 w 28"/>
                <a:gd name="T1" fmla="*/ 0 h 20"/>
                <a:gd name="T2" fmla="*/ 6 w 28"/>
                <a:gd name="T3" fmla="*/ 7 h 20"/>
                <a:gd name="T4" fmla="*/ 28 w 28"/>
                <a:gd name="T5" fmla="*/ 15 h 20"/>
                <a:gd name="T6" fmla="*/ 22 w 28"/>
                <a:gd name="T7" fmla="*/ 0 h 20"/>
              </a:gdLst>
              <a:ahLst/>
              <a:cxnLst>
                <a:cxn ang="0">
                  <a:pos x="T0" y="T1"/>
                </a:cxn>
                <a:cxn ang="0">
                  <a:pos x="T2" y="T3"/>
                </a:cxn>
                <a:cxn ang="0">
                  <a:pos x="T4" y="T5"/>
                </a:cxn>
                <a:cxn ang="0">
                  <a:pos x="T6" y="T7"/>
                </a:cxn>
              </a:cxnLst>
              <a:rect l="0" t="0" r="r" b="b"/>
              <a:pathLst>
                <a:path w="28" h="20">
                  <a:moveTo>
                    <a:pt x="22" y="0"/>
                  </a:moveTo>
                  <a:cubicBezTo>
                    <a:pt x="16" y="0"/>
                    <a:pt x="9" y="1"/>
                    <a:pt x="6" y="7"/>
                  </a:cubicBezTo>
                  <a:cubicBezTo>
                    <a:pt x="0" y="18"/>
                    <a:pt x="22" y="20"/>
                    <a:pt x="28" y="15"/>
                  </a:cubicBezTo>
                  <a:lnTo>
                    <a:pt x="22" y="0"/>
                  </a:lnTo>
                  <a:close/>
                </a:path>
              </a:pathLst>
            </a:custGeom>
            <a:solidFill>
              <a:srgbClr val="D6A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4">
              <a:extLst>
                <a:ext uri="{FF2B5EF4-FFF2-40B4-BE49-F238E27FC236}">
                  <a16:creationId xmlns:a16="http://schemas.microsoft.com/office/drawing/2014/main" id="{75939EB7-2257-4760-8326-B6B7AE706430}"/>
                </a:ext>
              </a:extLst>
            </p:cNvPr>
            <p:cNvSpPr>
              <a:spLocks/>
            </p:cNvSpPr>
            <p:nvPr/>
          </p:nvSpPr>
          <p:spPr bwMode="auto">
            <a:xfrm>
              <a:off x="3251200" y="1822450"/>
              <a:ext cx="1519238" cy="1971675"/>
            </a:xfrm>
            <a:custGeom>
              <a:avLst/>
              <a:gdLst>
                <a:gd name="T0" fmla="*/ 487 w 509"/>
                <a:gd name="T1" fmla="*/ 12 h 661"/>
                <a:gd name="T2" fmla="*/ 484 w 509"/>
                <a:gd name="T3" fmla="*/ 10 h 661"/>
                <a:gd name="T4" fmla="*/ 440 w 509"/>
                <a:gd name="T5" fmla="*/ 3 h 661"/>
                <a:gd name="T6" fmla="*/ 343 w 509"/>
                <a:gd name="T7" fmla="*/ 3 h 661"/>
                <a:gd name="T8" fmla="*/ 163 w 509"/>
                <a:gd name="T9" fmla="*/ 3 h 661"/>
                <a:gd name="T10" fmla="*/ 59 w 509"/>
                <a:gd name="T11" fmla="*/ 3 h 661"/>
                <a:gd name="T12" fmla="*/ 0 w 509"/>
                <a:gd name="T13" fmla="*/ 71 h 661"/>
                <a:gd name="T14" fmla="*/ 0 w 509"/>
                <a:gd name="T15" fmla="*/ 150 h 661"/>
                <a:gd name="T16" fmla="*/ 25 w 509"/>
                <a:gd name="T17" fmla="*/ 165 h 661"/>
                <a:gd name="T18" fmla="*/ 62 w 509"/>
                <a:gd name="T19" fmla="*/ 158 h 661"/>
                <a:gd name="T20" fmla="*/ 170 w 509"/>
                <a:gd name="T21" fmla="*/ 266 h 661"/>
                <a:gd name="T22" fmla="*/ 62 w 509"/>
                <a:gd name="T23" fmla="*/ 374 h 661"/>
                <a:gd name="T24" fmla="*/ 25 w 509"/>
                <a:gd name="T25" fmla="*/ 367 h 661"/>
                <a:gd name="T26" fmla="*/ 0 w 509"/>
                <a:gd name="T27" fmla="*/ 382 h 661"/>
                <a:gd name="T28" fmla="*/ 0 w 509"/>
                <a:gd name="T29" fmla="*/ 443 h 661"/>
                <a:gd name="T30" fmla="*/ 6 w 509"/>
                <a:gd name="T31" fmla="*/ 483 h 661"/>
                <a:gd name="T32" fmla="*/ 68 w 509"/>
                <a:gd name="T33" fmla="*/ 511 h 661"/>
                <a:gd name="T34" fmla="*/ 114 w 509"/>
                <a:gd name="T35" fmla="*/ 511 h 661"/>
                <a:gd name="T36" fmla="*/ 134 w 509"/>
                <a:gd name="T37" fmla="*/ 537 h 661"/>
                <a:gd name="T38" fmla="*/ 134 w 509"/>
                <a:gd name="T39" fmla="*/ 553 h 661"/>
                <a:gd name="T40" fmla="*/ 242 w 509"/>
                <a:gd name="T41" fmla="*/ 661 h 661"/>
                <a:gd name="T42" fmla="*/ 350 w 509"/>
                <a:gd name="T43" fmla="*/ 553 h 661"/>
                <a:gd name="T44" fmla="*/ 349 w 509"/>
                <a:gd name="T45" fmla="*/ 537 h 661"/>
                <a:gd name="T46" fmla="*/ 369 w 509"/>
                <a:gd name="T47" fmla="*/ 511 h 661"/>
                <a:gd name="T48" fmla="*/ 440 w 509"/>
                <a:gd name="T49" fmla="*/ 511 h 661"/>
                <a:gd name="T50" fmla="*/ 508 w 509"/>
                <a:gd name="T51" fmla="*/ 443 h 661"/>
                <a:gd name="T52" fmla="*/ 508 w 509"/>
                <a:gd name="T53" fmla="*/ 408 h 661"/>
                <a:gd name="T54" fmla="*/ 508 w 509"/>
                <a:gd name="T55" fmla="*/ 325 h 661"/>
                <a:gd name="T56" fmla="*/ 507 w 509"/>
                <a:gd name="T57" fmla="*/ 221 h 661"/>
                <a:gd name="T58" fmla="*/ 508 w 509"/>
                <a:gd name="T59" fmla="*/ 129 h 661"/>
                <a:gd name="T60" fmla="*/ 505 w 509"/>
                <a:gd name="T61" fmla="*/ 58 h 661"/>
                <a:gd name="T62" fmla="*/ 502 w 509"/>
                <a:gd name="T63" fmla="*/ 37 h 661"/>
                <a:gd name="T64" fmla="*/ 487 w 509"/>
                <a:gd name="T65" fmla="*/ 12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661">
                  <a:moveTo>
                    <a:pt x="487" y="12"/>
                  </a:moveTo>
                  <a:cubicBezTo>
                    <a:pt x="486" y="12"/>
                    <a:pt x="485" y="11"/>
                    <a:pt x="484" y="10"/>
                  </a:cubicBezTo>
                  <a:cubicBezTo>
                    <a:pt x="471" y="4"/>
                    <a:pt x="454" y="3"/>
                    <a:pt x="440" y="3"/>
                  </a:cubicBezTo>
                  <a:cubicBezTo>
                    <a:pt x="408" y="3"/>
                    <a:pt x="376" y="3"/>
                    <a:pt x="343" y="3"/>
                  </a:cubicBezTo>
                  <a:cubicBezTo>
                    <a:pt x="283" y="3"/>
                    <a:pt x="223" y="3"/>
                    <a:pt x="163" y="3"/>
                  </a:cubicBezTo>
                  <a:cubicBezTo>
                    <a:pt x="129" y="3"/>
                    <a:pt x="93" y="0"/>
                    <a:pt x="59" y="3"/>
                  </a:cubicBezTo>
                  <a:cubicBezTo>
                    <a:pt x="20" y="7"/>
                    <a:pt x="0" y="32"/>
                    <a:pt x="0" y="71"/>
                  </a:cubicBezTo>
                  <a:cubicBezTo>
                    <a:pt x="0" y="150"/>
                    <a:pt x="0" y="150"/>
                    <a:pt x="0" y="150"/>
                  </a:cubicBezTo>
                  <a:cubicBezTo>
                    <a:pt x="0" y="165"/>
                    <a:pt x="11" y="172"/>
                    <a:pt x="25" y="165"/>
                  </a:cubicBezTo>
                  <a:cubicBezTo>
                    <a:pt x="25" y="165"/>
                    <a:pt x="39" y="158"/>
                    <a:pt x="62" y="158"/>
                  </a:cubicBezTo>
                  <a:cubicBezTo>
                    <a:pt x="122" y="158"/>
                    <a:pt x="170" y="206"/>
                    <a:pt x="170" y="266"/>
                  </a:cubicBezTo>
                  <a:cubicBezTo>
                    <a:pt x="170" y="326"/>
                    <a:pt x="122" y="374"/>
                    <a:pt x="62" y="374"/>
                  </a:cubicBezTo>
                  <a:cubicBezTo>
                    <a:pt x="39" y="374"/>
                    <a:pt x="25" y="367"/>
                    <a:pt x="25" y="367"/>
                  </a:cubicBezTo>
                  <a:cubicBezTo>
                    <a:pt x="11" y="360"/>
                    <a:pt x="0" y="367"/>
                    <a:pt x="0" y="382"/>
                  </a:cubicBezTo>
                  <a:cubicBezTo>
                    <a:pt x="0" y="382"/>
                    <a:pt x="0" y="443"/>
                    <a:pt x="0" y="443"/>
                  </a:cubicBezTo>
                  <a:cubicBezTo>
                    <a:pt x="0" y="456"/>
                    <a:pt x="1" y="471"/>
                    <a:pt x="6" y="483"/>
                  </a:cubicBezTo>
                  <a:cubicBezTo>
                    <a:pt x="13" y="505"/>
                    <a:pt x="48" y="511"/>
                    <a:pt x="68" y="511"/>
                  </a:cubicBezTo>
                  <a:cubicBezTo>
                    <a:pt x="114" y="511"/>
                    <a:pt x="114" y="511"/>
                    <a:pt x="114" y="511"/>
                  </a:cubicBezTo>
                  <a:cubicBezTo>
                    <a:pt x="129" y="511"/>
                    <a:pt x="138" y="523"/>
                    <a:pt x="134" y="537"/>
                  </a:cubicBezTo>
                  <a:cubicBezTo>
                    <a:pt x="134" y="537"/>
                    <a:pt x="134" y="538"/>
                    <a:pt x="134" y="553"/>
                  </a:cubicBezTo>
                  <a:cubicBezTo>
                    <a:pt x="134" y="612"/>
                    <a:pt x="182" y="661"/>
                    <a:pt x="242" y="661"/>
                  </a:cubicBezTo>
                  <a:cubicBezTo>
                    <a:pt x="301" y="661"/>
                    <a:pt x="350" y="612"/>
                    <a:pt x="350" y="553"/>
                  </a:cubicBezTo>
                  <a:cubicBezTo>
                    <a:pt x="350" y="538"/>
                    <a:pt x="349" y="537"/>
                    <a:pt x="349" y="537"/>
                  </a:cubicBezTo>
                  <a:cubicBezTo>
                    <a:pt x="345" y="523"/>
                    <a:pt x="354" y="511"/>
                    <a:pt x="369" y="511"/>
                  </a:cubicBezTo>
                  <a:cubicBezTo>
                    <a:pt x="369" y="511"/>
                    <a:pt x="439" y="511"/>
                    <a:pt x="440" y="511"/>
                  </a:cubicBezTo>
                  <a:cubicBezTo>
                    <a:pt x="481" y="511"/>
                    <a:pt x="508" y="485"/>
                    <a:pt x="508" y="443"/>
                  </a:cubicBezTo>
                  <a:cubicBezTo>
                    <a:pt x="508" y="431"/>
                    <a:pt x="507" y="420"/>
                    <a:pt x="508" y="408"/>
                  </a:cubicBezTo>
                  <a:cubicBezTo>
                    <a:pt x="508" y="380"/>
                    <a:pt x="508" y="353"/>
                    <a:pt x="508" y="325"/>
                  </a:cubicBezTo>
                  <a:cubicBezTo>
                    <a:pt x="508" y="290"/>
                    <a:pt x="508" y="255"/>
                    <a:pt x="507" y="221"/>
                  </a:cubicBezTo>
                  <a:cubicBezTo>
                    <a:pt x="507" y="190"/>
                    <a:pt x="507" y="160"/>
                    <a:pt x="508" y="129"/>
                  </a:cubicBezTo>
                  <a:cubicBezTo>
                    <a:pt x="508" y="105"/>
                    <a:pt x="509" y="81"/>
                    <a:pt x="505" y="58"/>
                  </a:cubicBezTo>
                  <a:cubicBezTo>
                    <a:pt x="504" y="51"/>
                    <a:pt x="504" y="43"/>
                    <a:pt x="502" y="37"/>
                  </a:cubicBezTo>
                  <a:cubicBezTo>
                    <a:pt x="499" y="27"/>
                    <a:pt x="495" y="18"/>
                    <a:pt x="487" y="12"/>
                  </a:cubicBezTo>
                  <a:close/>
                </a:path>
              </a:pathLst>
            </a:custGeom>
            <a:solidFill>
              <a:srgbClr val="FFED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5">
              <a:extLst>
                <a:ext uri="{FF2B5EF4-FFF2-40B4-BE49-F238E27FC236}">
                  <a16:creationId xmlns:a16="http://schemas.microsoft.com/office/drawing/2014/main" id="{05A8096A-2576-4432-8C02-D3DDF2B0E664}"/>
                </a:ext>
              </a:extLst>
            </p:cNvPr>
            <p:cNvSpPr>
              <a:spLocks/>
            </p:cNvSpPr>
            <p:nvPr/>
          </p:nvSpPr>
          <p:spPr bwMode="auto">
            <a:xfrm>
              <a:off x="3251200" y="1798638"/>
              <a:ext cx="1519238" cy="1971675"/>
            </a:xfrm>
            <a:custGeom>
              <a:avLst/>
              <a:gdLst>
                <a:gd name="T0" fmla="*/ 487 w 509"/>
                <a:gd name="T1" fmla="*/ 12 h 661"/>
                <a:gd name="T2" fmla="*/ 484 w 509"/>
                <a:gd name="T3" fmla="*/ 10 h 661"/>
                <a:gd name="T4" fmla="*/ 440 w 509"/>
                <a:gd name="T5" fmla="*/ 3 h 661"/>
                <a:gd name="T6" fmla="*/ 343 w 509"/>
                <a:gd name="T7" fmla="*/ 3 h 661"/>
                <a:gd name="T8" fmla="*/ 163 w 509"/>
                <a:gd name="T9" fmla="*/ 3 h 661"/>
                <a:gd name="T10" fmla="*/ 59 w 509"/>
                <a:gd name="T11" fmla="*/ 3 h 661"/>
                <a:gd name="T12" fmla="*/ 0 w 509"/>
                <a:gd name="T13" fmla="*/ 71 h 661"/>
                <a:gd name="T14" fmla="*/ 0 w 509"/>
                <a:gd name="T15" fmla="*/ 150 h 661"/>
                <a:gd name="T16" fmla="*/ 25 w 509"/>
                <a:gd name="T17" fmla="*/ 165 h 661"/>
                <a:gd name="T18" fmla="*/ 62 w 509"/>
                <a:gd name="T19" fmla="*/ 158 h 661"/>
                <a:gd name="T20" fmla="*/ 170 w 509"/>
                <a:gd name="T21" fmla="*/ 266 h 661"/>
                <a:gd name="T22" fmla="*/ 62 w 509"/>
                <a:gd name="T23" fmla="*/ 374 h 661"/>
                <a:gd name="T24" fmla="*/ 25 w 509"/>
                <a:gd name="T25" fmla="*/ 367 h 661"/>
                <a:gd name="T26" fmla="*/ 0 w 509"/>
                <a:gd name="T27" fmla="*/ 382 h 661"/>
                <a:gd name="T28" fmla="*/ 0 w 509"/>
                <a:gd name="T29" fmla="*/ 443 h 661"/>
                <a:gd name="T30" fmla="*/ 6 w 509"/>
                <a:gd name="T31" fmla="*/ 483 h 661"/>
                <a:gd name="T32" fmla="*/ 68 w 509"/>
                <a:gd name="T33" fmla="*/ 511 h 661"/>
                <a:gd name="T34" fmla="*/ 114 w 509"/>
                <a:gd name="T35" fmla="*/ 511 h 661"/>
                <a:gd name="T36" fmla="*/ 134 w 509"/>
                <a:gd name="T37" fmla="*/ 537 h 661"/>
                <a:gd name="T38" fmla="*/ 134 w 509"/>
                <a:gd name="T39" fmla="*/ 553 h 661"/>
                <a:gd name="T40" fmla="*/ 242 w 509"/>
                <a:gd name="T41" fmla="*/ 661 h 661"/>
                <a:gd name="T42" fmla="*/ 350 w 509"/>
                <a:gd name="T43" fmla="*/ 553 h 661"/>
                <a:gd name="T44" fmla="*/ 349 w 509"/>
                <a:gd name="T45" fmla="*/ 537 h 661"/>
                <a:gd name="T46" fmla="*/ 369 w 509"/>
                <a:gd name="T47" fmla="*/ 511 h 661"/>
                <a:gd name="T48" fmla="*/ 440 w 509"/>
                <a:gd name="T49" fmla="*/ 511 h 661"/>
                <a:gd name="T50" fmla="*/ 508 w 509"/>
                <a:gd name="T51" fmla="*/ 443 h 661"/>
                <a:gd name="T52" fmla="*/ 508 w 509"/>
                <a:gd name="T53" fmla="*/ 408 h 661"/>
                <a:gd name="T54" fmla="*/ 508 w 509"/>
                <a:gd name="T55" fmla="*/ 325 h 661"/>
                <a:gd name="T56" fmla="*/ 507 w 509"/>
                <a:gd name="T57" fmla="*/ 221 h 661"/>
                <a:gd name="T58" fmla="*/ 508 w 509"/>
                <a:gd name="T59" fmla="*/ 129 h 661"/>
                <a:gd name="T60" fmla="*/ 505 w 509"/>
                <a:gd name="T61" fmla="*/ 58 h 661"/>
                <a:gd name="T62" fmla="*/ 502 w 509"/>
                <a:gd name="T63" fmla="*/ 37 h 661"/>
                <a:gd name="T64" fmla="*/ 487 w 509"/>
                <a:gd name="T65" fmla="*/ 12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9" h="661">
                  <a:moveTo>
                    <a:pt x="487" y="12"/>
                  </a:moveTo>
                  <a:cubicBezTo>
                    <a:pt x="486" y="12"/>
                    <a:pt x="485" y="11"/>
                    <a:pt x="484" y="10"/>
                  </a:cubicBezTo>
                  <a:cubicBezTo>
                    <a:pt x="471" y="4"/>
                    <a:pt x="454" y="3"/>
                    <a:pt x="440" y="3"/>
                  </a:cubicBezTo>
                  <a:cubicBezTo>
                    <a:pt x="408" y="3"/>
                    <a:pt x="376" y="3"/>
                    <a:pt x="343" y="3"/>
                  </a:cubicBezTo>
                  <a:cubicBezTo>
                    <a:pt x="283" y="3"/>
                    <a:pt x="223" y="3"/>
                    <a:pt x="163" y="3"/>
                  </a:cubicBezTo>
                  <a:cubicBezTo>
                    <a:pt x="129" y="3"/>
                    <a:pt x="93" y="0"/>
                    <a:pt x="59" y="3"/>
                  </a:cubicBezTo>
                  <a:cubicBezTo>
                    <a:pt x="20" y="7"/>
                    <a:pt x="0" y="32"/>
                    <a:pt x="0" y="71"/>
                  </a:cubicBezTo>
                  <a:cubicBezTo>
                    <a:pt x="0" y="150"/>
                    <a:pt x="0" y="150"/>
                    <a:pt x="0" y="150"/>
                  </a:cubicBezTo>
                  <a:cubicBezTo>
                    <a:pt x="0" y="165"/>
                    <a:pt x="11" y="172"/>
                    <a:pt x="25" y="165"/>
                  </a:cubicBezTo>
                  <a:cubicBezTo>
                    <a:pt x="25" y="165"/>
                    <a:pt x="39" y="158"/>
                    <a:pt x="62" y="158"/>
                  </a:cubicBezTo>
                  <a:cubicBezTo>
                    <a:pt x="122" y="158"/>
                    <a:pt x="170" y="206"/>
                    <a:pt x="170" y="266"/>
                  </a:cubicBezTo>
                  <a:cubicBezTo>
                    <a:pt x="170" y="326"/>
                    <a:pt x="122" y="374"/>
                    <a:pt x="62" y="374"/>
                  </a:cubicBezTo>
                  <a:cubicBezTo>
                    <a:pt x="39" y="374"/>
                    <a:pt x="25" y="367"/>
                    <a:pt x="25" y="367"/>
                  </a:cubicBezTo>
                  <a:cubicBezTo>
                    <a:pt x="11" y="360"/>
                    <a:pt x="0" y="367"/>
                    <a:pt x="0" y="382"/>
                  </a:cubicBezTo>
                  <a:cubicBezTo>
                    <a:pt x="0" y="382"/>
                    <a:pt x="0" y="443"/>
                    <a:pt x="0" y="443"/>
                  </a:cubicBezTo>
                  <a:cubicBezTo>
                    <a:pt x="0" y="456"/>
                    <a:pt x="1" y="471"/>
                    <a:pt x="6" y="483"/>
                  </a:cubicBezTo>
                  <a:cubicBezTo>
                    <a:pt x="13" y="505"/>
                    <a:pt x="48" y="511"/>
                    <a:pt x="68" y="511"/>
                  </a:cubicBezTo>
                  <a:cubicBezTo>
                    <a:pt x="114" y="511"/>
                    <a:pt x="114" y="511"/>
                    <a:pt x="114" y="511"/>
                  </a:cubicBezTo>
                  <a:cubicBezTo>
                    <a:pt x="129" y="511"/>
                    <a:pt x="138" y="523"/>
                    <a:pt x="134" y="537"/>
                  </a:cubicBezTo>
                  <a:cubicBezTo>
                    <a:pt x="134" y="537"/>
                    <a:pt x="134" y="538"/>
                    <a:pt x="134" y="553"/>
                  </a:cubicBezTo>
                  <a:cubicBezTo>
                    <a:pt x="134" y="612"/>
                    <a:pt x="182" y="661"/>
                    <a:pt x="242" y="661"/>
                  </a:cubicBezTo>
                  <a:cubicBezTo>
                    <a:pt x="301" y="661"/>
                    <a:pt x="350" y="612"/>
                    <a:pt x="350" y="553"/>
                  </a:cubicBezTo>
                  <a:cubicBezTo>
                    <a:pt x="350" y="538"/>
                    <a:pt x="349" y="537"/>
                    <a:pt x="349" y="537"/>
                  </a:cubicBezTo>
                  <a:cubicBezTo>
                    <a:pt x="345" y="523"/>
                    <a:pt x="354" y="511"/>
                    <a:pt x="369" y="511"/>
                  </a:cubicBezTo>
                  <a:cubicBezTo>
                    <a:pt x="369" y="511"/>
                    <a:pt x="439" y="511"/>
                    <a:pt x="440" y="511"/>
                  </a:cubicBezTo>
                  <a:cubicBezTo>
                    <a:pt x="481" y="511"/>
                    <a:pt x="508" y="485"/>
                    <a:pt x="508" y="443"/>
                  </a:cubicBezTo>
                  <a:cubicBezTo>
                    <a:pt x="508" y="431"/>
                    <a:pt x="507" y="420"/>
                    <a:pt x="508" y="408"/>
                  </a:cubicBezTo>
                  <a:cubicBezTo>
                    <a:pt x="508" y="380"/>
                    <a:pt x="508" y="353"/>
                    <a:pt x="508" y="325"/>
                  </a:cubicBezTo>
                  <a:cubicBezTo>
                    <a:pt x="508" y="290"/>
                    <a:pt x="508" y="255"/>
                    <a:pt x="507" y="221"/>
                  </a:cubicBezTo>
                  <a:cubicBezTo>
                    <a:pt x="507" y="190"/>
                    <a:pt x="507" y="160"/>
                    <a:pt x="508" y="129"/>
                  </a:cubicBezTo>
                  <a:cubicBezTo>
                    <a:pt x="508" y="105"/>
                    <a:pt x="509" y="81"/>
                    <a:pt x="505" y="58"/>
                  </a:cubicBezTo>
                  <a:cubicBezTo>
                    <a:pt x="504" y="51"/>
                    <a:pt x="504" y="43"/>
                    <a:pt x="502" y="37"/>
                  </a:cubicBezTo>
                  <a:cubicBezTo>
                    <a:pt x="499" y="27"/>
                    <a:pt x="495" y="18"/>
                    <a:pt x="487" y="12"/>
                  </a:cubicBezTo>
                  <a:close/>
                </a:path>
              </a:pathLst>
            </a:custGeom>
            <a:solidFill>
              <a:srgbClr val="FFE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96">
              <a:extLst>
                <a:ext uri="{FF2B5EF4-FFF2-40B4-BE49-F238E27FC236}">
                  <a16:creationId xmlns:a16="http://schemas.microsoft.com/office/drawing/2014/main" id="{527B614A-1E42-4FF3-8833-2DBFF026697A}"/>
                </a:ext>
              </a:extLst>
            </p:cNvPr>
            <p:cNvSpPr>
              <a:spLocks/>
            </p:cNvSpPr>
            <p:nvPr/>
          </p:nvSpPr>
          <p:spPr bwMode="auto">
            <a:xfrm>
              <a:off x="3659188" y="1739900"/>
              <a:ext cx="149225" cy="200025"/>
            </a:xfrm>
            <a:custGeom>
              <a:avLst/>
              <a:gdLst>
                <a:gd name="T0" fmla="*/ 0 w 50"/>
                <a:gd name="T1" fmla="*/ 8 h 67"/>
                <a:gd name="T2" fmla="*/ 8 w 50"/>
                <a:gd name="T3" fmla="*/ 39 h 67"/>
                <a:gd name="T4" fmla="*/ 16 w 50"/>
                <a:gd name="T5" fmla="*/ 42 h 67"/>
                <a:gd name="T6" fmla="*/ 14 w 50"/>
                <a:gd name="T7" fmla="*/ 21 h 67"/>
                <a:gd name="T8" fmla="*/ 23 w 50"/>
                <a:gd name="T9" fmla="*/ 60 h 67"/>
                <a:gd name="T10" fmla="*/ 30 w 50"/>
                <a:gd name="T11" fmla="*/ 31 h 67"/>
                <a:gd name="T12" fmla="*/ 36 w 50"/>
                <a:gd name="T13" fmla="*/ 50 h 67"/>
                <a:gd name="T14" fmla="*/ 40 w 50"/>
                <a:gd name="T15" fmla="*/ 24 h 67"/>
                <a:gd name="T16" fmla="*/ 47 w 50"/>
                <a:gd name="T17" fmla="*/ 41 h 67"/>
                <a:gd name="T18" fmla="*/ 49 w 50"/>
                <a:gd name="T19" fmla="*/ 19 h 67"/>
                <a:gd name="T20" fmla="*/ 35 w 50"/>
                <a:gd name="T21" fmla="*/ 6 h 67"/>
                <a:gd name="T22" fmla="*/ 31 w 50"/>
                <a:gd name="T23" fmla="*/ 8 h 67"/>
                <a:gd name="T24" fmla="*/ 25 w 50"/>
                <a:gd name="T25" fmla="*/ 5 h 67"/>
                <a:gd name="T26" fmla="*/ 15 w 50"/>
                <a:gd name="T27" fmla="*/ 8 h 67"/>
                <a:gd name="T28" fmla="*/ 1 w 50"/>
                <a:gd name="T29" fmla="*/ 8 h 67"/>
                <a:gd name="T30" fmla="*/ 0 w 50"/>
                <a:gd name="T31" fmla="*/ 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67">
                  <a:moveTo>
                    <a:pt x="0" y="8"/>
                  </a:moveTo>
                  <a:cubicBezTo>
                    <a:pt x="4" y="18"/>
                    <a:pt x="5" y="29"/>
                    <a:pt x="8" y="39"/>
                  </a:cubicBezTo>
                  <a:cubicBezTo>
                    <a:pt x="10" y="47"/>
                    <a:pt x="15" y="53"/>
                    <a:pt x="16" y="42"/>
                  </a:cubicBezTo>
                  <a:cubicBezTo>
                    <a:pt x="16" y="35"/>
                    <a:pt x="15" y="27"/>
                    <a:pt x="14" y="21"/>
                  </a:cubicBezTo>
                  <a:cubicBezTo>
                    <a:pt x="16" y="29"/>
                    <a:pt x="16" y="55"/>
                    <a:pt x="23" y="60"/>
                  </a:cubicBezTo>
                  <a:cubicBezTo>
                    <a:pt x="32" y="67"/>
                    <a:pt x="30" y="35"/>
                    <a:pt x="30" y="31"/>
                  </a:cubicBezTo>
                  <a:cubicBezTo>
                    <a:pt x="31" y="37"/>
                    <a:pt x="29" y="48"/>
                    <a:pt x="36" y="50"/>
                  </a:cubicBezTo>
                  <a:cubicBezTo>
                    <a:pt x="40" y="43"/>
                    <a:pt x="40" y="32"/>
                    <a:pt x="40" y="24"/>
                  </a:cubicBezTo>
                  <a:cubicBezTo>
                    <a:pt x="40" y="28"/>
                    <a:pt x="42" y="39"/>
                    <a:pt x="47" y="41"/>
                  </a:cubicBezTo>
                  <a:cubicBezTo>
                    <a:pt x="50" y="37"/>
                    <a:pt x="49" y="25"/>
                    <a:pt x="49" y="19"/>
                  </a:cubicBezTo>
                  <a:cubicBezTo>
                    <a:pt x="47" y="8"/>
                    <a:pt x="44" y="6"/>
                    <a:pt x="35" y="6"/>
                  </a:cubicBezTo>
                  <a:cubicBezTo>
                    <a:pt x="34" y="6"/>
                    <a:pt x="32" y="8"/>
                    <a:pt x="31" y="8"/>
                  </a:cubicBezTo>
                  <a:cubicBezTo>
                    <a:pt x="29" y="8"/>
                    <a:pt x="27" y="5"/>
                    <a:pt x="25" y="5"/>
                  </a:cubicBezTo>
                  <a:cubicBezTo>
                    <a:pt x="21" y="5"/>
                    <a:pt x="19" y="8"/>
                    <a:pt x="15" y="8"/>
                  </a:cubicBezTo>
                  <a:cubicBezTo>
                    <a:pt x="10" y="8"/>
                    <a:pt x="5" y="0"/>
                    <a:pt x="1" y="8"/>
                  </a:cubicBezTo>
                  <a:lnTo>
                    <a:pt x="0" y="8"/>
                  </a:lnTo>
                  <a:close/>
                </a:path>
              </a:pathLst>
            </a:custGeom>
            <a:solidFill>
              <a:srgbClr val="FFD3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5" name="Freeform: Shape 114">
            <a:extLst>
              <a:ext uri="{FF2B5EF4-FFF2-40B4-BE49-F238E27FC236}">
                <a16:creationId xmlns:a16="http://schemas.microsoft.com/office/drawing/2014/main" id="{41155F39-CF90-4CB8-892D-C88C2D63CA6F}"/>
              </a:ext>
            </a:extLst>
          </p:cNvPr>
          <p:cNvSpPr/>
          <p:nvPr/>
        </p:nvSpPr>
        <p:spPr>
          <a:xfrm rot="10800000">
            <a:off x="10330059" y="4021536"/>
            <a:ext cx="1861941" cy="1410887"/>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8" name="Picture 7">
            <a:extLst>
              <a:ext uri="{FF2B5EF4-FFF2-40B4-BE49-F238E27FC236}">
                <a16:creationId xmlns:a16="http://schemas.microsoft.com/office/drawing/2014/main" id="{8F31CF40-8F7B-F4EB-1BD4-E51F779D9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032" y="5677503"/>
            <a:ext cx="2252378" cy="770276"/>
          </a:xfrm>
          <a:prstGeom prst="rect">
            <a:avLst/>
          </a:prstGeom>
        </p:spPr>
      </p:pic>
    </p:spTree>
    <p:extLst>
      <p:ext uri="{BB962C8B-B14F-4D97-AF65-F5344CB8AC3E}">
        <p14:creationId xmlns:p14="http://schemas.microsoft.com/office/powerpoint/2010/main" val="3561474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3F396-645B-9A10-6C78-964B7C5E09F4}"/>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F8A88498-F200-557B-BC13-26501FA06EAA}"/>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0848B58-3C05-ED6B-9140-B1E67D50074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4E27ECE3-1E6B-FA47-7294-816D80FC4E3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3241A8E8-E5BB-9EFD-61E9-541A1CB2474C}"/>
              </a:ext>
            </a:extLst>
          </p:cNvPr>
          <p:cNvSpPr txBox="1"/>
          <p:nvPr/>
        </p:nvSpPr>
        <p:spPr>
          <a:xfrm>
            <a:off x="281003" y="250723"/>
            <a:ext cx="11629994" cy="407035"/>
          </a:xfrm>
          <a:prstGeom prst="rect">
            <a:avLst/>
          </a:prstGeom>
          <a:noFill/>
        </p:spPr>
        <p:txBody>
          <a:bodyPr wrap="square" rtlCol="0">
            <a:spAutoFit/>
          </a:bodyPr>
          <a:lstStyle/>
          <a:p>
            <a:pPr marL="0" marR="0">
              <a:lnSpc>
                <a:spcPct val="107000"/>
              </a:lnSpc>
              <a:spcBef>
                <a:spcPts val="0"/>
              </a:spcBef>
              <a:spcAft>
                <a:spcPts val="800"/>
              </a:spcAft>
            </a:pP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Q6</a:t>
            </a:r>
            <a:r>
              <a:rPr lang="en-US" sz="2000" b="1" kern="100" dirty="0">
                <a:latin typeface="Calibri" panose="020F0502020204030204" pitchFamily="34" charset="0"/>
                <a:ea typeface="Calibri" panose="020F0502020204030204" pitchFamily="34" charset="0"/>
                <a:cs typeface="Times New Roman" panose="02020603050405020304" pitchFamily="18" charset="0"/>
              </a:rPr>
              <a:t>:</a:t>
            </a:r>
            <a:r>
              <a:rPr lang="en-US" sz="2000" b="1" kern="100" dirty="0">
                <a:effectLst/>
                <a:latin typeface="Calibri" panose="020F0502020204030204" pitchFamily="34" charset="0"/>
                <a:ea typeface="Calibri" panose="020F0502020204030204" pitchFamily="34" charset="0"/>
                <a:cs typeface="Times New Roman" panose="02020603050405020304" pitchFamily="18" charset="0"/>
              </a:rPr>
              <a:t> Calculate the average "Engagement Score" for each department using a pivot table.</a:t>
            </a:r>
          </a:p>
        </p:txBody>
      </p:sp>
      <p:pic>
        <p:nvPicPr>
          <p:cNvPr id="3" name="Picture 2">
            <a:extLst>
              <a:ext uri="{FF2B5EF4-FFF2-40B4-BE49-F238E27FC236}">
                <a16:creationId xmlns:a16="http://schemas.microsoft.com/office/drawing/2014/main" id="{0936DFDA-53B7-73B5-E98D-8B18F0DB09A2}"/>
              </a:ext>
            </a:extLst>
          </p:cNvPr>
          <p:cNvPicPr>
            <a:picLocks noChangeAspect="1"/>
          </p:cNvPicPr>
          <p:nvPr/>
        </p:nvPicPr>
        <p:blipFill>
          <a:blip r:embed="rId3"/>
          <a:stretch>
            <a:fillRect/>
          </a:stretch>
        </p:blipFill>
        <p:spPr>
          <a:xfrm>
            <a:off x="386836" y="2001137"/>
            <a:ext cx="11418328" cy="4296512"/>
          </a:xfrm>
          <a:prstGeom prst="rect">
            <a:avLst/>
          </a:prstGeom>
        </p:spPr>
      </p:pic>
      <p:sp>
        <p:nvSpPr>
          <p:cNvPr id="5" name="TextBox 4">
            <a:extLst>
              <a:ext uri="{FF2B5EF4-FFF2-40B4-BE49-F238E27FC236}">
                <a16:creationId xmlns:a16="http://schemas.microsoft.com/office/drawing/2014/main" id="{E58148E0-8AF9-92F2-4775-0BC8F83BA0A0}"/>
              </a:ext>
            </a:extLst>
          </p:cNvPr>
          <p:cNvSpPr txBox="1"/>
          <p:nvPr/>
        </p:nvSpPr>
        <p:spPr>
          <a:xfrm>
            <a:off x="386836" y="973394"/>
            <a:ext cx="11418328" cy="646331"/>
          </a:xfrm>
          <a:prstGeom prst="rect">
            <a:avLst/>
          </a:prstGeom>
          <a:noFill/>
        </p:spPr>
        <p:txBody>
          <a:bodyPr wrap="square" rtlCol="0">
            <a:spAutoFit/>
          </a:bodyPr>
          <a:lstStyle/>
          <a:p>
            <a:r>
              <a:rPr lang="en-US" dirty="0"/>
              <a:t>Executive Office has the Highest Engagement Score among all departments with </a:t>
            </a:r>
            <a:r>
              <a:rPr lang="en-US" b="1" dirty="0"/>
              <a:t>3.375</a:t>
            </a:r>
            <a:r>
              <a:rPr lang="en-US" dirty="0"/>
              <a:t> followed by IT/TS department with </a:t>
            </a:r>
            <a:r>
              <a:rPr lang="en-US" b="1" dirty="0"/>
              <a:t>3.025 </a:t>
            </a:r>
            <a:r>
              <a:rPr lang="en-US" dirty="0"/>
              <a:t>&amp; Sales Department with 2.99 average engagement score. </a:t>
            </a:r>
          </a:p>
        </p:txBody>
      </p:sp>
    </p:spTree>
    <p:extLst>
      <p:ext uri="{BB962C8B-B14F-4D97-AF65-F5344CB8AC3E}">
        <p14:creationId xmlns:p14="http://schemas.microsoft.com/office/powerpoint/2010/main" val="2645980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0F794-6FF4-FEED-19A1-FA381E007A47}"/>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25C29D61-A256-DE35-F100-7018390F1C67}"/>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5DB8E6C3-10A6-514F-F4F7-358ED59111DE}"/>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1EDFBE87-22F5-2F16-BB38-1A460D8B900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8E1DBFAA-BD0C-E550-D60C-9F87221D72F1}"/>
              </a:ext>
            </a:extLst>
          </p:cNvPr>
          <p:cNvSpPr txBox="1"/>
          <p:nvPr/>
        </p:nvSpPr>
        <p:spPr>
          <a:xfrm>
            <a:off x="281003" y="250723"/>
            <a:ext cx="11629994" cy="392159"/>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Q7</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Use VLOOKUP to find the supervisor's email address for a specific employee.</a:t>
            </a:r>
          </a:p>
        </p:txBody>
      </p:sp>
      <p:pic>
        <p:nvPicPr>
          <p:cNvPr id="2" name="Picture 1">
            <a:extLst>
              <a:ext uri="{FF2B5EF4-FFF2-40B4-BE49-F238E27FC236}">
                <a16:creationId xmlns:a16="http://schemas.microsoft.com/office/drawing/2014/main" id="{D604B52A-18DF-0D34-D050-8925C0AE2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460" y="1312276"/>
            <a:ext cx="9701152" cy="1909137"/>
          </a:xfrm>
          <a:prstGeom prst="rect">
            <a:avLst/>
          </a:prstGeom>
        </p:spPr>
      </p:pic>
      <p:pic>
        <p:nvPicPr>
          <p:cNvPr id="6" name="Picture 5">
            <a:extLst>
              <a:ext uri="{FF2B5EF4-FFF2-40B4-BE49-F238E27FC236}">
                <a16:creationId xmlns:a16="http://schemas.microsoft.com/office/drawing/2014/main" id="{B5216AC9-AA38-E155-C7DE-B052258AC3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622" y="3890807"/>
            <a:ext cx="6544755" cy="2077700"/>
          </a:xfrm>
          <a:prstGeom prst="rect">
            <a:avLst/>
          </a:prstGeom>
        </p:spPr>
      </p:pic>
    </p:spTree>
    <p:extLst>
      <p:ext uri="{BB962C8B-B14F-4D97-AF65-F5344CB8AC3E}">
        <p14:creationId xmlns:p14="http://schemas.microsoft.com/office/powerpoint/2010/main" val="1924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4ABC2-BC9C-8982-842F-D0473F3BD358}"/>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21323B1E-28EC-9BFF-AC23-6B8C210994EC}"/>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E7B9AC4-AEEE-732E-4B0F-F59E993BC29F}"/>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1A564EDD-3725-8F4B-43B7-72AB19A4AC50}"/>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0BD164BB-84BC-0ECB-BCC0-2B74A96790D8}"/>
              </a:ext>
            </a:extLst>
          </p:cNvPr>
          <p:cNvSpPr txBox="1"/>
          <p:nvPr/>
        </p:nvSpPr>
        <p:spPr>
          <a:xfrm>
            <a:off x="281003" y="250723"/>
            <a:ext cx="11629994" cy="392159"/>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Q8</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Can you identify the department with the highest average "Employee Rating?"</a:t>
            </a:r>
          </a:p>
        </p:txBody>
      </p:sp>
      <p:pic>
        <p:nvPicPr>
          <p:cNvPr id="3" name="Picture 2">
            <a:extLst>
              <a:ext uri="{FF2B5EF4-FFF2-40B4-BE49-F238E27FC236}">
                <a16:creationId xmlns:a16="http://schemas.microsoft.com/office/drawing/2014/main" id="{FBB784AA-FF97-4E72-08CB-9D7D922A8B4B}"/>
              </a:ext>
            </a:extLst>
          </p:cNvPr>
          <p:cNvPicPr>
            <a:picLocks noChangeAspect="1"/>
          </p:cNvPicPr>
          <p:nvPr/>
        </p:nvPicPr>
        <p:blipFill>
          <a:blip r:embed="rId3"/>
          <a:stretch>
            <a:fillRect/>
          </a:stretch>
        </p:blipFill>
        <p:spPr>
          <a:xfrm>
            <a:off x="843625" y="1802753"/>
            <a:ext cx="10807601" cy="4729480"/>
          </a:xfrm>
          <a:prstGeom prst="rect">
            <a:avLst/>
          </a:prstGeom>
        </p:spPr>
      </p:pic>
      <p:sp>
        <p:nvSpPr>
          <p:cNvPr id="5" name="TextBox 4">
            <a:extLst>
              <a:ext uri="{FF2B5EF4-FFF2-40B4-BE49-F238E27FC236}">
                <a16:creationId xmlns:a16="http://schemas.microsoft.com/office/drawing/2014/main" id="{C4A58BAE-445E-38F5-0193-82F6F1A38A7F}"/>
              </a:ext>
            </a:extLst>
          </p:cNvPr>
          <p:cNvSpPr txBox="1"/>
          <p:nvPr/>
        </p:nvSpPr>
        <p:spPr>
          <a:xfrm>
            <a:off x="281003" y="899652"/>
            <a:ext cx="11370223" cy="646331"/>
          </a:xfrm>
          <a:prstGeom prst="rect">
            <a:avLst/>
          </a:prstGeom>
          <a:noFill/>
        </p:spPr>
        <p:txBody>
          <a:bodyPr wrap="square" rtlCol="0">
            <a:spAutoFit/>
          </a:bodyPr>
          <a:lstStyle/>
          <a:p>
            <a:r>
              <a:rPr lang="en-US" dirty="0"/>
              <a:t>Admin Offices Department has the Highest Average Employee Rating with </a:t>
            </a:r>
            <a:r>
              <a:rPr lang="en-US" b="1" dirty="0"/>
              <a:t>3.03</a:t>
            </a:r>
            <a:r>
              <a:rPr lang="en-US" dirty="0"/>
              <a:t> followed by Production Department with </a:t>
            </a:r>
            <a:r>
              <a:rPr lang="en-US" b="1" dirty="0"/>
              <a:t>2.98</a:t>
            </a:r>
            <a:r>
              <a:rPr lang="en-US" dirty="0"/>
              <a:t> and lastly IT/TS Department with </a:t>
            </a:r>
            <a:r>
              <a:rPr lang="en-US" b="1" dirty="0"/>
              <a:t>2.97</a:t>
            </a:r>
            <a:r>
              <a:rPr lang="en-US" dirty="0"/>
              <a:t> Average Employee Rating.</a:t>
            </a:r>
          </a:p>
        </p:txBody>
      </p:sp>
    </p:spTree>
    <p:extLst>
      <p:ext uri="{BB962C8B-B14F-4D97-AF65-F5344CB8AC3E}">
        <p14:creationId xmlns:p14="http://schemas.microsoft.com/office/powerpoint/2010/main" val="2528348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1F551-9AB4-5917-FD90-2DEBB54A6700}"/>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19EC3428-138C-08B9-3D2B-E17AD0DE42EF}"/>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9DD34934-915A-A26A-4BB8-0D8A5FF4F94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791A1611-B276-4898-93E2-E0F79916D974}"/>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F8A4C31D-D6D7-6825-FA13-0E708AB94766}"/>
              </a:ext>
            </a:extLst>
          </p:cNvPr>
          <p:cNvSpPr txBox="1"/>
          <p:nvPr/>
        </p:nvSpPr>
        <p:spPr>
          <a:xfrm>
            <a:off x="281003" y="250723"/>
            <a:ext cx="11629994" cy="721480"/>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Q9</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Create a scatter plot to explore the relationship between "Training Duration (Days)" and "Training Cost."</a:t>
            </a:r>
          </a:p>
        </p:txBody>
      </p:sp>
      <p:sp>
        <p:nvSpPr>
          <p:cNvPr id="5" name="TextBox 4">
            <a:extLst>
              <a:ext uri="{FF2B5EF4-FFF2-40B4-BE49-F238E27FC236}">
                <a16:creationId xmlns:a16="http://schemas.microsoft.com/office/drawing/2014/main" id="{B4B60879-675A-00ED-40F2-157CE0CFAB6D}"/>
              </a:ext>
            </a:extLst>
          </p:cNvPr>
          <p:cNvSpPr txBox="1"/>
          <p:nvPr/>
        </p:nvSpPr>
        <p:spPr>
          <a:xfrm>
            <a:off x="281002" y="1132271"/>
            <a:ext cx="11370223" cy="646331"/>
          </a:xfrm>
          <a:prstGeom prst="rect">
            <a:avLst/>
          </a:prstGeom>
          <a:noFill/>
        </p:spPr>
        <p:txBody>
          <a:bodyPr wrap="square" rtlCol="0">
            <a:spAutoFit/>
          </a:bodyPr>
          <a:lstStyle/>
          <a:p>
            <a:r>
              <a:rPr lang="en-US" dirty="0"/>
              <a:t>Day 1 had the Highest Training Cost with $351,564.82 followed by Day 2 with $337,447.16 and lastly Day 5 with $332,023.12</a:t>
            </a:r>
          </a:p>
        </p:txBody>
      </p:sp>
      <p:pic>
        <p:nvPicPr>
          <p:cNvPr id="2" name="Picture 1">
            <a:extLst>
              <a:ext uri="{FF2B5EF4-FFF2-40B4-BE49-F238E27FC236}">
                <a16:creationId xmlns:a16="http://schemas.microsoft.com/office/drawing/2014/main" id="{DC2D739D-CB18-EF24-D69A-CA45B61A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02" y="2025042"/>
            <a:ext cx="11629995" cy="4423374"/>
          </a:xfrm>
          <a:prstGeom prst="rect">
            <a:avLst/>
          </a:prstGeom>
        </p:spPr>
      </p:pic>
    </p:spTree>
    <p:extLst>
      <p:ext uri="{BB962C8B-B14F-4D97-AF65-F5344CB8AC3E}">
        <p14:creationId xmlns:p14="http://schemas.microsoft.com/office/powerpoint/2010/main" val="137610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75C43-D3C5-6432-6375-219282E91557}"/>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43AECB57-C2F9-CBB2-8888-589749BA25C9}"/>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192B26D5-57B6-3249-420A-48E1DE000F34}"/>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AABB0C72-CC2B-0AA7-9943-D0FE38DE7360}"/>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7836A728-474A-F2CA-3052-A469D8C3D610}"/>
              </a:ext>
            </a:extLst>
          </p:cNvPr>
          <p:cNvSpPr txBox="1"/>
          <p:nvPr/>
        </p:nvSpPr>
        <p:spPr>
          <a:xfrm>
            <a:off x="281003" y="250723"/>
            <a:ext cx="11629994" cy="392159"/>
          </a:xfrm>
          <a:prstGeom prst="rect">
            <a:avLst/>
          </a:prstGeom>
          <a:noFill/>
        </p:spPr>
        <p:txBody>
          <a:bodyPr wrap="square" rtlCol="0">
            <a:spAutoFit/>
          </a:bodyPr>
          <a:lstStyle/>
          <a:p>
            <a:pPr marL="0" marR="0">
              <a:lnSpc>
                <a:spcPct val="107000"/>
              </a:lnSpc>
              <a:spcBef>
                <a:spcPts val="0"/>
              </a:spcBef>
              <a:spcAft>
                <a:spcPts val="800"/>
              </a:spcAft>
            </a:pPr>
            <a:r>
              <a:rPr lang="en-US" sz="2000" dirty="0">
                <a:effectLst/>
                <a:latin typeface="Bahnschrift SemiBold" panose="020B0502040204020203" pitchFamily="34" charset="0"/>
                <a:ea typeface="Calibri" panose="020F0502020204030204" pitchFamily="34" charset="0"/>
                <a:cs typeface="Times New Roman" panose="02020603050405020304" pitchFamily="18" charset="0"/>
              </a:rPr>
              <a:t>Q10</a:t>
            </a:r>
            <a:r>
              <a:rPr lang="en-US" sz="20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dirty="0">
                <a:effectLst/>
                <a:latin typeface="Bahnschrift SemiBold" panose="020B0502040204020203" pitchFamily="34" charset="0"/>
                <a:ea typeface="Calibri" panose="020F0502020204030204" pitchFamily="34" charset="0"/>
                <a:cs typeface="Times New Roman" panose="02020603050405020304" pitchFamily="18" charset="0"/>
              </a:rPr>
              <a:t> Build a pivot table that shows the count of employees by "RaceDesc" and "GenderCode."</a:t>
            </a:r>
            <a:endPar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949AB0F-961A-F7CE-CB31-5163BC794F3F}"/>
              </a:ext>
            </a:extLst>
          </p:cNvPr>
          <p:cNvSpPr txBox="1"/>
          <p:nvPr/>
        </p:nvSpPr>
        <p:spPr>
          <a:xfrm>
            <a:off x="281002" y="1132271"/>
            <a:ext cx="11370223" cy="923330"/>
          </a:xfrm>
          <a:prstGeom prst="rect">
            <a:avLst/>
          </a:prstGeom>
          <a:noFill/>
        </p:spPr>
        <p:txBody>
          <a:bodyPr wrap="square" rtlCol="0">
            <a:spAutoFit/>
          </a:bodyPr>
          <a:lstStyle/>
          <a:p>
            <a:r>
              <a:rPr lang="en-US" b="1" dirty="0"/>
              <a:t>Asian</a:t>
            </a:r>
            <a:r>
              <a:rPr lang="en-US" dirty="0"/>
              <a:t> race have the Highest Count of Employees by Race &amp; Gender with </a:t>
            </a:r>
            <a:r>
              <a:rPr lang="en-US" b="1" dirty="0"/>
              <a:t>346</a:t>
            </a:r>
            <a:r>
              <a:rPr lang="en-US" dirty="0"/>
              <a:t> Females &amp; </a:t>
            </a:r>
            <a:r>
              <a:rPr lang="en-US" b="1" dirty="0"/>
              <a:t>283</a:t>
            </a:r>
            <a:r>
              <a:rPr lang="en-US" dirty="0"/>
              <a:t> Males and a Grand Total of </a:t>
            </a:r>
            <a:r>
              <a:rPr lang="en-US" b="1" dirty="0"/>
              <a:t>629</a:t>
            </a:r>
            <a:r>
              <a:rPr lang="en-US" dirty="0"/>
              <a:t> Employees followed by </a:t>
            </a:r>
            <a:r>
              <a:rPr lang="en-US" b="1" dirty="0"/>
              <a:t>Black</a:t>
            </a:r>
            <a:r>
              <a:rPr lang="en-US" dirty="0"/>
              <a:t> race with </a:t>
            </a:r>
            <a:r>
              <a:rPr lang="en-US" b="1" dirty="0"/>
              <a:t>346</a:t>
            </a:r>
            <a:r>
              <a:rPr lang="en-US" dirty="0"/>
              <a:t> Females and </a:t>
            </a:r>
            <a:r>
              <a:rPr lang="en-US" b="1" dirty="0"/>
              <a:t>272</a:t>
            </a:r>
            <a:r>
              <a:rPr lang="en-US" dirty="0"/>
              <a:t> Males and a Grand Total of </a:t>
            </a:r>
            <a:r>
              <a:rPr lang="en-US" b="1" dirty="0"/>
              <a:t>618</a:t>
            </a:r>
            <a:r>
              <a:rPr lang="en-US" dirty="0"/>
              <a:t> employees and lastly </a:t>
            </a:r>
            <a:r>
              <a:rPr lang="en-US" b="1" dirty="0"/>
              <a:t>White</a:t>
            </a:r>
            <a:r>
              <a:rPr lang="en-US" dirty="0"/>
              <a:t> race with </a:t>
            </a:r>
            <a:r>
              <a:rPr lang="en-US" b="1" dirty="0"/>
              <a:t>347</a:t>
            </a:r>
            <a:r>
              <a:rPr lang="en-US" dirty="0"/>
              <a:t> Females and </a:t>
            </a:r>
            <a:r>
              <a:rPr lang="en-US" b="1" dirty="0"/>
              <a:t>252</a:t>
            </a:r>
            <a:r>
              <a:rPr lang="en-US" dirty="0"/>
              <a:t> Males and a Grand Total of </a:t>
            </a:r>
            <a:r>
              <a:rPr lang="en-US" b="1" dirty="0"/>
              <a:t>599</a:t>
            </a:r>
            <a:r>
              <a:rPr lang="en-US" dirty="0"/>
              <a:t> Employees.</a:t>
            </a:r>
          </a:p>
        </p:txBody>
      </p:sp>
      <p:pic>
        <p:nvPicPr>
          <p:cNvPr id="3" name="Picture 2">
            <a:extLst>
              <a:ext uri="{FF2B5EF4-FFF2-40B4-BE49-F238E27FC236}">
                <a16:creationId xmlns:a16="http://schemas.microsoft.com/office/drawing/2014/main" id="{B31B3A51-8504-BEFD-D487-B8B466B42CC0}"/>
              </a:ext>
            </a:extLst>
          </p:cNvPr>
          <p:cNvPicPr>
            <a:picLocks noChangeAspect="1"/>
          </p:cNvPicPr>
          <p:nvPr/>
        </p:nvPicPr>
        <p:blipFill>
          <a:blip r:embed="rId3"/>
          <a:stretch>
            <a:fillRect/>
          </a:stretch>
        </p:blipFill>
        <p:spPr>
          <a:xfrm>
            <a:off x="726357" y="2267991"/>
            <a:ext cx="10739285" cy="4269325"/>
          </a:xfrm>
          <a:prstGeom prst="rect">
            <a:avLst/>
          </a:prstGeom>
        </p:spPr>
      </p:pic>
    </p:spTree>
    <p:extLst>
      <p:ext uri="{BB962C8B-B14F-4D97-AF65-F5344CB8AC3E}">
        <p14:creationId xmlns:p14="http://schemas.microsoft.com/office/powerpoint/2010/main" val="2268278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567A3-E7AB-F04D-4A42-B9C372D280EE}"/>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4073348B-BC38-3EF9-260B-082D3781CC0A}"/>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ADEE290A-CE02-089F-47F0-FF321F5A5201}"/>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608AF167-AEC7-F2DF-5631-CBEA468BAC7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7A32E544-7654-629C-DDEC-C9DB66491CC3}"/>
              </a:ext>
            </a:extLst>
          </p:cNvPr>
          <p:cNvSpPr txBox="1"/>
          <p:nvPr/>
        </p:nvSpPr>
        <p:spPr>
          <a:xfrm>
            <a:off x="281003" y="250723"/>
            <a:ext cx="11629994" cy="721480"/>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Q11</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Use INDEX and MATCH functions to find the "Training Program Name" for an employee with a specific ID.</a:t>
            </a:r>
          </a:p>
        </p:txBody>
      </p:sp>
      <p:sp>
        <p:nvSpPr>
          <p:cNvPr id="5" name="TextBox 4">
            <a:extLst>
              <a:ext uri="{FF2B5EF4-FFF2-40B4-BE49-F238E27FC236}">
                <a16:creationId xmlns:a16="http://schemas.microsoft.com/office/drawing/2014/main" id="{4D52C3B7-FB93-7941-4622-D18125163D0A}"/>
              </a:ext>
            </a:extLst>
          </p:cNvPr>
          <p:cNvSpPr txBox="1"/>
          <p:nvPr/>
        </p:nvSpPr>
        <p:spPr>
          <a:xfrm>
            <a:off x="281002" y="1132271"/>
            <a:ext cx="11370223" cy="369332"/>
          </a:xfrm>
          <a:prstGeom prst="rect">
            <a:avLst/>
          </a:prstGeom>
          <a:noFill/>
        </p:spPr>
        <p:txBody>
          <a:bodyPr wrap="square" rtlCol="0">
            <a:spAutoFit/>
          </a:bodyPr>
          <a:lstStyle/>
          <a:p>
            <a:r>
              <a:rPr lang="en-US" dirty="0"/>
              <a:t>Using Index &amp; Match Formula</a:t>
            </a:r>
            <a:r>
              <a:rPr lang="en-US" b="1" dirty="0"/>
              <a:t> =INDEX($A$1:$I$3001,MATCH($AD$5,$A$1:$A$3001,0),MATCH($AC$6,$A$1:$I$1,0))</a:t>
            </a:r>
          </a:p>
        </p:txBody>
      </p:sp>
      <p:pic>
        <p:nvPicPr>
          <p:cNvPr id="2" name="Picture 1">
            <a:extLst>
              <a:ext uri="{FF2B5EF4-FFF2-40B4-BE49-F238E27FC236}">
                <a16:creationId xmlns:a16="http://schemas.microsoft.com/office/drawing/2014/main" id="{72EAAEDC-1BA2-59AE-5A4A-5AD40F1A8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23" y="1838758"/>
            <a:ext cx="9947866" cy="2248822"/>
          </a:xfrm>
          <a:prstGeom prst="rect">
            <a:avLst/>
          </a:prstGeom>
        </p:spPr>
      </p:pic>
      <p:pic>
        <p:nvPicPr>
          <p:cNvPr id="6" name="Picture 5">
            <a:extLst>
              <a:ext uri="{FF2B5EF4-FFF2-40B4-BE49-F238E27FC236}">
                <a16:creationId xmlns:a16="http://schemas.microsoft.com/office/drawing/2014/main" id="{0D02C85F-F96B-672D-8FF0-BA207DDF9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2937" y="4185087"/>
            <a:ext cx="7763038" cy="2264981"/>
          </a:xfrm>
          <a:prstGeom prst="rect">
            <a:avLst/>
          </a:prstGeom>
        </p:spPr>
      </p:pic>
    </p:spTree>
    <p:extLst>
      <p:ext uri="{BB962C8B-B14F-4D97-AF65-F5344CB8AC3E}">
        <p14:creationId xmlns:p14="http://schemas.microsoft.com/office/powerpoint/2010/main" val="3971292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B6DC8-5821-EA94-C13F-9D06C1057E48}"/>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9E344C18-9B70-D482-CF03-E2955E913008}"/>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9C5F676E-4E64-0370-BA03-C672DC6D7A0B}"/>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1FC85684-5E2F-D1BB-CC91-339DDBFD3F67}"/>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77BE1D5D-A105-AF46-9E18-16314C8F79F1}"/>
              </a:ext>
            </a:extLst>
          </p:cNvPr>
          <p:cNvSpPr txBox="1"/>
          <p:nvPr/>
        </p:nvSpPr>
        <p:spPr>
          <a:xfrm>
            <a:off x="281003" y="250723"/>
            <a:ext cx="11629994" cy="721480"/>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Q12</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Create a multi-level pivot table to analyze the "Performance Score" by "BusinessUnit" and "JobFunctionDescription."</a:t>
            </a:r>
          </a:p>
        </p:txBody>
      </p:sp>
      <p:pic>
        <p:nvPicPr>
          <p:cNvPr id="3" name="Picture 2">
            <a:extLst>
              <a:ext uri="{FF2B5EF4-FFF2-40B4-BE49-F238E27FC236}">
                <a16:creationId xmlns:a16="http://schemas.microsoft.com/office/drawing/2014/main" id="{2CB3719D-6DA0-E727-EF23-9F38854A122C}"/>
              </a:ext>
            </a:extLst>
          </p:cNvPr>
          <p:cNvPicPr>
            <a:picLocks noChangeAspect="1"/>
          </p:cNvPicPr>
          <p:nvPr/>
        </p:nvPicPr>
        <p:blipFill>
          <a:blip r:embed="rId3"/>
          <a:stretch>
            <a:fillRect/>
          </a:stretch>
        </p:blipFill>
        <p:spPr>
          <a:xfrm>
            <a:off x="281003" y="1101120"/>
            <a:ext cx="4149674" cy="5115079"/>
          </a:xfrm>
          <a:prstGeom prst="rect">
            <a:avLst/>
          </a:prstGeom>
        </p:spPr>
      </p:pic>
      <p:pic>
        <p:nvPicPr>
          <p:cNvPr id="7" name="Picture 6">
            <a:extLst>
              <a:ext uri="{FF2B5EF4-FFF2-40B4-BE49-F238E27FC236}">
                <a16:creationId xmlns:a16="http://schemas.microsoft.com/office/drawing/2014/main" id="{99946967-3E2B-3C68-6388-C74658265084}"/>
              </a:ext>
            </a:extLst>
          </p:cNvPr>
          <p:cNvPicPr>
            <a:picLocks noChangeAspect="1"/>
          </p:cNvPicPr>
          <p:nvPr/>
        </p:nvPicPr>
        <p:blipFill>
          <a:blip r:embed="rId4"/>
          <a:stretch>
            <a:fillRect/>
          </a:stretch>
        </p:blipFill>
        <p:spPr>
          <a:xfrm>
            <a:off x="4474248" y="1435463"/>
            <a:ext cx="7436749" cy="3987074"/>
          </a:xfrm>
          <a:prstGeom prst="rect">
            <a:avLst/>
          </a:prstGeom>
        </p:spPr>
      </p:pic>
    </p:spTree>
    <p:extLst>
      <p:ext uri="{BB962C8B-B14F-4D97-AF65-F5344CB8AC3E}">
        <p14:creationId xmlns:p14="http://schemas.microsoft.com/office/powerpoint/2010/main" val="1402842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FAA9E-A3E3-FA73-A84E-4164E8AA293F}"/>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7679A4B4-3BC0-1F3C-0708-61F2989E2160}"/>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C9E1C7EC-CA2B-CB73-77BD-BEE706AEE801}"/>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7E22EA9-C48F-0C19-37FB-EA07F9C0B51C}"/>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1213AAC8-3347-E969-E25C-0B4A9C4A812C}"/>
              </a:ext>
            </a:extLst>
          </p:cNvPr>
          <p:cNvSpPr txBox="1"/>
          <p:nvPr/>
        </p:nvSpPr>
        <p:spPr>
          <a:xfrm>
            <a:off x="281003" y="250723"/>
            <a:ext cx="11629994" cy="736355"/>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Q13</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Design a dynamic chart that allows users to select and visualize the performance of any employee over time.</a:t>
            </a:r>
          </a:p>
        </p:txBody>
      </p:sp>
      <p:pic>
        <p:nvPicPr>
          <p:cNvPr id="2" name="Picture 1">
            <a:extLst>
              <a:ext uri="{FF2B5EF4-FFF2-40B4-BE49-F238E27FC236}">
                <a16:creationId xmlns:a16="http://schemas.microsoft.com/office/drawing/2014/main" id="{DF4CA59D-BF6D-36AA-A7C7-C167B6FB8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362" y="1271618"/>
            <a:ext cx="9071275" cy="5099685"/>
          </a:xfrm>
          <a:prstGeom prst="rect">
            <a:avLst/>
          </a:prstGeom>
        </p:spPr>
      </p:pic>
    </p:spTree>
    <p:extLst>
      <p:ext uri="{BB962C8B-B14F-4D97-AF65-F5344CB8AC3E}">
        <p14:creationId xmlns:p14="http://schemas.microsoft.com/office/powerpoint/2010/main" val="3705635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1692D-6A84-1DA7-4DD4-602A181B19CE}"/>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3753728E-41BD-DC26-E9A7-B5180401E505}"/>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89C31D9F-6769-0B1A-9C67-1E8170040C8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E1DCC201-266A-3EE1-484A-5A82ADD7E59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514A5685-4EE7-62B6-98B5-CBDF308338F5}"/>
              </a:ext>
            </a:extLst>
          </p:cNvPr>
          <p:cNvSpPr txBox="1"/>
          <p:nvPr/>
        </p:nvSpPr>
        <p:spPr>
          <a:xfrm>
            <a:off x="281003" y="250723"/>
            <a:ext cx="11629994" cy="403893"/>
          </a:xfrm>
          <a:prstGeom prst="rect">
            <a:avLst/>
          </a:prstGeom>
          <a:noFill/>
        </p:spPr>
        <p:txBody>
          <a:bodyPr wrap="square" rtlCol="0">
            <a:spAutoFit/>
          </a:bodyPr>
          <a:lstStyle/>
          <a:p>
            <a:pPr marL="0" marR="0">
              <a:lnSpc>
                <a:spcPct val="107000"/>
              </a:lnSpc>
              <a:spcBef>
                <a:spcPts val="0"/>
              </a:spcBef>
              <a:spcAft>
                <a:spcPts val="800"/>
              </a:spcAft>
            </a:pPr>
            <a:r>
              <a:rPr lang="en-US" sz="2000" dirty="0">
                <a:effectLst/>
                <a:latin typeface="Bahnschrift SemiBold" panose="020B0502040204020203" pitchFamily="34" charset="0"/>
                <a:ea typeface="Calibri" panose="020F0502020204030204" pitchFamily="34" charset="0"/>
                <a:cs typeface="Times New Roman" panose="02020603050405020304" pitchFamily="18" charset="0"/>
              </a:rPr>
              <a:t>Q14</a:t>
            </a:r>
            <a:r>
              <a:rPr lang="en-US" sz="20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dirty="0">
                <a:effectLst/>
                <a:latin typeface="Bahnschrift SemiBold" panose="020B0502040204020203" pitchFamily="34" charset="0"/>
                <a:ea typeface="Calibri" panose="020F0502020204030204" pitchFamily="34" charset="0"/>
                <a:cs typeface="Times New Roman" panose="02020603050405020304" pitchFamily="18" charset="0"/>
              </a:rPr>
              <a:t> Calculate the total training cost for each "Training Program Name" and display it in a bar chart.</a:t>
            </a:r>
            <a:endPar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5F69E48-8EFB-CB65-F4B5-AD12969B3AC5}"/>
              </a:ext>
            </a:extLst>
          </p:cNvPr>
          <p:cNvPicPr>
            <a:picLocks noChangeAspect="1"/>
          </p:cNvPicPr>
          <p:nvPr/>
        </p:nvPicPr>
        <p:blipFill>
          <a:blip r:embed="rId3"/>
          <a:stretch>
            <a:fillRect/>
          </a:stretch>
        </p:blipFill>
        <p:spPr>
          <a:xfrm>
            <a:off x="1642696" y="1531234"/>
            <a:ext cx="8906608" cy="5146040"/>
          </a:xfrm>
          <a:prstGeom prst="rect">
            <a:avLst/>
          </a:prstGeom>
        </p:spPr>
      </p:pic>
      <p:sp>
        <p:nvSpPr>
          <p:cNvPr id="5" name="TextBox 4">
            <a:extLst>
              <a:ext uri="{FF2B5EF4-FFF2-40B4-BE49-F238E27FC236}">
                <a16:creationId xmlns:a16="http://schemas.microsoft.com/office/drawing/2014/main" id="{3D1C0E2F-986F-C548-F394-86F618C01C96}"/>
              </a:ext>
            </a:extLst>
          </p:cNvPr>
          <p:cNvSpPr txBox="1"/>
          <p:nvPr/>
        </p:nvSpPr>
        <p:spPr>
          <a:xfrm>
            <a:off x="281003" y="784506"/>
            <a:ext cx="11267768" cy="646331"/>
          </a:xfrm>
          <a:prstGeom prst="rect">
            <a:avLst/>
          </a:prstGeom>
          <a:noFill/>
        </p:spPr>
        <p:txBody>
          <a:bodyPr wrap="square" rtlCol="0">
            <a:spAutoFit/>
          </a:bodyPr>
          <a:lstStyle/>
          <a:p>
            <a:r>
              <a:rPr lang="en-US" dirty="0"/>
              <a:t>Program Communication Skills has the Highest Training Cost with </a:t>
            </a:r>
            <a:r>
              <a:rPr lang="en-US" b="1" i="0" dirty="0">
                <a:solidFill>
                  <a:srgbClr val="666666"/>
                </a:solidFill>
                <a:effectLst/>
                <a:latin typeface="Roboto" panose="02000000000000000000" pitchFamily="2" charset="0"/>
              </a:rPr>
              <a:t>₹</a:t>
            </a:r>
            <a:r>
              <a:rPr lang="en-US" b="1" dirty="0"/>
              <a:t>365,023.24 </a:t>
            </a:r>
            <a:r>
              <a:rPr lang="en-US" dirty="0"/>
              <a:t>followed by Program Project Management with Training Cost of </a:t>
            </a:r>
            <a:r>
              <a:rPr lang="en-US" b="1" i="0" dirty="0">
                <a:solidFill>
                  <a:srgbClr val="666666"/>
                </a:solidFill>
                <a:effectLst/>
                <a:latin typeface="Roboto" panose="02000000000000000000" pitchFamily="2" charset="0"/>
              </a:rPr>
              <a:t>₹</a:t>
            </a:r>
            <a:r>
              <a:rPr lang="en-US" b="1" dirty="0"/>
              <a:t>343,313.17 </a:t>
            </a:r>
            <a:r>
              <a:rPr lang="en-US" dirty="0"/>
              <a:t>and lastly Program Leadership Development with Training Cost of </a:t>
            </a:r>
            <a:r>
              <a:rPr lang="en-US" b="1" i="0" dirty="0">
                <a:solidFill>
                  <a:srgbClr val="666666"/>
                </a:solidFill>
                <a:effectLst/>
                <a:latin typeface="Roboto" panose="02000000000000000000" pitchFamily="2" charset="0"/>
              </a:rPr>
              <a:t>₹</a:t>
            </a:r>
            <a:r>
              <a:rPr lang="en-US" b="1" dirty="0"/>
              <a:t>323,902.03.</a:t>
            </a:r>
          </a:p>
        </p:txBody>
      </p:sp>
    </p:spTree>
    <p:extLst>
      <p:ext uri="{BB962C8B-B14F-4D97-AF65-F5344CB8AC3E}">
        <p14:creationId xmlns:p14="http://schemas.microsoft.com/office/powerpoint/2010/main" val="3382536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E8E8A-9429-DE97-396A-DF56B2322694}"/>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A394B70C-02B3-684F-2588-D22705F3E8AD}"/>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93ACA5DF-19E7-2E6A-5521-39212CDC75B1}"/>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6A04E5D9-AAD6-3666-0D59-CD3222B0A69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3D380080-6D95-6098-69C2-A9CD83BB424C}"/>
              </a:ext>
            </a:extLst>
          </p:cNvPr>
          <p:cNvSpPr txBox="1"/>
          <p:nvPr/>
        </p:nvSpPr>
        <p:spPr>
          <a:xfrm>
            <a:off x="281003" y="250723"/>
            <a:ext cx="11629994" cy="721480"/>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Q15</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Apply advanced conditional formatting to highlight the top 10% and bottom 10% of employees based on "Current Employee Rating."</a:t>
            </a:r>
          </a:p>
        </p:txBody>
      </p:sp>
      <p:sp>
        <p:nvSpPr>
          <p:cNvPr id="5" name="TextBox 4">
            <a:extLst>
              <a:ext uri="{FF2B5EF4-FFF2-40B4-BE49-F238E27FC236}">
                <a16:creationId xmlns:a16="http://schemas.microsoft.com/office/drawing/2014/main" id="{05903328-CA35-2268-4E00-E2392EE80710}"/>
              </a:ext>
            </a:extLst>
          </p:cNvPr>
          <p:cNvSpPr txBox="1"/>
          <p:nvPr/>
        </p:nvSpPr>
        <p:spPr>
          <a:xfrm>
            <a:off x="281003" y="1028162"/>
            <a:ext cx="11267768" cy="671915"/>
          </a:xfrm>
          <a:prstGeom prst="rect">
            <a:avLst/>
          </a:prstGeom>
          <a:noFill/>
        </p:spPr>
        <p:txBody>
          <a:bodyPr wrap="square" rtlCol="0">
            <a:spAutoFit/>
          </a:bodyPr>
          <a:lstStyle/>
          <a:p>
            <a:pPr marL="0" marR="0">
              <a:lnSpc>
                <a:spcPct val="107000"/>
              </a:lnSpc>
              <a:spcBef>
                <a:spcPts val="0"/>
              </a:spcBef>
              <a:spcAft>
                <a:spcPts val="800"/>
              </a:spcAft>
            </a:pPr>
            <a:r>
              <a:rPr lang="en-US" sz="1800" b="1" kern="100" dirty="0">
                <a:effectLst/>
                <a:ea typeface="Calibri" panose="020F0502020204030204" pitchFamily="34" charset="0"/>
                <a:cs typeface="Times New Roman" panose="02020603050405020304" pitchFamily="18" charset="0"/>
              </a:rPr>
              <a:t>Green</a:t>
            </a:r>
            <a:r>
              <a:rPr lang="en-US" sz="1800" kern="100" dirty="0">
                <a:effectLst/>
                <a:ea typeface="Calibri" panose="020F0502020204030204" pitchFamily="34" charset="0"/>
                <a:cs typeface="Times New Roman" panose="02020603050405020304" pitchFamily="18" charset="0"/>
              </a:rPr>
              <a:t> color shows values which are above 10% and </a:t>
            </a:r>
            <a:r>
              <a:rPr lang="en-US" sz="1800" b="1" kern="100" dirty="0">
                <a:effectLst/>
                <a:ea typeface="Calibri" panose="020F0502020204030204" pitchFamily="34" charset="0"/>
                <a:cs typeface="Times New Roman" panose="02020603050405020304" pitchFamily="18" charset="0"/>
              </a:rPr>
              <a:t>Red </a:t>
            </a:r>
            <a:r>
              <a:rPr lang="en-US" sz="1800" kern="100" dirty="0">
                <a:effectLst/>
                <a:ea typeface="Calibri" panose="020F0502020204030204" pitchFamily="34" charset="0"/>
                <a:cs typeface="Times New Roman" panose="02020603050405020304" pitchFamily="18" charset="0"/>
              </a:rPr>
              <a:t>color shows values which are Below 10%. </a:t>
            </a:r>
            <a:r>
              <a:rPr lang="en-US" sz="1800" b="1" kern="100" dirty="0">
                <a:effectLst/>
                <a:ea typeface="Calibri" panose="020F0502020204030204" pitchFamily="34" charset="0"/>
                <a:cs typeface="Times New Roman" panose="02020603050405020304" pitchFamily="18" charset="0"/>
              </a:rPr>
              <a:t>681 employee </a:t>
            </a:r>
            <a:r>
              <a:rPr lang="en-US" sz="1800" kern="100" dirty="0">
                <a:effectLst/>
                <a:ea typeface="Calibri" panose="020F0502020204030204" pitchFamily="34" charset="0"/>
                <a:cs typeface="Times New Roman" panose="02020603050405020304" pitchFamily="18" charset="0"/>
              </a:rPr>
              <a:t>Above 10% and </a:t>
            </a:r>
            <a:r>
              <a:rPr lang="en-US" sz="1800" b="1" kern="100" dirty="0">
                <a:effectLst/>
                <a:ea typeface="Calibri" panose="020F0502020204030204" pitchFamily="34" charset="0"/>
                <a:cs typeface="Times New Roman" panose="02020603050405020304" pitchFamily="18" charset="0"/>
              </a:rPr>
              <a:t>781 employee</a:t>
            </a:r>
            <a:r>
              <a:rPr lang="en-US" sz="1800" kern="100" dirty="0">
                <a:effectLst/>
                <a:ea typeface="Calibri" panose="020F0502020204030204" pitchFamily="34" charset="0"/>
                <a:cs typeface="Times New Roman" panose="02020603050405020304" pitchFamily="18" charset="0"/>
              </a:rPr>
              <a:t> Below 10%. </a:t>
            </a:r>
            <a:r>
              <a:rPr lang="en-US" sz="1800" b="1" kern="100" dirty="0">
                <a:effectLst/>
                <a:ea typeface="Calibri" panose="020F0502020204030204" pitchFamily="34" charset="0"/>
                <a:cs typeface="Times New Roman" panose="02020603050405020304" pitchFamily="18" charset="0"/>
              </a:rPr>
              <a:t>1530 employee </a:t>
            </a:r>
            <a:r>
              <a:rPr lang="en-US" sz="1800" kern="100" dirty="0">
                <a:effectLst/>
                <a:ea typeface="Calibri" panose="020F0502020204030204" pitchFamily="34" charset="0"/>
                <a:cs typeface="Times New Roman" panose="02020603050405020304" pitchFamily="18" charset="0"/>
              </a:rPr>
              <a:t>have employee rating of 3.</a:t>
            </a:r>
          </a:p>
        </p:txBody>
      </p:sp>
      <p:pic>
        <p:nvPicPr>
          <p:cNvPr id="2" name="Picture 1">
            <a:extLst>
              <a:ext uri="{FF2B5EF4-FFF2-40B4-BE49-F238E27FC236}">
                <a16:creationId xmlns:a16="http://schemas.microsoft.com/office/drawing/2014/main" id="{D493F309-066D-26EA-AC4B-56755EF78C92}"/>
              </a:ext>
            </a:extLst>
          </p:cNvPr>
          <p:cNvPicPr>
            <a:picLocks noChangeAspect="1"/>
          </p:cNvPicPr>
          <p:nvPr/>
        </p:nvPicPr>
        <p:blipFill>
          <a:blip r:embed="rId3"/>
          <a:stretch>
            <a:fillRect/>
          </a:stretch>
        </p:blipFill>
        <p:spPr>
          <a:xfrm>
            <a:off x="160818" y="2007039"/>
            <a:ext cx="11870364" cy="4209160"/>
          </a:xfrm>
          <a:prstGeom prst="rect">
            <a:avLst/>
          </a:prstGeom>
        </p:spPr>
      </p:pic>
    </p:spTree>
    <p:extLst>
      <p:ext uri="{BB962C8B-B14F-4D97-AF65-F5344CB8AC3E}">
        <p14:creationId xmlns:p14="http://schemas.microsoft.com/office/powerpoint/2010/main" val="338750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9A8B6092-9C55-4A88-8056-A3243337F145}"/>
              </a:ext>
            </a:extLst>
          </p:cNvPr>
          <p:cNvSpPr/>
          <p:nvPr/>
        </p:nvSpPr>
        <p:spPr>
          <a:xfrm>
            <a:off x="0" y="2"/>
            <a:ext cx="12192000" cy="5430360"/>
          </a:xfrm>
          <a:prstGeom prst="rect">
            <a:avLst/>
          </a:prstGeom>
          <a:gradFill>
            <a:gsLst>
              <a:gs pos="0">
                <a:schemeClr val="accent4"/>
              </a:gs>
              <a:gs pos="52000">
                <a:schemeClr val="accent6">
                  <a:lumMod val="75000"/>
                </a:schemeClr>
              </a:gs>
              <a:gs pos="100000">
                <a:schemeClr val="accent5">
                  <a:lumMod val="25000"/>
                </a:schemeClr>
              </a:gs>
            </a:gsLst>
            <a:lin ang="0" scaled="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A8220CDC-519B-41F2-8201-1FA1556A847C}"/>
              </a:ext>
            </a:extLst>
          </p:cNvPr>
          <p:cNvSpPr/>
          <p:nvPr/>
        </p:nvSpPr>
        <p:spPr>
          <a:xfrm>
            <a:off x="-361" y="-15019"/>
            <a:ext cx="5788911" cy="4386551"/>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6">
            <a:extLst>
              <a:ext uri="{FF2B5EF4-FFF2-40B4-BE49-F238E27FC236}">
                <a16:creationId xmlns:a16="http://schemas.microsoft.com/office/drawing/2014/main" id="{10CFA15F-92D5-4061-92F5-9DE952FFAF2C}"/>
              </a:ext>
            </a:extLst>
          </p:cNvPr>
          <p:cNvSpPr/>
          <p:nvPr/>
        </p:nvSpPr>
        <p:spPr>
          <a:xfrm rot="10800000">
            <a:off x="7551830" y="2784476"/>
            <a:ext cx="4644736" cy="3519552"/>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4" name="Group 193">
            <a:extLst>
              <a:ext uri="{FF2B5EF4-FFF2-40B4-BE49-F238E27FC236}">
                <a16:creationId xmlns:a16="http://schemas.microsoft.com/office/drawing/2014/main" id="{17FF3DCC-300D-4B08-B501-CE3929E0F8D5}"/>
              </a:ext>
            </a:extLst>
          </p:cNvPr>
          <p:cNvGrpSpPr/>
          <p:nvPr/>
        </p:nvGrpSpPr>
        <p:grpSpPr>
          <a:xfrm>
            <a:off x="4749435" y="2270488"/>
            <a:ext cx="6377194" cy="4144032"/>
            <a:chOff x="-13765212" y="-38100"/>
            <a:chExt cx="10617199" cy="6899275"/>
          </a:xfrm>
        </p:grpSpPr>
        <p:sp>
          <p:nvSpPr>
            <p:cNvPr id="12" name="Freeform 5">
              <a:extLst>
                <a:ext uri="{FF2B5EF4-FFF2-40B4-BE49-F238E27FC236}">
                  <a16:creationId xmlns:a16="http://schemas.microsoft.com/office/drawing/2014/main" id="{DD754DF1-B1F7-4D3A-BEED-7D5E3977B40B}"/>
                </a:ext>
              </a:extLst>
            </p:cNvPr>
            <p:cNvSpPr>
              <a:spLocks/>
            </p:cNvSpPr>
            <p:nvPr/>
          </p:nvSpPr>
          <p:spPr bwMode="auto">
            <a:xfrm>
              <a:off x="-13058775" y="2325688"/>
              <a:ext cx="781050" cy="930275"/>
            </a:xfrm>
            <a:custGeom>
              <a:avLst/>
              <a:gdLst>
                <a:gd name="T0" fmla="*/ 555 w 555"/>
                <a:gd name="T1" fmla="*/ 582 h 663"/>
                <a:gd name="T2" fmla="*/ 348 w 555"/>
                <a:gd name="T3" fmla="*/ 258 h 663"/>
                <a:gd name="T4" fmla="*/ 11 w 555"/>
                <a:gd name="T5" fmla="*/ 111 h 663"/>
                <a:gd name="T6" fmla="*/ 469 w 555"/>
                <a:gd name="T7" fmla="*/ 663 h 663"/>
                <a:gd name="T8" fmla="*/ 555 w 555"/>
                <a:gd name="T9" fmla="*/ 582 h 663"/>
              </a:gdLst>
              <a:ahLst/>
              <a:cxnLst>
                <a:cxn ang="0">
                  <a:pos x="T0" y="T1"/>
                </a:cxn>
                <a:cxn ang="0">
                  <a:pos x="T2" y="T3"/>
                </a:cxn>
                <a:cxn ang="0">
                  <a:pos x="T4" y="T5"/>
                </a:cxn>
                <a:cxn ang="0">
                  <a:pos x="T6" y="T7"/>
                </a:cxn>
                <a:cxn ang="0">
                  <a:pos x="T8" y="T9"/>
                </a:cxn>
              </a:cxnLst>
              <a:rect l="0" t="0" r="r" b="b"/>
              <a:pathLst>
                <a:path w="555" h="663">
                  <a:moveTo>
                    <a:pt x="555" y="582"/>
                  </a:moveTo>
                  <a:cubicBezTo>
                    <a:pt x="469" y="361"/>
                    <a:pt x="418" y="355"/>
                    <a:pt x="348" y="258"/>
                  </a:cubicBezTo>
                  <a:cubicBezTo>
                    <a:pt x="246" y="115"/>
                    <a:pt x="34" y="0"/>
                    <a:pt x="11" y="111"/>
                  </a:cubicBezTo>
                  <a:cubicBezTo>
                    <a:pt x="0" y="166"/>
                    <a:pt x="405" y="580"/>
                    <a:pt x="469" y="663"/>
                  </a:cubicBezTo>
                  <a:cubicBezTo>
                    <a:pt x="500" y="649"/>
                    <a:pt x="521" y="604"/>
                    <a:pt x="555" y="582"/>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070F96D1-8D43-4B50-B6C3-A287D1EF9A56}"/>
                </a:ext>
              </a:extLst>
            </p:cNvPr>
            <p:cNvSpPr>
              <a:spLocks/>
            </p:cNvSpPr>
            <p:nvPr/>
          </p:nvSpPr>
          <p:spPr bwMode="auto">
            <a:xfrm>
              <a:off x="-13058775" y="2325688"/>
              <a:ext cx="781050" cy="930275"/>
            </a:xfrm>
            <a:custGeom>
              <a:avLst/>
              <a:gdLst>
                <a:gd name="T0" fmla="*/ 555 w 555"/>
                <a:gd name="T1" fmla="*/ 582 h 663"/>
                <a:gd name="T2" fmla="*/ 348 w 555"/>
                <a:gd name="T3" fmla="*/ 258 h 663"/>
                <a:gd name="T4" fmla="*/ 11 w 555"/>
                <a:gd name="T5" fmla="*/ 111 h 663"/>
                <a:gd name="T6" fmla="*/ 469 w 555"/>
                <a:gd name="T7" fmla="*/ 663 h 663"/>
                <a:gd name="T8" fmla="*/ 555 w 555"/>
                <a:gd name="T9" fmla="*/ 582 h 663"/>
              </a:gdLst>
              <a:ahLst/>
              <a:cxnLst>
                <a:cxn ang="0">
                  <a:pos x="T0" y="T1"/>
                </a:cxn>
                <a:cxn ang="0">
                  <a:pos x="T2" y="T3"/>
                </a:cxn>
                <a:cxn ang="0">
                  <a:pos x="T4" y="T5"/>
                </a:cxn>
                <a:cxn ang="0">
                  <a:pos x="T6" y="T7"/>
                </a:cxn>
                <a:cxn ang="0">
                  <a:pos x="T8" y="T9"/>
                </a:cxn>
              </a:cxnLst>
              <a:rect l="0" t="0" r="r" b="b"/>
              <a:pathLst>
                <a:path w="555" h="663">
                  <a:moveTo>
                    <a:pt x="555" y="582"/>
                  </a:moveTo>
                  <a:cubicBezTo>
                    <a:pt x="469" y="361"/>
                    <a:pt x="418" y="355"/>
                    <a:pt x="348" y="258"/>
                  </a:cubicBezTo>
                  <a:cubicBezTo>
                    <a:pt x="246" y="115"/>
                    <a:pt x="34" y="0"/>
                    <a:pt x="11" y="111"/>
                  </a:cubicBezTo>
                  <a:cubicBezTo>
                    <a:pt x="0" y="166"/>
                    <a:pt x="405" y="580"/>
                    <a:pt x="469" y="663"/>
                  </a:cubicBezTo>
                  <a:cubicBezTo>
                    <a:pt x="500" y="649"/>
                    <a:pt x="521" y="604"/>
                    <a:pt x="555" y="582"/>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DF718C75-5DFF-4600-ABB8-52A50E4F06B7}"/>
                </a:ext>
              </a:extLst>
            </p:cNvPr>
            <p:cNvSpPr>
              <a:spLocks/>
            </p:cNvSpPr>
            <p:nvPr/>
          </p:nvSpPr>
          <p:spPr bwMode="auto">
            <a:xfrm>
              <a:off x="-13127038" y="2259013"/>
              <a:ext cx="895350" cy="1069975"/>
            </a:xfrm>
            <a:custGeom>
              <a:avLst/>
              <a:gdLst>
                <a:gd name="T0" fmla="*/ 512 w 637"/>
                <a:gd name="T1" fmla="*/ 742 h 762"/>
                <a:gd name="T2" fmla="*/ 203 w 637"/>
                <a:gd name="T3" fmla="*/ 379 h 762"/>
                <a:gd name="T4" fmla="*/ 54 w 637"/>
                <a:gd name="T5" fmla="*/ 95 h 762"/>
                <a:gd name="T6" fmla="*/ 402 w 637"/>
                <a:gd name="T7" fmla="*/ 272 h 762"/>
                <a:gd name="T8" fmla="*/ 619 w 637"/>
                <a:gd name="T9" fmla="*/ 576 h 762"/>
                <a:gd name="T10" fmla="*/ 512 w 637"/>
                <a:gd name="T11" fmla="*/ 742 h 762"/>
              </a:gdLst>
              <a:ahLst/>
              <a:cxnLst>
                <a:cxn ang="0">
                  <a:pos x="T0" y="T1"/>
                </a:cxn>
                <a:cxn ang="0">
                  <a:pos x="T2" y="T3"/>
                </a:cxn>
                <a:cxn ang="0">
                  <a:pos x="T4" y="T5"/>
                </a:cxn>
                <a:cxn ang="0">
                  <a:pos x="T6" y="T7"/>
                </a:cxn>
                <a:cxn ang="0">
                  <a:pos x="T8" y="T9"/>
                </a:cxn>
                <a:cxn ang="0">
                  <a:pos x="T10" y="T11"/>
                </a:cxn>
              </a:cxnLst>
              <a:rect l="0" t="0" r="r" b="b"/>
              <a:pathLst>
                <a:path w="637" h="762">
                  <a:moveTo>
                    <a:pt x="512" y="742"/>
                  </a:moveTo>
                  <a:cubicBezTo>
                    <a:pt x="456" y="674"/>
                    <a:pt x="227" y="403"/>
                    <a:pt x="203" y="379"/>
                  </a:cubicBezTo>
                  <a:cubicBezTo>
                    <a:pt x="65" y="238"/>
                    <a:pt x="0" y="179"/>
                    <a:pt x="54" y="95"/>
                  </a:cubicBezTo>
                  <a:cubicBezTo>
                    <a:pt x="116" y="0"/>
                    <a:pt x="286" y="145"/>
                    <a:pt x="402" y="272"/>
                  </a:cubicBezTo>
                  <a:cubicBezTo>
                    <a:pt x="478" y="356"/>
                    <a:pt x="514" y="402"/>
                    <a:pt x="619" y="576"/>
                  </a:cubicBezTo>
                  <a:cubicBezTo>
                    <a:pt x="637" y="635"/>
                    <a:pt x="576" y="762"/>
                    <a:pt x="512" y="742"/>
                  </a:cubicBezTo>
                  <a:close/>
                </a:path>
              </a:pathLst>
            </a:custGeom>
            <a:solidFill>
              <a:srgbClr val="7592B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D2AB1F71-4888-462D-9B38-69D933252C3B}"/>
                </a:ext>
              </a:extLst>
            </p:cNvPr>
            <p:cNvSpPr>
              <a:spLocks/>
            </p:cNvSpPr>
            <p:nvPr/>
          </p:nvSpPr>
          <p:spPr bwMode="auto">
            <a:xfrm>
              <a:off x="-12465050" y="2809875"/>
              <a:ext cx="769937" cy="428625"/>
            </a:xfrm>
            <a:custGeom>
              <a:avLst/>
              <a:gdLst>
                <a:gd name="T0" fmla="*/ 70 w 548"/>
                <a:gd name="T1" fmla="*/ 305 h 305"/>
                <a:gd name="T2" fmla="*/ 9 w 548"/>
                <a:gd name="T3" fmla="*/ 209 h 305"/>
                <a:gd name="T4" fmla="*/ 32 w 548"/>
                <a:gd name="T5" fmla="*/ 177 h 305"/>
                <a:gd name="T6" fmla="*/ 434 w 548"/>
                <a:gd name="T7" fmla="*/ 31 h 305"/>
                <a:gd name="T8" fmla="*/ 484 w 548"/>
                <a:gd name="T9" fmla="*/ 93 h 305"/>
                <a:gd name="T10" fmla="*/ 70 w 548"/>
                <a:gd name="T11" fmla="*/ 305 h 305"/>
              </a:gdLst>
              <a:ahLst/>
              <a:cxnLst>
                <a:cxn ang="0">
                  <a:pos x="T0" y="T1"/>
                </a:cxn>
                <a:cxn ang="0">
                  <a:pos x="T2" y="T3"/>
                </a:cxn>
                <a:cxn ang="0">
                  <a:pos x="T4" y="T5"/>
                </a:cxn>
                <a:cxn ang="0">
                  <a:pos x="T6" y="T7"/>
                </a:cxn>
                <a:cxn ang="0">
                  <a:pos x="T8" y="T9"/>
                </a:cxn>
                <a:cxn ang="0">
                  <a:pos x="T10" y="T11"/>
                </a:cxn>
              </a:cxnLst>
              <a:rect l="0" t="0" r="r" b="b"/>
              <a:pathLst>
                <a:path w="548" h="305">
                  <a:moveTo>
                    <a:pt x="70" y="305"/>
                  </a:moveTo>
                  <a:cubicBezTo>
                    <a:pt x="51" y="292"/>
                    <a:pt x="0" y="243"/>
                    <a:pt x="9" y="209"/>
                  </a:cubicBezTo>
                  <a:cubicBezTo>
                    <a:pt x="18" y="181"/>
                    <a:pt x="32" y="177"/>
                    <a:pt x="32" y="177"/>
                  </a:cubicBezTo>
                  <a:cubicBezTo>
                    <a:pt x="179" y="111"/>
                    <a:pt x="318" y="62"/>
                    <a:pt x="434" y="31"/>
                  </a:cubicBezTo>
                  <a:cubicBezTo>
                    <a:pt x="548" y="0"/>
                    <a:pt x="484" y="93"/>
                    <a:pt x="484" y="93"/>
                  </a:cubicBezTo>
                  <a:cubicBezTo>
                    <a:pt x="372" y="162"/>
                    <a:pt x="272" y="237"/>
                    <a:pt x="70" y="305"/>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E402AB06-57E9-47D9-9CE4-6DC9C8F9F730}"/>
                </a:ext>
              </a:extLst>
            </p:cNvPr>
            <p:cNvSpPr>
              <a:spLocks/>
            </p:cNvSpPr>
            <p:nvPr/>
          </p:nvSpPr>
          <p:spPr bwMode="auto">
            <a:xfrm>
              <a:off x="-11855450" y="2693988"/>
              <a:ext cx="276225" cy="271463"/>
            </a:xfrm>
            <a:custGeom>
              <a:avLst/>
              <a:gdLst>
                <a:gd name="T0" fmla="*/ 46 w 196"/>
                <a:gd name="T1" fmla="*/ 74 h 193"/>
                <a:gd name="T2" fmla="*/ 5 w 196"/>
                <a:gd name="T3" fmla="*/ 138 h 193"/>
                <a:gd name="T4" fmla="*/ 6 w 196"/>
                <a:gd name="T5" fmla="*/ 140 h 193"/>
                <a:gd name="T6" fmla="*/ 14 w 196"/>
                <a:gd name="T7" fmla="*/ 137 h 193"/>
                <a:gd name="T8" fmla="*/ 17 w 196"/>
                <a:gd name="T9" fmla="*/ 135 h 193"/>
                <a:gd name="T10" fmla="*/ 20 w 196"/>
                <a:gd name="T11" fmla="*/ 134 h 193"/>
                <a:gd name="T12" fmla="*/ 17 w 196"/>
                <a:gd name="T13" fmla="*/ 162 h 193"/>
                <a:gd name="T14" fmla="*/ 106 w 196"/>
                <a:gd name="T15" fmla="*/ 157 h 193"/>
                <a:gd name="T16" fmla="*/ 160 w 196"/>
                <a:gd name="T17" fmla="*/ 124 h 193"/>
                <a:gd name="T18" fmla="*/ 175 w 196"/>
                <a:gd name="T19" fmla="*/ 43 h 193"/>
                <a:gd name="T20" fmla="*/ 118 w 196"/>
                <a:gd name="T21" fmla="*/ 48 h 193"/>
                <a:gd name="T22" fmla="*/ 96 w 196"/>
                <a:gd name="T23" fmla="*/ 24 h 193"/>
                <a:gd name="T24" fmla="*/ 46 w 196"/>
                <a:gd name="T25" fmla="*/ 7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6" h="193">
                  <a:moveTo>
                    <a:pt x="46" y="74"/>
                  </a:moveTo>
                  <a:cubicBezTo>
                    <a:pt x="22" y="100"/>
                    <a:pt x="0" y="128"/>
                    <a:pt x="5" y="138"/>
                  </a:cubicBezTo>
                  <a:cubicBezTo>
                    <a:pt x="6" y="140"/>
                    <a:pt x="6" y="140"/>
                    <a:pt x="6" y="140"/>
                  </a:cubicBezTo>
                  <a:cubicBezTo>
                    <a:pt x="9" y="139"/>
                    <a:pt x="11" y="138"/>
                    <a:pt x="14" y="137"/>
                  </a:cubicBezTo>
                  <a:cubicBezTo>
                    <a:pt x="14" y="137"/>
                    <a:pt x="7" y="142"/>
                    <a:pt x="17" y="135"/>
                  </a:cubicBezTo>
                  <a:cubicBezTo>
                    <a:pt x="18" y="135"/>
                    <a:pt x="19" y="135"/>
                    <a:pt x="20" y="134"/>
                  </a:cubicBezTo>
                  <a:cubicBezTo>
                    <a:pt x="14" y="143"/>
                    <a:pt x="11" y="152"/>
                    <a:pt x="17" y="162"/>
                  </a:cubicBezTo>
                  <a:cubicBezTo>
                    <a:pt x="36" y="193"/>
                    <a:pt x="82" y="167"/>
                    <a:pt x="106" y="157"/>
                  </a:cubicBezTo>
                  <a:cubicBezTo>
                    <a:pt x="125" y="149"/>
                    <a:pt x="143" y="136"/>
                    <a:pt x="160" y="124"/>
                  </a:cubicBezTo>
                  <a:cubicBezTo>
                    <a:pt x="179" y="110"/>
                    <a:pt x="196" y="63"/>
                    <a:pt x="175" y="43"/>
                  </a:cubicBezTo>
                  <a:cubicBezTo>
                    <a:pt x="153" y="23"/>
                    <a:pt x="136" y="64"/>
                    <a:pt x="118" y="48"/>
                  </a:cubicBezTo>
                  <a:cubicBezTo>
                    <a:pt x="109" y="39"/>
                    <a:pt x="125" y="0"/>
                    <a:pt x="96" y="24"/>
                  </a:cubicBezTo>
                  <a:cubicBezTo>
                    <a:pt x="91" y="29"/>
                    <a:pt x="68" y="51"/>
                    <a:pt x="46" y="74"/>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21379160-82AE-4458-8772-D14F08AEB823}"/>
                </a:ext>
              </a:extLst>
            </p:cNvPr>
            <p:cNvSpPr>
              <a:spLocks/>
            </p:cNvSpPr>
            <p:nvPr/>
          </p:nvSpPr>
          <p:spPr bwMode="auto">
            <a:xfrm>
              <a:off x="-12466638" y="2860675"/>
              <a:ext cx="633412" cy="442913"/>
            </a:xfrm>
            <a:custGeom>
              <a:avLst/>
              <a:gdLst>
                <a:gd name="T0" fmla="*/ 410 w 451"/>
                <a:gd name="T1" fmla="*/ 0 h 316"/>
                <a:gd name="T2" fmla="*/ 19 w 451"/>
                <a:gd name="T3" fmla="*/ 130 h 316"/>
                <a:gd name="T4" fmla="*/ 10 w 451"/>
                <a:gd name="T5" fmla="*/ 173 h 316"/>
                <a:gd name="T6" fmla="*/ 52 w 451"/>
                <a:gd name="T7" fmla="*/ 316 h 316"/>
                <a:gd name="T8" fmla="*/ 451 w 451"/>
                <a:gd name="T9" fmla="*/ 85 h 316"/>
                <a:gd name="T10" fmla="*/ 410 w 451"/>
                <a:gd name="T11" fmla="*/ 0 h 316"/>
              </a:gdLst>
              <a:ahLst/>
              <a:cxnLst>
                <a:cxn ang="0">
                  <a:pos x="T0" y="T1"/>
                </a:cxn>
                <a:cxn ang="0">
                  <a:pos x="T2" y="T3"/>
                </a:cxn>
                <a:cxn ang="0">
                  <a:pos x="T4" y="T5"/>
                </a:cxn>
                <a:cxn ang="0">
                  <a:pos x="T6" y="T7"/>
                </a:cxn>
                <a:cxn ang="0">
                  <a:pos x="T8" y="T9"/>
                </a:cxn>
                <a:cxn ang="0">
                  <a:pos x="T10" y="T11"/>
                </a:cxn>
              </a:cxnLst>
              <a:rect l="0" t="0" r="r" b="b"/>
              <a:pathLst>
                <a:path w="451" h="316">
                  <a:moveTo>
                    <a:pt x="410" y="0"/>
                  </a:moveTo>
                  <a:cubicBezTo>
                    <a:pt x="298" y="31"/>
                    <a:pt x="158" y="67"/>
                    <a:pt x="19" y="130"/>
                  </a:cubicBezTo>
                  <a:cubicBezTo>
                    <a:pt x="0" y="169"/>
                    <a:pt x="19" y="145"/>
                    <a:pt x="10" y="173"/>
                  </a:cubicBezTo>
                  <a:cubicBezTo>
                    <a:pt x="1" y="207"/>
                    <a:pt x="33" y="302"/>
                    <a:pt x="52" y="316"/>
                  </a:cubicBezTo>
                  <a:cubicBezTo>
                    <a:pt x="235" y="254"/>
                    <a:pt x="351" y="148"/>
                    <a:pt x="451" y="85"/>
                  </a:cubicBezTo>
                  <a:lnTo>
                    <a:pt x="410" y="0"/>
                  </a:lnTo>
                  <a:close/>
                </a:path>
              </a:pathLst>
            </a:custGeom>
            <a:solidFill>
              <a:srgbClr val="D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405B2DA1-5F9D-4EC0-A933-FAECE0E62C85}"/>
                </a:ext>
              </a:extLst>
            </p:cNvPr>
            <p:cNvSpPr>
              <a:spLocks/>
            </p:cNvSpPr>
            <p:nvPr/>
          </p:nvSpPr>
          <p:spPr bwMode="auto">
            <a:xfrm>
              <a:off x="-11958638" y="2860675"/>
              <a:ext cx="125412" cy="157163"/>
            </a:xfrm>
            <a:custGeom>
              <a:avLst/>
              <a:gdLst>
                <a:gd name="T0" fmla="*/ 49 w 89"/>
                <a:gd name="T1" fmla="*/ 112 h 112"/>
                <a:gd name="T2" fmla="*/ 89 w 89"/>
                <a:gd name="T3" fmla="*/ 85 h 112"/>
                <a:gd name="T4" fmla="*/ 48 w 89"/>
                <a:gd name="T5" fmla="*/ 0 h 112"/>
                <a:gd name="T6" fmla="*/ 0 w 89"/>
                <a:gd name="T7" fmla="*/ 14 h 112"/>
                <a:gd name="T8" fmla="*/ 49 w 89"/>
                <a:gd name="T9" fmla="*/ 112 h 112"/>
              </a:gdLst>
              <a:ahLst/>
              <a:cxnLst>
                <a:cxn ang="0">
                  <a:pos x="T0" y="T1"/>
                </a:cxn>
                <a:cxn ang="0">
                  <a:pos x="T2" y="T3"/>
                </a:cxn>
                <a:cxn ang="0">
                  <a:pos x="T4" y="T5"/>
                </a:cxn>
                <a:cxn ang="0">
                  <a:pos x="T6" y="T7"/>
                </a:cxn>
                <a:cxn ang="0">
                  <a:pos x="T8" y="T9"/>
                </a:cxn>
              </a:cxnLst>
              <a:rect l="0" t="0" r="r" b="b"/>
              <a:pathLst>
                <a:path w="89" h="112">
                  <a:moveTo>
                    <a:pt x="49" y="112"/>
                  </a:moveTo>
                  <a:cubicBezTo>
                    <a:pt x="63" y="102"/>
                    <a:pt x="76" y="93"/>
                    <a:pt x="89" y="85"/>
                  </a:cubicBezTo>
                  <a:cubicBezTo>
                    <a:pt x="48" y="0"/>
                    <a:pt x="48" y="0"/>
                    <a:pt x="48" y="0"/>
                  </a:cubicBezTo>
                  <a:cubicBezTo>
                    <a:pt x="33" y="4"/>
                    <a:pt x="17" y="9"/>
                    <a:pt x="0" y="14"/>
                  </a:cubicBezTo>
                  <a:lnTo>
                    <a:pt x="49"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C93A8D24-02A9-46BC-BA75-C5A0FFD5555D}"/>
                </a:ext>
              </a:extLst>
            </p:cNvPr>
            <p:cNvSpPr>
              <a:spLocks/>
            </p:cNvSpPr>
            <p:nvPr/>
          </p:nvSpPr>
          <p:spPr bwMode="auto">
            <a:xfrm>
              <a:off x="-4351338" y="2503488"/>
              <a:ext cx="722312" cy="1546225"/>
            </a:xfrm>
            <a:custGeom>
              <a:avLst/>
              <a:gdLst>
                <a:gd name="T0" fmla="*/ 179 w 514"/>
                <a:gd name="T1" fmla="*/ 67 h 1101"/>
                <a:gd name="T2" fmla="*/ 125 w 514"/>
                <a:gd name="T3" fmla="*/ 274 h 1101"/>
                <a:gd name="T4" fmla="*/ 57 w 514"/>
                <a:gd name="T5" fmla="*/ 489 h 1101"/>
                <a:gd name="T6" fmla="*/ 16 w 514"/>
                <a:gd name="T7" fmla="*/ 1101 h 1101"/>
                <a:gd name="T8" fmla="*/ 514 w 514"/>
                <a:gd name="T9" fmla="*/ 1081 h 1101"/>
                <a:gd name="T10" fmla="*/ 430 w 514"/>
                <a:gd name="T11" fmla="*/ 277 h 1101"/>
                <a:gd name="T12" fmla="*/ 308 w 514"/>
                <a:gd name="T13" fmla="*/ 1 h 1101"/>
                <a:gd name="T14" fmla="*/ 258 w 514"/>
                <a:gd name="T15" fmla="*/ 39 h 1101"/>
                <a:gd name="T16" fmla="*/ 193 w 514"/>
                <a:gd name="T17" fmla="*/ 64 h 1101"/>
                <a:gd name="T18" fmla="*/ 179 w 514"/>
                <a:gd name="T19" fmla="*/ 67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1101">
                  <a:moveTo>
                    <a:pt x="179" y="67"/>
                  </a:moveTo>
                  <a:cubicBezTo>
                    <a:pt x="142" y="130"/>
                    <a:pt x="125" y="198"/>
                    <a:pt x="125" y="274"/>
                  </a:cubicBezTo>
                  <a:cubicBezTo>
                    <a:pt x="125" y="370"/>
                    <a:pt x="46" y="298"/>
                    <a:pt x="57" y="489"/>
                  </a:cubicBezTo>
                  <a:cubicBezTo>
                    <a:pt x="65" y="616"/>
                    <a:pt x="0" y="975"/>
                    <a:pt x="16" y="1101"/>
                  </a:cubicBezTo>
                  <a:cubicBezTo>
                    <a:pt x="514" y="1081"/>
                    <a:pt x="514" y="1081"/>
                    <a:pt x="514" y="1081"/>
                  </a:cubicBezTo>
                  <a:cubicBezTo>
                    <a:pt x="502" y="1007"/>
                    <a:pt x="434" y="312"/>
                    <a:pt x="430" y="277"/>
                  </a:cubicBezTo>
                  <a:cubicBezTo>
                    <a:pt x="419" y="182"/>
                    <a:pt x="379" y="75"/>
                    <a:pt x="308" y="1"/>
                  </a:cubicBezTo>
                  <a:cubicBezTo>
                    <a:pt x="307" y="0"/>
                    <a:pt x="263" y="35"/>
                    <a:pt x="258" y="39"/>
                  </a:cubicBezTo>
                  <a:cubicBezTo>
                    <a:pt x="238" y="51"/>
                    <a:pt x="216" y="59"/>
                    <a:pt x="193" y="64"/>
                  </a:cubicBezTo>
                  <a:cubicBezTo>
                    <a:pt x="190" y="65"/>
                    <a:pt x="185" y="66"/>
                    <a:pt x="179" y="67"/>
                  </a:cubicBezTo>
                  <a:close/>
                </a:path>
              </a:pathLst>
            </a:custGeom>
            <a:solidFill>
              <a:srgbClr val="FFE652"/>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1AB767F1-5E4E-44BC-A201-808908A596F6}"/>
                </a:ext>
              </a:extLst>
            </p:cNvPr>
            <p:cNvSpPr>
              <a:spLocks/>
            </p:cNvSpPr>
            <p:nvPr/>
          </p:nvSpPr>
          <p:spPr bwMode="auto">
            <a:xfrm>
              <a:off x="-5121275" y="2201863"/>
              <a:ext cx="463550" cy="685800"/>
            </a:xfrm>
            <a:custGeom>
              <a:avLst/>
              <a:gdLst>
                <a:gd name="T0" fmla="*/ 189 w 330"/>
                <a:gd name="T1" fmla="*/ 450 h 488"/>
                <a:gd name="T2" fmla="*/ 322 w 330"/>
                <a:gd name="T3" fmla="*/ 459 h 488"/>
                <a:gd name="T4" fmla="*/ 308 w 330"/>
                <a:gd name="T5" fmla="*/ 394 h 488"/>
                <a:gd name="T6" fmla="*/ 59 w 330"/>
                <a:gd name="T7" fmla="*/ 61 h 488"/>
                <a:gd name="T8" fmla="*/ 0 w 330"/>
                <a:gd name="T9" fmla="*/ 92 h 488"/>
                <a:gd name="T10" fmla="*/ 189 w 330"/>
                <a:gd name="T11" fmla="*/ 450 h 488"/>
              </a:gdLst>
              <a:ahLst/>
              <a:cxnLst>
                <a:cxn ang="0">
                  <a:pos x="T0" y="T1"/>
                </a:cxn>
                <a:cxn ang="0">
                  <a:pos x="T2" y="T3"/>
                </a:cxn>
                <a:cxn ang="0">
                  <a:pos x="T4" y="T5"/>
                </a:cxn>
                <a:cxn ang="0">
                  <a:pos x="T6" y="T7"/>
                </a:cxn>
                <a:cxn ang="0">
                  <a:pos x="T8" y="T9"/>
                </a:cxn>
                <a:cxn ang="0">
                  <a:pos x="T10" y="T11"/>
                </a:cxn>
              </a:cxnLst>
              <a:rect l="0" t="0" r="r" b="b"/>
              <a:pathLst>
                <a:path w="330" h="488">
                  <a:moveTo>
                    <a:pt x="189" y="450"/>
                  </a:moveTo>
                  <a:cubicBezTo>
                    <a:pt x="207" y="446"/>
                    <a:pt x="312" y="488"/>
                    <a:pt x="322" y="459"/>
                  </a:cubicBezTo>
                  <a:cubicBezTo>
                    <a:pt x="330" y="434"/>
                    <a:pt x="308" y="394"/>
                    <a:pt x="308" y="394"/>
                  </a:cubicBezTo>
                  <a:cubicBezTo>
                    <a:pt x="248" y="296"/>
                    <a:pt x="116" y="122"/>
                    <a:pt x="59" y="61"/>
                  </a:cubicBezTo>
                  <a:cubicBezTo>
                    <a:pt x="3" y="0"/>
                    <a:pt x="0" y="92"/>
                    <a:pt x="0" y="92"/>
                  </a:cubicBezTo>
                  <a:cubicBezTo>
                    <a:pt x="36" y="182"/>
                    <a:pt x="96" y="333"/>
                    <a:pt x="189" y="450"/>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BFAAAB9C-4314-4FBA-BE8E-A3C2EBAC91F4}"/>
                </a:ext>
              </a:extLst>
            </p:cNvPr>
            <p:cNvSpPr>
              <a:spLocks/>
            </p:cNvSpPr>
            <p:nvPr/>
          </p:nvSpPr>
          <p:spPr bwMode="auto">
            <a:xfrm>
              <a:off x="-4905375" y="2581275"/>
              <a:ext cx="914400" cy="344488"/>
            </a:xfrm>
            <a:custGeom>
              <a:avLst/>
              <a:gdLst>
                <a:gd name="T0" fmla="*/ 111 w 651"/>
                <a:gd name="T1" fmla="*/ 50 h 245"/>
                <a:gd name="T2" fmla="*/ 303 w 651"/>
                <a:gd name="T3" fmla="*/ 45 h 245"/>
                <a:gd name="T4" fmla="*/ 635 w 651"/>
                <a:gd name="T5" fmla="*/ 75 h 245"/>
                <a:gd name="T6" fmla="*/ 337 w 651"/>
                <a:gd name="T7" fmla="*/ 231 h 245"/>
                <a:gd name="T8" fmla="*/ 0 w 651"/>
                <a:gd name="T9" fmla="*/ 219 h 245"/>
                <a:gd name="T10" fmla="*/ 111 w 651"/>
                <a:gd name="T11" fmla="*/ 50 h 245"/>
              </a:gdLst>
              <a:ahLst/>
              <a:cxnLst>
                <a:cxn ang="0">
                  <a:pos x="T0" y="T1"/>
                </a:cxn>
                <a:cxn ang="0">
                  <a:pos x="T2" y="T3"/>
                </a:cxn>
                <a:cxn ang="0">
                  <a:pos x="T4" y="T5"/>
                </a:cxn>
                <a:cxn ang="0">
                  <a:pos x="T6" y="T7"/>
                </a:cxn>
                <a:cxn ang="0">
                  <a:pos x="T8" y="T9"/>
                </a:cxn>
                <a:cxn ang="0">
                  <a:pos x="T10" y="T11"/>
                </a:cxn>
              </a:cxnLst>
              <a:rect l="0" t="0" r="r" b="b"/>
              <a:pathLst>
                <a:path w="651" h="245">
                  <a:moveTo>
                    <a:pt x="111" y="50"/>
                  </a:moveTo>
                  <a:cubicBezTo>
                    <a:pt x="182" y="44"/>
                    <a:pt x="275" y="50"/>
                    <a:pt x="303" y="45"/>
                  </a:cubicBezTo>
                  <a:cubicBezTo>
                    <a:pt x="466" y="19"/>
                    <a:pt x="621" y="0"/>
                    <a:pt x="635" y="75"/>
                  </a:cubicBezTo>
                  <a:cubicBezTo>
                    <a:pt x="651" y="159"/>
                    <a:pt x="478" y="214"/>
                    <a:pt x="337" y="231"/>
                  </a:cubicBezTo>
                  <a:cubicBezTo>
                    <a:pt x="214" y="245"/>
                    <a:pt x="129" y="229"/>
                    <a:pt x="0" y="219"/>
                  </a:cubicBezTo>
                  <a:cubicBezTo>
                    <a:pt x="8" y="167"/>
                    <a:pt x="61" y="83"/>
                    <a:pt x="111" y="50"/>
                  </a:cubicBezTo>
                  <a:close/>
                </a:path>
              </a:pathLst>
            </a:custGeom>
            <a:solidFill>
              <a:srgbClr val="FFC655"/>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68C6B9D9-A072-451F-83C0-284DB4095BC2}"/>
                </a:ext>
              </a:extLst>
            </p:cNvPr>
            <p:cNvSpPr>
              <a:spLocks/>
            </p:cNvSpPr>
            <p:nvPr/>
          </p:nvSpPr>
          <p:spPr bwMode="auto">
            <a:xfrm>
              <a:off x="-5243513" y="2058988"/>
              <a:ext cx="276225" cy="371475"/>
            </a:xfrm>
            <a:custGeom>
              <a:avLst/>
              <a:gdLst>
                <a:gd name="T0" fmla="*/ 42 w 197"/>
                <a:gd name="T1" fmla="*/ 8 h 265"/>
                <a:gd name="T2" fmla="*/ 64 w 197"/>
                <a:gd name="T3" fmla="*/ 15 h 265"/>
                <a:gd name="T4" fmla="*/ 127 w 197"/>
                <a:gd name="T5" fmla="*/ 103 h 265"/>
                <a:gd name="T6" fmla="*/ 197 w 197"/>
                <a:gd name="T7" fmla="*/ 264 h 265"/>
                <a:gd name="T8" fmla="*/ 128 w 197"/>
                <a:gd name="T9" fmla="*/ 262 h 265"/>
                <a:gd name="T10" fmla="*/ 9 w 197"/>
                <a:gd name="T11" fmla="*/ 82 h 265"/>
                <a:gd name="T12" fmla="*/ 42 w 197"/>
                <a:gd name="T13" fmla="*/ 8 h 265"/>
              </a:gdLst>
              <a:ahLst/>
              <a:cxnLst>
                <a:cxn ang="0">
                  <a:pos x="T0" y="T1"/>
                </a:cxn>
                <a:cxn ang="0">
                  <a:pos x="T2" y="T3"/>
                </a:cxn>
                <a:cxn ang="0">
                  <a:pos x="T4" y="T5"/>
                </a:cxn>
                <a:cxn ang="0">
                  <a:pos x="T6" y="T7"/>
                </a:cxn>
                <a:cxn ang="0">
                  <a:pos x="T8" y="T9"/>
                </a:cxn>
                <a:cxn ang="0">
                  <a:pos x="T10" y="T11"/>
                </a:cxn>
                <a:cxn ang="0">
                  <a:pos x="T12" y="T13"/>
                </a:cxn>
              </a:cxnLst>
              <a:rect l="0" t="0" r="r" b="b"/>
              <a:pathLst>
                <a:path w="197" h="265">
                  <a:moveTo>
                    <a:pt x="42" y="8"/>
                  </a:moveTo>
                  <a:cubicBezTo>
                    <a:pt x="51" y="9"/>
                    <a:pt x="62" y="12"/>
                    <a:pt x="64" y="15"/>
                  </a:cubicBezTo>
                  <a:cubicBezTo>
                    <a:pt x="93" y="42"/>
                    <a:pt x="112" y="65"/>
                    <a:pt x="127" y="103"/>
                  </a:cubicBezTo>
                  <a:cubicBezTo>
                    <a:pt x="132" y="114"/>
                    <a:pt x="194" y="265"/>
                    <a:pt x="197" y="264"/>
                  </a:cubicBezTo>
                  <a:cubicBezTo>
                    <a:pt x="128" y="262"/>
                    <a:pt x="128" y="262"/>
                    <a:pt x="128" y="262"/>
                  </a:cubicBezTo>
                  <a:cubicBezTo>
                    <a:pt x="86" y="203"/>
                    <a:pt x="35" y="150"/>
                    <a:pt x="9" y="82"/>
                  </a:cubicBezTo>
                  <a:cubicBezTo>
                    <a:pt x="0" y="56"/>
                    <a:pt x="3" y="0"/>
                    <a:pt x="42" y="8"/>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6BDC381-B161-4DF8-A28D-EB91799F423D}"/>
                </a:ext>
              </a:extLst>
            </p:cNvPr>
            <p:cNvSpPr>
              <a:spLocks/>
            </p:cNvSpPr>
            <p:nvPr/>
          </p:nvSpPr>
          <p:spPr bwMode="auto">
            <a:xfrm>
              <a:off x="-4281488" y="1676400"/>
              <a:ext cx="798512" cy="1149350"/>
            </a:xfrm>
            <a:custGeom>
              <a:avLst/>
              <a:gdLst>
                <a:gd name="T0" fmla="*/ 434 w 568"/>
                <a:gd name="T1" fmla="*/ 300 h 818"/>
                <a:gd name="T2" fmla="*/ 492 w 568"/>
                <a:gd name="T3" fmla="*/ 388 h 818"/>
                <a:gd name="T4" fmla="*/ 538 w 568"/>
                <a:gd name="T5" fmla="*/ 447 h 818"/>
                <a:gd name="T6" fmla="*/ 550 w 568"/>
                <a:gd name="T7" fmla="*/ 580 h 818"/>
                <a:gd name="T8" fmla="*/ 519 w 568"/>
                <a:gd name="T9" fmla="*/ 667 h 818"/>
                <a:gd name="T10" fmla="*/ 556 w 568"/>
                <a:gd name="T11" fmla="*/ 756 h 818"/>
                <a:gd name="T12" fmla="*/ 391 w 568"/>
                <a:gd name="T13" fmla="*/ 793 h 818"/>
                <a:gd name="T14" fmla="*/ 279 w 568"/>
                <a:gd name="T15" fmla="*/ 787 h 818"/>
                <a:gd name="T16" fmla="*/ 233 w 568"/>
                <a:gd name="T17" fmla="*/ 748 h 818"/>
                <a:gd name="T18" fmla="*/ 173 w 568"/>
                <a:gd name="T19" fmla="*/ 711 h 818"/>
                <a:gd name="T20" fmla="*/ 111 w 568"/>
                <a:gd name="T21" fmla="*/ 666 h 818"/>
                <a:gd name="T22" fmla="*/ 54 w 568"/>
                <a:gd name="T23" fmla="*/ 445 h 818"/>
                <a:gd name="T24" fmla="*/ 9 w 568"/>
                <a:gd name="T25" fmla="*/ 302 h 818"/>
                <a:gd name="T26" fmla="*/ 9 w 568"/>
                <a:gd name="T27" fmla="*/ 167 h 818"/>
                <a:gd name="T28" fmla="*/ 27 w 568"/>
                <a:gd name="T29" fmla="*/ 99 h 818"/>
                <a:gd name="T30" fmla="*/ 304 w 568"/>
                <a:gd name="T31" fmla="*/ 35 h 818"/>
                <a:gd name="T32" fmla="*/ 408 w 568"/>
                <a:gd name="T33" fmla="*/ 201 h 818"/>
                <a:gd name="T34" fmla="*/ 434 w 568"/>
                <a:gd name="T35" fmla="*/ 30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8" h="818">
                  <a:moveTo>
                    <a:pt x="434" y="300"/>
                  </a:moveTo>
                  <a:cubicBezTo>
                    <a:pt x="447" y="332"/>
                    <a:pt x="465" y="362"/>
                    <a:pt x="492" y="388"/>
                  </a:cubicBezTo>
                  <a:cubicBezTo>
                    <a:pt x="510" y="405"/>
                    <a:pt x="526" y="425"/>
                    <a:pt x="538" y="447"/>
                  </a:cubicBezTo>
                  <a:cubicBezTo>
                    <a:pt x="554" y="478"/>
                    <a:pt x="567" y="549"/>
                    <a:pt x="550" y="580"/>
                  </a:cubicBezTo>
                  <a:cubicBezTo>
                    <a:pt x="530" y="616"/>
                    <a:pt x="495" y="618"/>
                    <a:pt x="519" y="667"/>
                  </a:cubicBezTo>
                  <a:cubicBezTo>
                    <a:pt x="532" y="694"/>
                    <a:pt x="568" y="720"/>
                    <a:pt x="556" y="756"/>
                  </a:cubicBezTo>
                  <a:cubicBezTo>
                    <a:pt x="535" y="818"/>
                    <a:pt x="434" y="796"/>
                    <a:pt x="391" y="793"/>
                  </a:cubicBezTo>
                  <a:cubicBezTo>
                    <a:pt x="355" y="790"/>
                    <a:pt x="314" y="801"/>
                    <a:pt x="279" y="787"/>
                  </a:cubicBezTo>
                  <a:cubicBezTo>
                    <a:pt x="257" y="779"/>
                    <a:pt x="250" y="762"/>
                    <a:pt x="233" y="748"/>
                  </a:cubicBezTo>
                  <a:cubicBezTo>
                    <a:pt x="215" y="734"/>
                    <a:pt x="192" y="726"/>
                    <a:pt x="173" y="711"/>
                  </a:cubicBezTo>
                  <a:cubicBezTo>
                    <a:pt x="154" y="696"/>
                    <a:pt x="127" y="684"/>
                    <a:pt x="111" y="666"/>
                  </a:cubicBezTo>
                  <a:cubicBezTo>
                    <a:pt x="66" y="614"/>
                    <a:pt x="77" y="508"/>
                    <a:pt x="54" y="445"/>
                  </a:cubicBezTo>
                  <a:cubicBezTo>
                    <a:pt x="37" y="399"/>
                    <a:pt x="20" y="351"/>
                    <a:pt x="9" y="302"/>
                  </a:cubicBezTo>
                  <a:cubicBezTo>
                    <a:pt x="0" y="257"/>
                    <a:pt x="0" y="212"/>
                    <a:pt x="9" y="167"/>
                  </a:cubicBezTo>
                  <a:cubicBezTo>
                    <a:pt x="13" y="147"/>
                    <a:pt x="16" y="116"/>
                    <a:pt x="27" y="99"/>
                  </a:cubicBezTo>
                  <a:cubicBezTo>
                    <a:pt x="85" y="8"/>
                    <a:pt x="212" y="0"/>
                    <a:pt x="304" y="35"/>
                  </a:cubicBezTo>
                  <a:cubicBezTo>
                    <a:pt x="375" y="62"/>
                    <a:pt x="396" y="133"/>
                    <a:pt x="408" y="201"/>
                  </a:cubicBezTo>
                  <a:cubicBezTo>
                    <a:pt x="414" y="236"/>
                    <a:pt x="421" y="269"/>
                    <a:pt x="434" y="300"/>
                  </a:cubicBezTo>
                  <a:close/>
                </a:path>
              </a:pathLst>
            </a:custGeom>
            <a:solidFill>
              <a:srgbClr val="C6A855"/>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7339E777-2126-4435-AF83-DE9616A622B4}"/>
                </a:ext>
              </a:extLst>
            </p:cNvPr>
            <p:cNvSpPr>
              <a:spLocks/>
            </p:cNvSpPr>
            <p:nvPr/>
          </p:nvSpPr>
          <p:spPr bwMode="auto">
            <a:xfrm>
              <a:off x="-3959225" y="2051050"/>
              <a:ext cx="98425" cy="173038"/>
            </a:xfrm>
            <a:custGeom>
              <a:avLst/>
              <a:gdLst>
                <a:gd name="T0" fmla="*/ 64 w 70"/>
                <a:gd name="T1" fmla="*/ 62 h 123"/>
                <a:gd name="T2" fmla="*/ 11 w 70"/>
                <a:gd name="T3" fmla="*/ 101 h 123"/>
                <a:gd name="T4" fmla="*/ 5 w 70"/>
                <a:gd name="T5" fmla="*/ 30 h 123"/>
                <a:gd name="T6" fmla="*/ 30 w 70"/>
                <a:gd name="T7" fmla="*/ 5 h 123"/>
                <a:gd name="T8" fmla="*/ 64 w 70"/>
                <a:gd name="T9" fmla="*/ 62 h 123"/>
              </a:gdLst>
              <a:ahLst/>
              <a:cxnLst>
                <a:cxn ang="0">
                  <a:pos x="T0" y="T1"/>
                </a:cxn>
                <a:cxn ang="0">
                  <a:pos x="T2" y="T3"/>
                </a:cxn>
                <a:cxn ang="0">
                  <a:pos x="T4" y="T5"/>
                </a:cxn>
                <a:cxn ang="0">
                  <a:pos x="T6" y="T7"/>
                </a:cxn>
                <a:cxn ang="0">
                  <a:pos x="T8" y="T9"/>
                </a:cxn>
              </a:cxnLst>
              <a:rect l="0" t="0" r="r" b="b"/>
              <a:pathLst>
                <a:path w="70" h="123">
                  <a:moveTo>
                    <a:pt x="64" y="62"/>
                  </a:moveTo>
                  <a:cubicBezTo>
                    <a:pt x="59" y="88"/>
                    <a:pt x="21" y="123"/>
                    <a:pt x="11" y="101"/>
                  </a:cubicBezTo>
                  <a:cubicBezTo>
                    <a:pt x="5" y="87"/>
                    <a:pt x="0" y="56"/>
                    <a:pt x="5" y="30"/>
                  </a:cubicBezTo>
                  <a:cubicBezTo>
                    <a:pt x="10" y="3"/>
                    <a:pt x="6" y="0"/>
                    <a:pt x="30" y="5"/>
                  </a:cubicBezTo>
                  <a:cubicBezTo>
                    <a:pt x="54" y="10"/>
                    <a:pt x="70" y="35"/>
                    <a:pt x="64" y="62"/>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AFC5B7E1-59F2-4BD2-A4D6-71CA12A56AE3}"/>
                </a:ext>
              </a:extLst>
            </p:cNvPr>
            <p:cNvSpPr>
              <a:spLocks/>
            </p:cNvSpPr>
            <p:nvPr/>
          </p:nvSpPr>
          <p:spPr bwMode="auto">
            <a:xfrm>
              <a:off x="-4164013" y="2185988"/>
              <a:ext cx="255587" cy="425450"/>
            </a:xfrm>
            <a:custGeom>
              <a:avLst/>
              <a:gdLst>
                <a:gd name="T0" fmla="*/ 161 w 182"/>
                <a:gd name="T1" fmla="*/ 54 h 303"/>
                <a:gd name="T2" fmla="*/ 0 w 182"/>
                <a:gd name="T3" fmla="*/ 100 h 303"/>
                <a:gd name="T4" fmla="*/ 17 w 182"/>
                <a:gd name="T5" fmla="*/ 303 h 303"/>
                <a:gd name="T6" fmla="*/ 96 w 182"/>
                <a:gd name="T7" fmla="*/ 297 h 303"/>
                <a:gd name="T8" fmla="*/ 180 w 182"/>
                <a:gd name="T9" fmla="*/ 252 h 303"/>
                <a:gd name="T10" fmla="*/ 161 w 182"/>
                <a:gd name="T11" fmla="*/ 54 h 303"/>
              </a:gdLst>
              <a:ahLst/>
              <a:cxnLst>
                <a:cxn ang="0">
                  <a:pos x="T0" y="T1"/>
                </a:cxn>
                <a:cxn ang="0">
                  <a:pos x="T2" y="T3"/>
                </a:cxn>
                <a:cxn ang="0">
                  <a:pos x="T4" y="T5"/>
                </a:cxn>
                <a:cxn ang="0">
                  <a:pos x="T6" y="T7"/>
                </a:cxn>
                <a:cxn ang="0">
                  <a:pos x="T8" y="T9"/>
                </a:cxn>
                <a:cxn ang="0">
                  <a:pos x="T10" y="T11"/>
                </a:cxn>
              </a:cxnLst>
              <a:rect l="0" t="0" r="r" b="b"/>
              <a:pathLst>
                <a:path w="182" h="303">
                  <a:moveTo>
                    <a:pt x="161" y="54"/>
                  </a:moveTo>
                  <a:cubicBezTo>
                    <a:pt x="157" y="0"/>
                    <a:pt x="0" y="100"/>
                    <a:pt x="0" y="100"/>
                  </a:cubicBezTo>
                  <a:cubicBezTo>
                    <a:pt x="17" y="303"/>
                    <a:pt x="17" y="303"/>
                    <a:pt x="17" y="303"/>
                  </a:cubicBezTo>
                  <a:cubicBezTo>
                    <a:pt x="17" y="303"/>
                    <a:pt x="19" y="295"/>
                    <a:pt x="96" y="297"/>
                  </a:cubicBezTo>
                  <a:cubicBezTo>
                    <a:pt x="143" y="298"/>
                    <a:pt x="182" y="296"/>
                    <a:pt x="180" y="252"/>
                  </a:cubicBezTo>
                  <a:cubicBezTo>
                    <a:pt x="179" y="225"/>
                    <a:pt x="162" y="72"/>
                    <a:pt x="161" y="54"/>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F78811E2-4C06-41D7-B5A8-B43A93E69E51}"/>
                </a:ext>
              </a:extLst>
            </p:cNvPr>
            <p:cNvSpPr>
              <a:spLocks/>
            </p:cNvSpPr>
            <p:nvPr/>
          </p:nvSpPr>
          <p:spPr bwMode="auto">
            <a:xfrm>
              <a:off x="-4164013" y="2185988"/>
              <a:ext cx="233362" cy="320675"/>
            </a:xfrm>
            <a:custGeom>
              <a:avLst/>
              <a:gdLst>
                <a:gd name="T0" fmla="*/ 163 w 166"/>
                <a:gd name="T1" fmla="*/ 105 h 228"/>
                <a:gd name="T2" fmla="*/ 11 w 166"/>
                <a:gd name="T3" fmla="*/ 223 h 228"/>
                <a:gd name="T4" fmla="*/ 0 w 166"/>
                <a:gd name="T5" fmla="*/ 100 h 228"/>
                <a:gd name="T6" fmla="*/ 161 w 166"/>
                <a:gd name="T7" fmla="*/ 54 h 228"/>
                <a:gd name="T8" fmla="*/ 166 w 166"/>
                <a:gd name="T9" fmla="*/ 101 h 228"/>
                <a:gd name="T10" fmla="*/ 163 w 166"/>
                <a:gd name="T11" fmla="*/ 105 h 228"/>
              </a:gdLst>
              <a:ahLst/>
              <a:cxnLst>
                <a:cxn ang="0">
                  <a:pos x="T0" y="T1"/>
                </a:cxn>
                <a:cxn ang="0">
                  <a:pos x="T2" y="T3"/>
                </a:cxn>
                <a:cxn ang="0">
                  <a:pos x="T4" y="T5"/>
                </a:cxn>
                <a:cxn ang="0">
                  <a:pos x="T6" y="T7"/>
                </a:cxn>
                <a:cxn ang="0">
                  <a:pos x="T8" y="T9"/>
                </a:cxn>
                <a:cxn ang="0">
                  <a:pos x="T10" y="T11"/>
                </a:cxn>
              </a:cxnLst>
              <a:rect l="0" t="0" r="r" b="b"/>
              <a:pathLst>
                <a:path w="166" h="228">
                  <a:moveTo>
                    <a:pt x="163" y="105"/>
                  </a:moveTo>
                  <a:cubicBezTo>
                    <a:pt x="141" y="177"/>
                    <a:pt x="78" y="228"/>
                    <a:pt x="11" y="223"/>
                  </a:cubicBezTo>
                  <a:cubicBezTo>
                    <a:pt x="0" y="100"/>
                    <a:pt x="0" y="100"/>
                    <a:pt x="0" y="100"/>
                  </a:cubicBezTo>
                  <a:cubicBezTo>
                    <a:pt x="0" y="100"/>
                    <a:pt x="157" y="0"/>
                    <a:pt x="161" y="54"/>
                  </a:cubicBezTo>
                  <a:cubicBezTo>
                    <a:pt x="161" y="59"/>
                    <a:pt x="163" y="78"/>
                    <a:pt x="166" y="101"/>
                  </a:cubicBezTo>
                  <a:cubicBezTo>
                    <a:pt x="165" y="102"/>
                    <a:pt x="164" y="104"/>
                    <a:pt x="163" y="105"/>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21CF7DD8-8925-40F2-A9AE-50DF4C3D1E16}"/>
                </a:ext>
              </a:extLst>
            </p:cNvPr>
            <p:cNvSpPr>
              <a:spLocks/>
            </p:cNvSpPr>
            <p:nvPr/>
          </p:nvSpPr>
          <p:spPr bwMode="auto">
            <a:xfrm>
              <a:off x="-4332288" y="1825625"/>
              <a:ext cx="415925" cy="596900"/>
            </a:xfrm>
            <a:custGeom>
              <a:avLst/>
              <a:gdLst>
                <a:gd name="T0" fmla="*/ 109 w 296"/>
                <a:gd name="T1" fmla="*/ 400 h 425"/>
                <a:gd name="T2" fmla="*/ 272 w 296"/>
                <a:gd name="T3" fmla="*/ 347 h 425"/>
                <a:gd name="T4" fmla="*/ 294 w 296"/>
                <a:gd name="T5" fmla="*/ 258 h 425"/>
                <a:gd name="T6" fmla="*/ 278 w 296"/>
                <a:gd name="T7" fmla="*/ 153 h 425"/>
                <a:gd name="T8" fmla="*/ 270 w 296"/>
                <a:gd name="T9" fmla="*/ 106 h 425"/>
                <a:gd name="T10" fmla="*/ 229 w 296"/>
                <a:gd name="T11" fmla="*/ 43 h 425"/>
                <a:gd name="T12" fmla="*/ 161 w 296"/>
                <a:gd name="T13" fmla="*/ 15 h 425"/>
                <a:gd name="T14" fmla="*/ 97 w 296"/>
                <a:gd name="T15" fmla="*/ 1 h 425"/>
                <a:gd name="T16" fmla="*/ 64 w 296"/>
                <a:gd name="T17" fmla="*/ 23 h 425"/>
                <a:gd name="T18" fmla="*/ 15 w 296"/>
                <a:gd name="T19" fmla="*/ 248 h 425"/>
                <a:gd name="T20" fmla="*/ 109 w 296"/>
                <a:gd name="T21" fmla="*/ 40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6" h="425">
                  <a:moveTo>
                    <a:pt x="109" y="400"/>
                  </a:moveTo>
                  <a:cubicBezTo>
                    <a:pt x="160" y="425"/>
                    <a:pt x="244" y="395"/>
                    <a:pt x="272" y="347"/>
                  </a:cubicBezTo>
                  <a:cubicBezTo>
                    <a:pt x="289" y="319"/>
                    <a:pt x="296" y="290"/>
                    <a:pt x="294" y="258"/>
                  </a:cubicBezTo>
                  <a:cubicBezTo>
                    <a:pt x="291" y="221"/>
                    <a:pt x="281" y="189"/>
                    <a:pt x="278" y="153"/>
                  </a:cubicBezTo>
                  <a:cubicBezTo>
                    <a:pt x="277" y="137"/>
                    <a:pt x="275" y="121"/>
                    <a:pt x="270" y="106"/>
                  </a:cubicBezTo>
                  <a:cubicBezTo>
                    <a:pt x="263" y="82"/>
                    <a:pt x="249" y="60"/>
                    <a:pt x="229" y="43"/>
                  </a:cubicBezTo>
                  <a:cubicBezTo>
                    <a:pt x="210" y="27"/>
                    <a:pt x="184" y="23"/>
                    <a:pt x="161" y="15"/>
                  </a:cubicBezTo>
                  <a:cubicBezTo>
                    <a:pt x="141" y="8"/>
                    <a:pt x="118" y="0"/>
                    <a:pt x="97" y="1"/>
                  </a:cubicBezTo>
                  <a:cubicBezTo>
                    <a:pt x="82" y="2"/>
                    <a:pt x="74" y="13"/>
                    <a:pt x="64" y="23"/>
                  </a:cubicBezTo>
                  <a:cubicBezTo>
                    <a:pt x="10" y="78"/>
                    <a:pt x="0" y="175"/>
                    <a:pt x="15" y="248"/>
                  </a:cubicBezTo>
                  <a:cubicBezTo>
                    <a:pt x="26" y="302"/>
                    <a:pt x="56" y="375"/>
                    <a:pt x="109" y="400"/>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A479830E-4C57-4C14-A5E1-A720F2B479B3}"/>
                </a:ext>
              </a:extLst>
            </p:cNvPr>
            <p:cNvSpPr>
              <a:spLocks/>
            </p:cNvSpPr>
            <p:nvPr/>
          </p:nvSpPr>
          <p:spPr bwMode="auto">
            <a:xfrm>
              <a:off x="-4249738" y="3913188"/>
              <a:ext cx="728662" cy="1651000"/>
            </a:xfrm>
            <a:custGeom>
              <a:avLst/>
              <a:gdLst>
                <a:gd name="T0" fmla="*/ 4 w 519"/>
                <a:gd name="T1" fmla="*/ 190 h 1176"/>
                <a:gd name="T2" fmla="*/ 61 w 519"/>
                <a:gd name="T3" fmla="*/ 416 h 1176"/>
                <a:gd name="T4" fmla="*/ 308 w 519"/>
                <a:gd name="T5" fmla="*/ 1086 h 1176"/>
                <a:gd name="T6" fmla="*/ 519 w 519"/>
                <a:gd name="T7" fmla="*/ 1014 h 1176"/>
                <a:gd name="T8" fmla="*/ 252 w 519"/>
                <a:gd name="T9" fmla="*/ 58 h 1176"/>
                <a:gd name="T10" fmla="*/ 4 w 519"/>
                <a:gd name="T11" fmla="*/ 190 h 1176"/>
              </a:gdLst>
              <a:ahLst/>
              <a:cxnLst>
                <a:cxn ang="0">
                  <a:pos x="T0" y="T1"/>
                </a:cxn>
                <a:cxn ang="0">
                  <a:pos x="T2" y="T3"/>
                </a:cxn>
                <a:cxn ang="0">
                  <a:pos x="T4" y="T5"/>
                </a:cxn>
                <a:cxn ang="0">
                  <a:pos x="T6" y="T7"/>
                </a:cxn>
                <a:cxn ang="0">
                  <a:pos x="T8" y="T9"/>
                </a:cxn>
                <a:cxn ang="0">
                  <a:pos x="T10" y="T11"/>
                </a:cxn>
              </a:cxnLst>
              <a:rect l="0" t="0" r="r" b="b"/>
              <a:pathLst>
                <a:path w="519" h="1176">
                  <a:moveTo>
                    <a:pt x="4" y="190"/>
                  </a:moveTo>
                  <a:cubicBezTo>
                    <a:pt x="8" y="291"/>
                    <a:pt x="39" y="358"/>
                    <a:pt x="61" y="416"/>
                  </a:cubicBezTo>
                  <a:cubicBezTo>
                    <a:pt x="176" y="718"/>
                    <a:pt x="260" y="1004"/>
                    <a:pt x="308" y="1086"/>
                  </a:cubicBezTo>
                  <a:cubicBezTo>
                    <a:pt x="362" y="1176"/>
                    <a:pt x="519" y="1014"/>
                    <a:pt x="519" y="1014"/>
                  </a:cubicBezTo>
                  <a:cubicBezTo>
                    <a:pt x="519" y="1014"/>
                    <a:pt x="302" y="115"/>
                    <a:pt x="252" y="58"/>
                  </a:cubicBezTo>
                  <a:cubicBezTo>
                    <a:pt x="202" y="0"/>
                    <a:pt x="0" y="108"/>
                    <a:pt x="4" y="190"/>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9E8E0B3D-0D7E-4D81-9EA1-2F0D5FD62CF0}"/>
                </a:ext>
              </a:extLst>
            </p:cNvPr>
            <p:cNvSpPr>
              <a:spLocks/>
            </p:cNvSpPr>
            <p:nvPr/>
          </p:nvSpPr>
          <p:spPr bwMode="auto">
            <a:xfrm>
              <a:off x="-4249738" y="3921125"/>
              <a:ext cx="747712" cy="1643063"/>
            </a:xfrm>
            <a:custGeom>
              <a:avLst/>
              <a:gdLst>
                <a:gd name="T0" fmla="*/ 4 w 532"/>
                <a:gd name="T1" fmla="*/ 185 h 1171"/>
                <a:gd name="T2" fmla="*/ 61 w 532"/>
                <a:gd name="T3" fmla="*/ 411 h 1171"/>
                <a:gd name="T4" fmla="*/ 308 w 532"/>
                <a:gd name="T5" fmla="*/ 1081 h 1171"/>
                <a:gd name="T6" fmla="*/ 532 w 532"/>
                <a:gd name="T7" fmla="*/ 1046 h 1171"/>
                <a:gd name="T8" fmla="*/ 290 w 532"/>
                <a:gd name="T9" fmla="*/ 58 h 1171"/>
                <a:gd name="T10" fmla="*/ 4 w 532"/>
                <a:gd name="T11" fmla="*/ 185 h 1171"/>
              </a:gdLst>
              <a:ahLst/>
              <a:cxnLst>
                <a:cxn ang="0">
                  <a:pos x="T0" y="T1"/>
                </a:cxn>
                <a:cxn ang="0">
                  <a:pos x="T2" y="T3"/>
                </a:cxn>
                <a:cxn ang="0">
                  <a:pos x="T4" y="T5"/>
                </a:cxn>
                <a:cxn ang="0">
                  <a:pos x="T6" y="T7"/>
                </a:cxn>
                <a:cxn ang="0">
                  <a:pos x="T8" y="T9"/>
                </a:cxn>
                <a:cxn ang="0">
                  <a:pos x="T10" y="T11"/>
                </a:cxn>
              </a:cxnLst>
              <a:rect l="0" t="0" r="r" b="b"/>
              <a:pathLst>
                <a:path w="532" h="1171">
                  <a:moveTo>
                    <a:pt x="4" y="185"/>
                  </a:moveTo>
                  <a:cubicBezTo>
                    <a:pt x="8" y="286"/>
                    <a:pt x="39" y="353"/>
                    <a:pt x="61" y="411"/>
                  </a:cubicBezTo>
                  <a:cubicBezTo>
                    <a:pt x="176" y="713"/>
                    <a:pt x="260" y="999"/>
                    <a:pt x="308" y="1081"/>
                  </a:cubicBezTo>
                  <a:cubicBezTo>
                    <a:pt x="362" y="1171"/>
                    <a:pt x="532" y="1046"/>
                    <a:pt x="532" y="1046"/>
                  </a:cubicBezTo>
                  <a:cubicBezTo>
                    <a:pt x="532" y="1046"/>
                    <a:pt x="340" y="116"/>
                    <a:pt x="290" y="58"/>
                  </a:cubicBezTo>
                  <a:cubicBezTo>
                    <a:pt x="240" y="0"/>
                    <a:pt x="0" y="103"/>
                    <a:pt x="4" y="185"/>
                  </a:cubicBezTo>
                  <a:close/>
                </a:path>
              </a:pathLst>
            </a:custGeom>
            <a:solidFill>
              <a:srgbClr val="827878"/>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EBE7500A-F5E1-4223-B3BE-A907BCE9F12C}"/>
                </a:ext>
              </a:extLst>
            </p:cNvPr>
            <p:cNvSpPr>
              <a:spLocks/>
            </p:cNvSpPr>
            <p:nvPr/>
          </p:nvSpPr>
          <p:spPr bwMode="auto">
            <a:xfrm>
              <a:off x="-3776663" y="5337175"/>
              <a:ext cx="574675" cy="1066800"/>
            </a:xfrm>
            <a:custGeom>
              <a:avLst/>
              <a:gdLst>
                <a:gd name="T0" fmla="*/ 0 w 409"/>
                <a:gd name="T1" fmla="*/ 194 h 759"/>
                <a:gd name="T2" fmla="*/ 351 w 409"/>
                <a:gd name="T3" fmla="*/ 707 h 759"/>
                <a:gd name="T4" fmla="*/ 409 w 409"/>
                <a:gd name="T5" fmla="*/ 684 h 759"/>
                <a:gd name="T6" fmla="*/ 125 w 409"/>
                <a:gd name="T7" fmla="*/ 56 h 759"/>
                <a:gd name="T8" fmla="*/ 0 w 409"/>
                <a:gd name="T9" fmla="*/ 194 h 759"/>
              </a:gdLst>
              <a:ahLst/>
              <a:cxnLst>
                <a:cxn ang="0">
                  <a:pos x="T0" y="T1"/>
                </a:cxn>
                <a:cxn ang="0">
                  <a:pos x="T2" y="T3"/>
                </a:cxn>
                <a:cxn ang="0">
                  <a:pos x="T4" y="T5"/>
                </a:cxn>
                <a:cxn ang="0">
                  <a:pos x="T6" y="T7"/>
                </a:cxn>
                <a:cxn ang="0">
                  <a:pos x="T8" y="T9"/>
                </a:cxn>
              </a:cxnLst>
              <a:rect l="0" t="0" r="r" b="b"/>
              <a:pathLst>
                <a:path w="409" h="759">
                  <a:moveTo>
                    <a:pt x="0" y="194"/>
                  </a:moveTo>
                  <a:cubicBezTo>
                    <a:pt x="0" y="194"/>
                    <a:pt x="39" y="323"/>
                    <a:pt x="351" y="707"/>
                  </a:cubicBezTo>
                  <a:cubicBezTo>
                    <a:pt x="393" y="759"/>
                    <a:pt x="409" y="684"/>
                    <a:pt x="409" y="684"/>
                  </a:cubicBezTo>
                  <a:cubicBezTo>
                    <a:pt x="409" y="684"/>
                    <a:pt x="166" y="111"/>
                    <a:pt x="125" y="56"/>
                  </a:cubicBezTo>
                  <a:cubicBezTo>
                    <a:pt x="84" y="0"/>
                    <a:pt x="0" y="194"/>
                    <a:pt x="0" y="194"/>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2E0E4745-5827-4E44-BDB7-4786E55DEF85}"/>
                </a:ext>
              </a:extLst>
            </p:cNvPr>
            <p:cNvSpPr>
              <a:spLocks/>
            </p:cNvSpPr>
            <p:nvPr/>
          </p:nvSpPr>
          <p:spPr bwMode="auto">
            <a:xfrm>
              <a:off x="-3832225" y="5300663"/>
              <a:ext cx="557212" cy="754063"/>
            </a:xfrm>
            <a:custGeom>
              <a:avLst/>
              <a:gdLst>
                <a:gd name="T0" fmla="*/ 148 w 396"/>
                <a:gd name="T1" fmla="*/ 537 h 537"/>
                <a:gd name="T2" fmla="*/ 0 w 396"/>
                <a:gd name="T3" fmla="*/ 82 h 537"/>
                <a:gd name="T4" fmla="*/ 229 w 396"/>
                <a:gd name="T5" fmla="*/ 55 h 537"/>
                <a:gd name="T6" fmla="*/ 396 w 396"/>
                <a:gd name="T7" fmla="*/ 408 h 537"/>
                <a:gd name="T8" fmla="*/ 148 w 396"/>
                <a:gd name="T9" fmla="*/ 537 h 537"/>
              </a:gdLst>
              <a:ahLst/>
              <a:cxnLst>
                <a:cxn ang="0">
                  <a:pos x="T0" y="T1"/>
                </a:cxn>
                <a:cxn ang="0">
                  <a:pos x="T2" y="T3"/>
                </a:cxn>
                <a:cxn ang="0">
                  <a:pos x="T4" y="T5"/>
                </a:cxn>
                <a:cxn ang="0">
                  <a:pos x="T6" y="T7"/>
                </a:cxn>
                <a:cxn ang="0">
                  <a:pos x="T8" y="T9"/>
                </a:cxn>
              </a:cxnLst>
              <a:rect l="0" t="0" r="r" b="b"/>
              <a:pathLst>
                <a:path w="396" h="537">
                  <a:moveTo>
                    <a:pt x="148" y="537"/>
                  </a:moveTo>
                  <a:cubicBezTo>
                    <a:pt x="38" y="339"/>
                    <a:pt x="0" y="82"/>
                    <a:pt x="0" y="82"/>
                  </a:cubicBezTo>
                  <a:cubicBezTo>
                    <a:pt x="0" y="82"/>
                    <a:pt x="187" y="0"/>
                    <a:pt x="229" y="55"/>
                  </a:cubicBezTo>
                  <a:cubicBezTo>
                    <a:pt x="250" y="83"/>
                    <a:pt x="325" y="248"/>
                    <a:pt x="396" y="408"/>
                  </a:cubicBezTo>
                  <a:cubicBezTo>
                    <a:pt x="341" y="435"/>
                    <a:pt x="148" y="537"/>
                    <a:pt x="148" y="537"/>
                  </a:cubicBezTo>
                  <a:close/>
                </a:path>
              </a:pathLst>
            </a:custGeom>
            <a:solidFill>
              <a:srgbClr val="827878"/>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A37A82C7-7BDE-49F2-91B2-C2992043C16C}"/>
                </a:ext>
              </a:extLst>
            </p:cNvPr>
            <p:cNvSpPr>
              <a:spLocks/>
            </p:cNvSpPr>
            <p:nvPr/>
          </p:nvSpPr>
          <p:spPr bwMode="auto">
            <a:xfrm>
              <a:off x="-4576763" y="4019550"/>
              <a:ext cx="741362" cy="1455738"/>
            </a:xfrm>
            <a:custGeom>
              <a:avLst/>
              <a:gdLst>
                <a:gd name="T0" fmla="*/ 243 w 527"/>
                <a:gd name="T1" fmla="*/ 68 h 1037"/>
                <a:gd name="T2" fmla="*/ 154 w 527"/>
                <a:gd name="T3" fmla="*/ 284 h 1037"/>
                <a:gd name="T4" fmla="*/ 11 w 527"/>
                <a:gd name="T5" fmla="*/ 928 h 1037"/>
                <a:gd name="T6" fmla="*/ 163 w 527"/>
                <a:gd name="T7" fmla="*/ 1037 h 1037"/>
                <a:gd name="T8" fmla="*/ 521 w 527"/>
                <a:gd name="T9" fmla="*/ 111 h 1037"/>
                <a:gd name="T10" fmla="*/ 243 w 527"/>
                <a:gd name="T11" fmla="*/ 68 h 1037"/>
              </a:gdLst>
              <a:ahLst/>
              <a:cxnLst>
                <a:cxn ang="0">
                  <a:pos x="T0" y="T1"/>
                </a:cxn>
                <a:cxn ang="0">
                  <a:pos x="T2" y="T3"/>
                </a:cxn>
                <a:cxn ang="0">
                  <a:pos x="T4" y="T5"/>
                </a:cxn>
                <a:cxn ang="0">
                  <a:pos x="T6" y="T7"/>
                </a:cxn>
                <a:cxn ang="0">
                  <a:pos x="T8" y="T9"/>
                </a:cxn>
                <a:cxn ang="0">
                  <a:pos x="T10" y="T11"/>
                </a:cxn>
              </a:cxnLst>
              <a:rect l="0" t="0" r="r" b="b"/>
              <a:pathLst>
                <a:path w="527" h="1037">
                  <a:moveTo>
                    <a:pt x="243" y="68"/>
                  </a:moveTo>
                  <a:cubicBezTo>
                    <a:pt x="186" y="152"/>
                    <a:pt x="171" y="224"/>
                    <a:pt x="154" y="284"/>
                  </a:cubicBezTo>
                  <a:cubicBezTo>
                    <a:pt x="66" y="594"/>
                    <a:pt x="21" y="833"/>
                    <a:pt x="11" y="928"/>
                  </a:cubicBezTo>
                  <a:cubicBezTo>
                    <a:pt x="0" y="1031"/>
                    <a:pt x="163" y="1037"/>
                    <a:pt x="163" y="1037"/>
                  </a:cubicBezTo>
                  <a:cubicBezTo>
                    <a:pt x="163" y="1037"/>
                    <a:pt x="527" y="187"/>
                    <a:pt x="521" y="111"/>
                  </a:cubicBezTo>
                  <a:cubicBezTo>
                    <a:pt x="516" y="34"/>
                    <a:pt x="289" y="0"/>
                    <a:pt x="243" y="68"/>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6">
              <a:extLst>
                <a:ext uri="{FF2B5EF4-FFF2-40B4-BE49-F238E27FC236}">
                  <a16:creationId xmlns:a16="http://schemas.microsoft.com/office/drawing/2014/main" id="{5647C59E-5286-4DEC-B0C3-4A7B42557001}"/>
                </a:ext>
              </a:extLst>
            </p:cNvPr>
            <p:cNvSpPr>
              <a:spLocks/>
            </p:cNvSpPr>
            <p:nvPr/>
          </p:nvSpPr>
          <p:spPr bwMode="auto">
            <a:xfrm>
              <a:off x="-4587875" y="5530850"/>
              <a:ext cx="290512" cy="1033463"/>
            </a:xfrm>
            <a:custGeom>
              <a:avLst/>
              <a:gdLst>
                <a:gd name="T0" fmla="*/ 22 w 207"/>
                <a:gd name="T1" fmla="*/ 53 h 736"/>
                <a:gd name="T2" fmla="*/ 120 w 207"/>
                <a:gd name="T3" fmla="*/ 671 h 736"/>
                <a:gd name="T4" fmla="*/ 187 w 207"/>
                <a:gd name="T5" fmla="*/ 671 h 736"/>
                <a:gd name="T6" fmla="*/ 193 w 207"/>
                <a:gd name="T7" fmla="*/ 68 h 736"/>
                <a:gd name="T8" fmla="*/ 22 w 207"/>
                <a:gd name="T9" fmla="*/ 53 h 736"/>
              </a:gdLst>
              <a:ahLst/>
              <a:cxnLst>
                <a:cxn ang="0">
                  <a:pos x="T0" y="T1"/>
                </a:cxn>
                <a:cxn ang="0">
                  <a:pos x="T2" y="T3"/>
                </a:cxn>
                <a:cxn ang="0">
                  <a:pos x="T4" y="T5"/>
                </a:cxn>
                <a:cxn ang="0">
                  <a:pos x="T6" y="T7"/>
                </a:cxn>
                <a:cxn ang="0">
                  <a:pos x="T8" y="T9"/>
                </a:cxn>
              </a:cxnLst>
              <a:rect l="0" t="0" r="r" b="b"/>
              <a:pathLst>
                <a:path w="207" h="736">
                  <a:moveTo>
                    <a:pt x="22" y="53"/>
                  </a:moveTo>
                  <a:cubicBezTo>
                    <a:pt x="22" y="53"/>
                    <a:pt x="0" y="191"/>
                    <a:pt x="120" y="671"/>
                  </a:cubicBezTo>
                  <a:cubicBezTo>
                    <a:pt x="136" y="736"/>
                    <a:pt x="187" y="671"/>
                    <a:pt x="187" y="671"/>
                  </a:cubicBezTo>
                  <a:cubicBezTo>
                    <a:pt x="187" y="671"/>
                    <a:pt x="207" y="135"/>
                    <a:pt x="193" y="68"/>
                  </a:cubicBezTo>
                  <a:cubicBezTo>
                    <a:pt x="179" y="0"/>
                    <a:pt x="22" y="53"/>
                    <a:pt x="22" y="53"/>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7">
              <a:extLst>
                <a:ext uri="{FF2B5EF4-FFF2-40B4-BE49-F238E27FC236}">
                  <a16:creationId xmlns:a16="http://schemas.microsoft.com/office/drawing/2014/main" id="{0204BE0F-9BD0-48A1-B8B5-4504E41F8943}"/>
                </a:ext>
              </a:extLst>
            </p:cNvPr>
            <p:cNvSpPr>
              <a:spLocks/>
            </p:cNvSpPr>
            <p:nvPr/>
          </p:nvSpPr>
          <p:spPr bwMode="auto">
            <a:xfrm>
              <a:off x="-4672013" y="5373688"/>
              <a:ext cx="458787" cy="841375"/>
            </a:xfrm>
            <a:custGeom>
              <a:avLst/>
              <a:gdLst>
                <a:gd name="T0" fmla="*/ 39 w 327"/>
                <a:gd name="T1" fmla="*/ 599 h 599"/>
                <a:gd name="T2" fmla="*/ 60 w 327"/>
                <a:gd name="T3" fmla="*/ 0 h 599"/>
                <a:gd name="T4" fmla="*/ 254 w 327"/>
                <a:gd name="T5" fmla="*/ 73 h 599"/>
                <a:gd name="T6" fmla="*/ 327 w 327"/>
                <a:gd name="T7" fmla="*/ 599 h 599"/>
                <a:gd name="T8" fmla="*/ 39 w 327"/>
                <a:gd name="T9" fmla="*/ 599 h 599"/>
              </a:gdLst>
              <a:ahLst/>
              <a:cxnLst>
                <a:cxn ang="0">
                  <a:pos x="T0" y="T1"/>
                </a:cxn>
                <a:cxn ang="0">
                  <a:pos x="T2" y="T3"/>
                </a:cxn>
                <a:cxn ang="0">
                  <a:pos x="T4" y="T5"/>
                </a:cxn>
                <a:cxn ang="0">
                  <a:pos x="T6" y="T7"/>
                </a:cxn>
                <a:cxn ang="0">
                  <a:pos x="T8" y="T9"/>
                </a:cxn>
              </a:cxnLst>
              <a:rect l="0" t="0" r="r" b="b"/>
              <a:pathLst>
                <a:path w="327" h="599">
                  <a:moveTo>
                    <a:pt x="39" y="599"/>
                  </a:moveTo>
                  <a:cubicBezTo>
                    <a:pt x="0" y="304"/>
                    <a:pt x="60" y="0"/>
                    <a:pt x="60" y="0"/>
                  </a:cubicBezTo>
                  <a:cubicBezTo>
                    <a:pt x="60" y="0"/>
                    <a:pt x="240" y="5"/>
                    <a:pt x="254" y="73"/>
                  </a:cubicBezTo>
                  <a:cubicBezTo>
                    <a:pt x="262" y="111"/>
                    <a:pt x="324" y="447"/>
                    <a:pt x="327" y="599"/>
                  </a:cubicBezTo>
                  <a:lnTo>
                    <a:pt x="39" y="599"/>
                  </a:lnTo>
                  <a:close/>
                </a:path>
              </a:pathLst>
            </a:custGeom>
            <a:solidFill>
              <a:srgbClr val="827878"/>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8">
              <a:extLst>
                <a:ext uri="{FF2B5EF4-FFF2-40B4-BE49-F238E27FC236}">
                  <a16:creationId xmlns:a16="http://schemas.microsoft.com/office/drawing/2014/main" id="{930ACA00-DCC6-4199-8CD3-42B6CF435945}"/>
                </a:ext>
              </a:extLst>
            </p:cNvPr>
            <p:cNvSpPr>
              <a:spLocks/>
            </p:cNvSpPr>
            <p:nvPr/>
          </p:nvSpPr>
          <p:spPr bwMode="auto">
            <a:xfrm>
              <a:off x="-4591050" y="3638550"/>
              <a:ext cx="958850" cy="2047875"/>
            </a:xfrm>
            <a:custGeom>
              <a:avLst/>
              <a:gdLst>
                <a:gd name="T0" fmla="*/ 27 w 682"/>
                <a:gd name="T1" fmla="*/ 1048 h 1459"/>
                <a:gd name="T2" fmla="*/ 120 w 682"/>
                <a:gd name="T3" fmla="*/ 656 h 1459"/>
                <a:gd name="T4" fmla="*/ 260 w 682"/>
                <a:gd name="T5" fmla="*/ 241 h 1459"/>
                <a:gd name="T6" fmla="*/ 278 w 682"/>
                <a:gd name="T7" fmla="*/ 36 h 1459"/>
                <a:gd name="T8" fmla="*/ 548 w 682"/>
                <a:gd name="T9" fmla="*/ 59 h 1459"/>
                <a:gd name="T10" fmla="*/ 592 w 682"/>
                <a:gd name="T11" fmla="*/ 81 h 1459"/>
                <a:gd name="T12" fmla="*/ 659 w 682"/>
                <a:gd name="T13" fmla="*/ 211 h 1459"/>
                <a:gd name="T14" fmla="*/ 623 w 682"/>
                <a:gd name="T15" fmla="*/ 450 h 1459"/>
                <a:gd name="T16" fmla="*/ 529 w 682"/>
                <a:gd name="T17" fmla="*/ 610 h 1459"/>
                <a:gd name="T18" fmla="*/ 444 w 682"/>
                <a:gd name="T19" fmla="*/ 745 h 1459"/>
                <a:gd name="T20" fmla="*/ 303 w 682"/>
                <a:gd name="T21" fmla="*/ 1075 h 1459"/>
                <a:gd name="T22" fmla="*/ 194 w 682"/>
                <a:gd name="T23" fmla="*/ 1319 h 1459"/>
                <a:gd name="T24" fmla="*/ 25 w 682"/>
                <a:gd name="T25" fmla="*/ 1248 h 1459"/>
                <a:gd name="T26" fmla="*/ 3 w 682"/>
                <a:gd name="T27" fmla="*/ 1210 h 1459"/>
                <a:gd name="T28" fmla="*/ 10 w 682"/>
                <a:gd name="T29" fmla="*/ 1150 h 1459"/>
                <a:gd name="T30" fmla="*/ 27 w 682"/>
                <a:gd name="T31" fmla="*/ 1048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2" h="1459">
                  <a:moveTo>
                    <a:pt x="27" y="1048"/>
                  </a:moveTo>
                  <a:cubicBezTo>
                    <a:pt x="50" y="916"/>
                    <a:pt x="81" y="785"/>
                    <a:pt x="120" y="656"/>
                  </a:cubicBezTo>
                  <a:cubicBezTo>
                    <a:pt x="163" y="509"/>
                    <a:pt x="200" y="381"/>
                    <a:pt x="260" y="241"/>
                  </a:cubicBezTo>
                  <a:cubicBezTo>
                    <a:pt x="275" y="205"/>
                    <a:pt x="255" y="52"/>
                    <a:pt x="278" y="36"/>
                  </a:cubicBezTo>
                  <a:cubicBezTo>
                    <a:pt x="333" y="0"/>
                    <a:pt x="473" y="44"/>
                    <a:pt x="548" y="59"/>
                  </a:cubicBezTo>
                  <a:cubicBezTo>
                    <a:pt x="565" y="63"/>
                    <a:pt x="577" y="72"/>
                    <a:pt x="592" y="81"/>
                  </a:cubicBezTo>
                  <a:cubicBezTo>
                    <a:pt x="617" y="97"/>
                    <a:pt x="650" y="182"/>
                    <a:pt x="659" y="211"/>
                  </a:cubicBezTo>
                  <a:cubicBezTo>
                    <a:pt x="682" y="288"/>
                    <a:pt x="665" y="384"/>
                    <a:pt x="623" y="450"/>
                  </a:cubicBezTo>
                  <a:cubicBezTo>
                    <a:pt x="591" y="503"/>
                    <a:pt x="559" y="556"/>
                    <a:pt x="529" y="610"/>
                  </a:cubicBezTo>
                  <a:cubicBezTo>
                    <a:pt x="503" y="657"/>
                    <a:pt x="471" y="699"/>
                    <a:pt x="444" y="745"/>
                  </a:cubicBezTo>
                  <a:cubicBezTo>
                    <a:pt x="385" y="850"/>
                    <a:pt x="346" y="963"/>
                    <a:pt x="303" y="1075"/>
                  </a:cubicBezTo>
                  <a:cubicBezTo>
                    <a:pt x="288" y="1113"/>
                    <a:pt x="194" y="1293"/>
                    <a:pt x="194" y="1319"/>
                  </a:cubicBezTo>
                  <a:cubicBezTo>
                    <a:pt x="192" y="1459"/>
                    <a:pt x="67" y="1261"/>
                    <a:pt x="25" y="1248"/>
                  </a:cubicBezTo>
                  <a:cubicBezTo>
                    <a:pt x="0" y="1241"/>
                    <a:pt x="1" y="1236"/>
                    <a:pt x="3" y="1210"/>
                  </a:cubicBezTo>
                  <a:cubicBezTo>
                    <a:pt x="4" y="1190"/>
                    <a:pt x="7" y="1170"/>
                    <a:pt x="10" y="1150"/>
                  </a:cubicBezTo>
                  <a:cubicBezTo>
                    <a:pt x="15" y="1116"/>
                    <a:pt x="21" y="1082"/>
                    <a:pt x="27" y="1048"/>
                  </a:cubicBezTo>
                  <a:close/>
                </a:path>
              </a:pathLst>
            </a:custGeom>
            <a:solidFill>
              <a:srgbClr val="827878"/>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9">
              <a:extLst>
                <a:ext uri="{FF2B5EF4-FFF2-40B4-BE49-F238E27FC236}">
                  <a16:creationId xmlns:a16="http://schemas.microsoft.com/office/drawing/2014/main" id="{DD0A9499-B76A-4D4F-81F1-1B1B6E04ED31}"/>
                </a:ext>
              </a:extLst>
            </p:cNvPr>
            <p:cNvSpPr>
              <a:spLocks/>
            </p:cNvSpPr>
            <p:nvPr/>
          </p:nvSpPr>
          <p:spPr bwMode="auto">
            <a:xfrm>
              <a:off x="-4298950" y="2417763"/>
              <a:ext cx="560387" cy="1371600"/>
            </a:xfrm>
            <a:custGeom>
              <a:avLst/>
              <a:gdLst>
                <a:gd name="T0" fmla="*/ 59 w 398"/>
                <a:gd name="T1" fmla="*/ 977 h 977"/>
                <a:gd name="T2" fmla="*/ 30 w 398"/>
                <a:gd name="T3" fmla="*/ 347 h 977"/>
                <a:gd name="T4" fmla="*/ 125 w 398"/>
                <a:gd name="T5" fmla="*/ 107 h 977"/>
                <a:gd name="T6" fmla="*/ 305 w 398"/>
                <a:gd name="T7" fmla="*/ 105 h 977"/>
                <a:gd name="T8" fmla="*/ 366 w 398"/>
                <a:gd name="T9" fmla="*/ 380 h 977"/>
                <a:gd name="T10" fmla="*/ 398 w 398"/>
                <a:gd name="T11" fmla="*/ 969 h 977"/>
                <a:gd name="T12" fmla="*/ 59 w 398"/>
                <a:gd name="T13" fmla="*/ 977 h 977"/>
              </a:gdLst>
              <a:ahLst/>
              <a:cxnLst>
                <a:cxn ang="0">
                  <a:pos x="T0" y="T1"/>
                </a:cxn>
                <a:cxn ang="0">
                  <a:pos x="T2" y="T3"/>
                </a:cxn>
                <a:cxn ang="0">
                  <a:pos x="T4" y="T5"/>
                </a:cxn>
                <a:cxn ang="0">
                  <a:pos x="T6" y="T7"/>
                </a:cxn>
                <a:cxn ang="0">
                  <a:pos x="T8" y="T9"/>
                </a:cxn>
                <a:cxn ang="0">
                  <a:pos x="T10" y="T11"/>
                </a:cxn>
                <a:cxn ang="0">
                  <a:pos x="T12" y="T13"/>
                </a:cxn>
              </a:cxnLst>
              <a:rect l="0" t="0" r="r" b="b"/>
              <a:pathLst>
                <a:path w="398" h="977">
                  <a:moveTo>
                    <a:pt x="59" y="977"/>
                  </a:moveTo>
                  <a:cubicBezTo>
                    <a:pt x="47" y="736"/>
                    <a:pt x="0" y="382"/>
                    <a:pt x="30" y="347"/>
                  </a:cubicBezTo>
                  <a:cubicBezTo>
                    <a:pt x="84" y="287"/>
                    <a:pt x="86" y="155"/>
                    <a:pt x="125" y="107"/>
                  </a:cubicBezTo>
                  <a:cubicBezTo>
                    <a:pt x="183" y="34"/>
                    <a:pt x="233" y="0"/>
                    <a:pt x="305" y="105"/>
                  </a:cubicBezTo>
                  <a:cubicBezTo>
                    <a:pt x="330" y="141"/>
                    <a:pt x="360" y="353"/>
                    <a:pt x="366" y="380"/>
                  </a:cubicBezTo>
                  <a:cubicBezTo>
                    <a:pt x="379" y="439"/>
                    <a:pt x="383" y="732"/>
                    <a:pt x="398" y="969"/>
                  </a:cubicBezTo>
                  <a:lnTo>
                    <a:pt x="59" y="977"/>
                  </a:ln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30">
              <a:extLst>
                <a:ext uri="{FF2B5EF4-FFF2-40B4-BE49-F238E27FC236}">
                  <a16:creationId xmlns:a16="http://schemas.microsoft.com/office/drawing/2014/main" id="{2671C8AF-50C7-47C4-BF3D-598CEE29433E}"/>
                </a:ext>
              </a:extLst>
            </p:cNvPr>
            <p:cNvSpPr>
              <a:spLocks/>
            </p:cNvSpPr>
            <p:nvPr/>
          </p:nvSpPr>
          <p:spPr bwMode="auto">
            <a:xfrm>
              <a:off x="-4305300" y="2503488"/>
              <a:ext cx="571500" cy="1285875"/>
            </a:xfrm>
            <a:custGeom>
              <a:avLst/>
              <a:gdLst>
                <a:gd name="T0" fmla="*/ 64 w 407"/>
                <a:gd name="T1" fmla="*/ 916 h 916"/>
                <a:gd name="T2" fmla="*/ 24 w 407"/>
                <a:gd name="T3" fmla="*/ 489 h 916"/>
                <a:gd name="T4" fmla="*/ 5 w 407"/>
                <a:gd name="T5" fmla="*/ 396 h 916"/>
                <a:gd name="T6" fmla="*/ 25 w 407"/>
                <a:gd name="T7" fmla="*/ 302 h 916"/>
                <a:gd name="T8" fmla="*/ 61 w 407"/>
                <a:gd name="T9" fmla="*/ 222 h 916"/>
                <a:gd name="T10" fmla="*/ 89 w 407"/>
                <a:gd name="T11" fmla="*/ 141 h 916"/>
                <a:gd name="T12" fmla="*/ 114 w 407"/>
                <a:gd name="T13" fmla="*/ 70 h 916"/>
                <a:gd name="T14" fmla="*/ 160 w 407"/>
                <a:gd name="T15" fmla="*/ 64 h 916"/>
                <a:gd name="T16" fmla="*/ 225 w 407"/>
                <a:gd name="T17" fmla="*/ 39 h 916"/>
                <a:gd name="T18" fmla="*/ 275 w 407"/>
                <a:gd name="T19" fmla="*/ 1 h 916"/>
                <a:gd name="T20" fmla="*/ 397 w 407"/>
                <a:gd name="T21" fmla="*/ 277 h 916"/>
                <a:gd name="T22" fmla="*/ 407 w 407"/>
                <a:gd name="T23" fmla="*/ 910 h 916"/>
                <a:gd name="T24" fmla="*/ 64 w 407"/>
                <a:gd name="T25"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7" h="916">
                  <a:moveTo>
                    <a:pt x="64" y="916"/>
                  </a:moveTo>
                  <a:cubicBezTo>
                    <a:pt x="51" y="740"/>
                    <a:pt x="40" y="594"/>
                    <a:pt x="24" y="489"/>
                  </a:cubicBezTo>
                  <a:cubicBezTo>
                    <a:pt x="20" y="458"/>
                    <a:pt x="10" y="427"/>
                    <a:pt x="5" y="396"/>
                  </a:cubicBezTo>
                  <a:cubicBezTo>
                    <a:pt x="0" y="367"/>
                    <a:pt x="14" y="328"/>
                    <a:pt x="25" y="302"/>
                  </a:cubicBezTo>
                  <a:cubicBezTo>
                    <a:pt x="37" y="275"/>
                    <a:pt x="49" y="249"/>
                    <a:pt x="61" y="222"/>
                  </a:cubicBezTo>
                  <a:cubicBezTo>
                    <a:pt x="72" y="195"/>
                    <a:pt x="80" y="168"/>
                    <a:pt x="89" y="141"/>
                  </a:cubicBezTo>
                  <a:cubicBezTo>
                    <a:pt x="92" y="132"/>
                    <a:pt x="106" y="71"/>
                    <a:pt x="114" y="70"/>
                  </a:cubicBezTo>
                  <a:cubicBezTo>
                    <a:pt x="115" y="70"/>
                    <a:pt x="148" y="67"/>
                    <a:pt x="160" y="64"/>
                  </a:cubicBezTo>
                  <a:cubicBezTo>
                    <a:pt x="183" y="59"/>
                    <a:pt x="205" y="51"/>
                    <a:pt x="225" y="39"/>
                  </a:cubicBezTo>
                  <a:cubicBezTo>
                    <a:pt x="230" y="35"/>
                    <a:pt x="274" y="0"/>
                    <a:pt x="275" y="1"/>
                  </a:cubicBezTo>
                  <a:cubicBezTo>
                    <a:pt x="346" y="75"/>
                    <a:pt x="386" y="182"/>
                    <a:pt x="397" y="277"/>
                  </a:cubicBezTo>
                  <a:cubicBezTo>
                    <a:pt x="401" y="312"/>
                    <a:pt x="395" y="836"/>
                    <a:pt x="407" y="910"/>
                  </a:cubicBezTo>
                  <a:lnTo>
                    <a:pt x="64" y="916"/>
                  </a:lnTo>
                  <a:close/>
                </a:path>
              </a:pathLst>
            </a:custGeom>
            <a:solidFill>
              <a:srgbClr val="B5855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1">
              <a:extLst>
                <a:ext uri="{FF2B5EF4-FFF2-40B4-BE49-F238E27FC236}">
                  <a16:creationId xmlns:a16="http://schemas.microsoft.com/office/drawing/2014/main" id="{9C82C583-9781-4280-920E-45DD47073727}"/>
                </a:ext>
              </a:extLst>
            </p:cNvPr>
            <p:cNvSpPr>
              <a:spLocks/>
            </p:cNvSpPr>
            <p:nvPr/>
          </p:nvSpPr>
          <p:spPr bwMode="auto">
            <a:xfrm>
              <a:off x="-4175125" y="2503488"/>
              <a:ext cx="546100" cy="1525588"/>
            </a:xfrm>
            <a:custGeom>
              <a:avLst/>
              <a:gdLst>
                <a:gd name="T0" fmla="*/ 54 w 389"/>
                <a:gd name="T1" fmla="*/ 67 h 1086"/>
                <a:gd name="T2" fmla="*/ 0 w 389"/>
                <a:gd name="T3" fmla="*/ 274 h 1086"/>
                <a:gd name="T4" fmla="*/ 8 w 389"/>
                <a:gd name="T5" fmla="*/ 535 h 1086"/>
                <a:gd name="T6" fmla="*/ 52 w 389"/>
                <a:gd name="T7" fmla="*/ 1086 h 1086"/>
                <a:gd name="T8" fmla="*/ 389 w 389"/>
                <a:gd name="T9" fmla="*/ 1081 h 1086"/>
                <a:gd name="T10" fmla="*/ 305 w 389"/>
                <a:gd name="T11" fmla="*/ 277 h 1086"/>
                <a:gd name="T12" fmla="*/ 183 w 389"/>
                <a:gd name="T13" fmla="*/ 1 h 1086"/>
                <a:gd name="T14" fmla="*/ 133 w 389"/>
                <a:gd name="T15" fmla="*/ 39 h 1086"/>
                <a:gd name="T16" fmla="*/ 68 w 389"/>
                <a:gd name="T17" fmla="*/ 64 h 1086"/>
                <a:gd name="T18" fmla="*/ 54 w 389"/>
                <a:gd name="T19" fmla="*/ 67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086">
                  <a:moveTo>
                    <a:pt x="54" y="67"/>
                  </a:moveTo>
                  <a:cubicBezTo>
                    <a:pt x="17" y="130"/>
                    <a:pt x="0" y="198"/>
                    <a:pt x="0" y="274"/>
                  </a:cubicBezTo>
                  <a:cubicBezTo>
                    <a:pt x="0" y="361"/>
                    <a:pt x="3" y="448"/>
                    <a:pt x="8" y="535"/>
                  </a:cubicBezTo>
                  <a:cubicBezTo>
                    <a:pt x="16" y="662"/>
                    <a:pt x="36" y="960"/>
                    <a:pt x="52" y="1086"/>
                  </a:cubicBezTo>
                  <a:cubicBezTo>
                    <a:pt x="389" y="1081"/>
                    <a:pt x="389" y="1081"/>
                    <a:pt x="389" y="1081"/>
                  </a:cubicBezTo>
                  <a:cubicBezTo>
                    <a:pt x="377" y="1007"/>
                    <a:pt x="309" y="312"/>
                    <a:pt x="305" y="277"/>
                  </a:cubicBezTo>
                  <a:cubicBezTo>
                    <a:pt x="294" y="182"/>
                    <a:pt x="254" y="75"/>
                    <a:pt x="183" y="1"/>
                  </a:cubicBezTo>
                  <a:cubicBezTo>
                    <a:pt x="182" y="0"/>
                    <a:pt x="138" y="35"/>
                    <a:pt x="133" y="39"/>
                  </a:cubicBezTo>
                  <a:cubicBezTo>
                    <a:pt x="113" y="51"/>
                    <a:pt x="91" y="59"/>
                    <a:pt x="68" y="64"/>
                  </a:cubicBezTo>
                  <a:cubicBezTo>
                    <a:pt x="65" y="65"/>
                    <a:pt x="60" y="66"/>
                    <a:pt x="54"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2">
              <a:extLst>
                <a:ext uri="{FF2B5EF4-FFF2-40B4-BE49-F238E27FC236}">
                  <a16:creationId xmlns:a16="http://schemas.microsoft.com/office/drawing/2014/main" id="{1F54C265-71AD-4228-8C0B-306FD23E15ED}"/>
                </a:ext>
              </a:extLst>
            </p:cNvPr>
            <p:cNvSpPr>
              <a:spLocks/>
            </p:cNvSpPr>
            <p:nvPr/>
          </p:nvSpPr>
          <p:spPr bwMode="auto">
            <a:xfrm>
              <a:off x="-4175125" y="2503488"/>
              <a:ext cx="546100" cy="1525588"/>
            </a:xfrm>
            <a:custGeom>
              <a:avLst/>
              <a:gdLst>
                <a:gd name="T0" fmla="*/ 54 w 389"/>
                <a:gd name="T1" fmla="*/ 67 h 1086"/>
                <a:gd name="T2" fmla="*/ 0 w 389"/>
                <a:gd name="T3" fmla="*/ 274 h 1086"/>
                <a:gd name="T4" fmla="*/ 8 w 389"/>
                <a:gd name="T5" fmla="*/ 535 h 1086"/>
                <a:gd name="T6" fmla="*/ 52 w 389"/>
                <a:gd name="T7" fmla="*/ 1086 h 1086"/>
                <a:gd name="T8" fmla="*/ 389 w 389"/>
                <a:gd name="T9" fmla="*/ 1081 h 1086"/>
                <a:gd name="T10" fmla="*/ 305 w 389"/>
                <a:gd name="T11" fmla="*/ 277 h 1086"/>
                <a:gd name="T12" fmla="*/ 183 w 389"/>
                <a:gd name="T13" fmla="*/ 1 h 1086"/>
                <a:gd name="T14" fmla="*/ 133 w 389"/>
                <a:gd name="T15" fmla="*/ 39 h 1086"/>
                <a:gd name="T16" fmla="*/ 68 w 389"/>
                <a:gd name="T17" fmla="*/ 64 h 1086"/>
                <a:gd name="T18" fmla="*/ 54 w 389"/>
                <a:gd name="T19" fmla="*/ 67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9" h="1086">
                  <a:moveTo>
                    <a:pt x="54" y="67"/>
                  </a:moveTo>
                  <a:cubicBezTo>
                    <a:pt x="17" y="130"/>
                    <a:pt x="0" y="198"/>
                    <a:pt x="0" y="274"/>
                  </a:cubicBezTo>
                  <a:cubicBezTo>
                    <a:pt x="0" y="361"/>
                    <a:pt x="3" y="448"/>
                    <a:pt x="8" y="535"/>
                  </a:cubicBezTo>
                  <a:cubicBezTo>
                    <a:pt x="16" y="662"/>
                    <a:pt x="36" y="960"/>
                    <a:pt x="52" y="1086"/>
                  </a:cubicBezTo>
                  <a:cubicBezTo>
                    <a:pt x="389" y="1081"/>
                    <a:pt x="389" y="1081"/>
                    <a:pt x="389" y="1081"/>
                  </a:cubicBezTo>
                  <a:cubicBezTo>
                    <a:pt x="377" y="1007"/>
                    <a:pt x="309" y="312"/>
                    <a:pt x="305" y="277"/>
                  </a:cubicBezTo>
                  <a:cubicBezTo>
                    <a:pt x="294" y="182"/>
                    <a:pt x="254" y="75"/>
                    <a:pt x="183" y="1"/>
                  </a:cubicBezTo>
                  <a:cubicBezTo>
                    <a:pt x="182" y="0"/>
                    <a:pt x="138" y="35"/>
                    <a:pt x="133" y="39"/>
                  </a:cubicBezTo>
                  <a:cubicBezTo>
                    <a:pt x="113" y="51"/>
                    <a:pt x="91" y="59"/>
                    <a:pt x="68" y="64"/>
                  </a:cubicBezTo>
                  <a:cubicBezTo>
                    <a:pt x="65" y="65"/>
                    <a:pt x="60" y="66"/>
                    <a:pt x="54" y="67"/>
                  </a:cubicBezTo>
                  <a:close/>
                </a:path>
              </a:pathLst>
            </a:custGeom>
            <a:solidFill>
              <a:srgbClr val="FFE65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3">
              <a:extLst>
                <a:ext uri="{FF2B5EF4-FFF2-40B4-BE49-F238E27FC236}">
                  <a16:creationId xmlns:a16="http://schemas.microsoft.com/office/drawing/2014/main" id="{9CA30359-6542-4149-A167-F1005880D921}"/>
                </a:ext>
              </a:extLst>
            </p:cNvPr>
            <p:cNvSpPr>
              <a:spLocks/>
            </p:cNvSpPr>
            <p:nvPr/>
          </p:nvSpPr>
          <p:spPr bwMode="auto">
            <a:xfrm>
              <a:off x="-4395788" y="1689100"/>
              <a:ext cx="538162" cy="457200"/>
            </a:xfrm>
            <a:custGeom>
              <a:avLst/>
              <a:gdLst>
                <a:gd name="T0" fmla="*/ 212 w 382"/>
                <a:gd name="T1" fmla="*/ 2 h 325"/>
                <a:gd name="T2" fmla="*/ 99 w 382"/>
                <a:gd name="T3" fmla="*/ 30 h 325"/>
                <a:gd name="T4" fmla="*/ 53 w 382"/>
                <a:gd name="T5" fmla="*/ 66 h 325"/>
                <a:gd name="T6" fmla="*/ 16 w 382"/>
                <a:gd name="T7" fmla="*/ 124 h 325"/>
                <a:gd name="T8" fmla="*/ 14 w 382"/>
                <a:gd name="T9" fmla="*/ 238 h 325"/>
                <a:gd name="T10" fmla="*/ 101 w 382"/>
                <a:gd name="T11" fmla="*/ 257 h 325"/>
                <a:gd name="T12" fmla="*/ 211 w 382"/>
                <a:gd name="T13" fmla="*/ 249 h 325"/>
                <a:gd name="T14" fmla="*/ 249 w 382"/>
                <a:gd name="T15" fmla="*/ 223 h 325"/>
                <a:gd name="T16" fmla="*/ 276 w 382"/>
                <a:gd name="T17" fmla="*/ 310 h 325"/>
                <a:gd name="T18" fmla="*/ 321 w 382"/>
                <a:gd name="T19" fmla="*/ 277 h 325"/>
                <a:gd name="T20" fmla="*/ 326 w 382"/>
                <a:gd name="T21" fmla="*/ 262 h 325"/>
                <a:gd name="T22" fmla="*/ 356 w 382"/>
                <a:gd name="T23" fmla="*/ 162 h 325"/>
                <a:gd name="T24" fmla="*/ 362 w 382"/>
                <a:gd name="T25" fmla="*/ 53 h 325"/>
                <a:gd name="T26" fmla="*/ 243 w 382"/>
                <a:gd name="T27" fmla="*/ 1 h 325"/>
                <a:gd name="T28" fmla="*/ 212 w 382"/>
                <a:gd name="T29" fmla="*/ 2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25">
                  <a:moveTo>
                    <a:pt x="212" y="2"/>
                  </a:moveTo>
                  <a:cubicBezTo>
                    <a:pt x="174" y="5"/>
                    <a:pt x="136" y="17"/>
                    <a:pt x="99" y="30"/>
                  </a:cubicBezTo>
                  <a:cubicBezTo>
                    <a:pt x="93" y="40"/>
                    <a:pt x="65" y="53"/>
                    <a:pt x="53" y="66"/>
                  </a:cubicBezTo>
                  <a:cubicBezTo>
                    <a:pt x="36" y="83"/>
                    <a:pt x="23" y="101"/>
                    <a:pt x="16" y="124"/>
                  </a:cubicBezTo>
                  <a:cubicBezTo>
                    <a:pt x="5" y="157"/>
                    <a:pt x="0" y="206"/>
                    <a:pt x="14" y="238"/>
                  </a:cubicBezTo>
                  <a:cubicBezTo>
                    <a:pt x="29" y="271"/>
                    <a:pt x="67" y="257"/>
                    <a:pt x="101" y="257"/>
                  </a:cubicBezTo>
                  <a:cubicBezTo>
                    <a:pt x="138" y="257"/>
                    <a:pt x="174" y="251"/>
                    <a:pt x="211" y="249"/>
                  </a:cubicBezTo>
                  <a:cubicBezTo>
                    <a:pt x="214" y="228"/>
                    <a:pt x="237" y="189"/>
                    <a:pt x="249" y="223"/>
                  </a:cubicBezTo>
                  <a:cubicBezTo>
                    <a:pt x="260" y="252"/>
                    <a:pt x="246" y="296"/>
                    <a:pt x="276" y="310"/>
                  </a:cubicBezTo>
                  <a:cubicBezTo>
                    <a:pt x="304" y="325"/>
                    <a:pt x="317" y="304"/>
                    <a:pt x="321" y="277"/>
                  </a:cubicBezTo>
                  <a:cubicBezTo>
                    <a:pt x="320" y="284"/>
                    <a:pt x="322" y="279"/>
                    <a:pt x="326" y="262"/>
                  </a:cubicBezTo>
                  <a:cubicBezTo>
                    <a:pt x="335" y="225"/>
                    <a:pt x="334" y="195"/>
                    <a:pt x="356" y="162"/>
                  </a:cubicBezTo>
                  <a:cubicBezTo>
                    <a:pt x="375" y="134"/>
                    <a:pt x="382" y="83"/>
                    <a:pt x="362" y="53"/>
                  </a:cubicBezTo>
                  <a:cubicBezTo>
                    <a:pt x="339" y="18"/>
                    <a:pt x="282" y="3"/>
                    <a:pt x="243" y="1"/>
                  </a:cubicBezTo>
                  <a:cubicBezTo>
                    <a:pt x="233" y="0"/>
                    <a:pt x="222" y="1"/>
                    <a:pt x="212" y="2"/>
                  </a:cubicBezTo>
                  <a:close/>
                </a:path>
              </a:pathLst>
            </a:custGeom>
            <a:solidFill>
              <a:srgbClr val="C6A855"/>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4">
              <a:extLst>
                <a:ext uri="{FF2B5EF4-FFF2-40B4-BE49-F238E27FC236}">
                  <a16:creationId xmlns:a16="http://schemas.microsoft.com/office/drawing/2014/main" id="{4518A1C8-BC53-4961-8C7B-AB1594B76EB3}"/>
                </a:ext>
              </a:extLst>
            </p:cNvPr>
            <p:cNvSpPr>
              <a:spLocks/>
            </p:cNvSpPr>
            <p:nvPr/>
          </p:nvSpPr>
          <p:spPr bwMode="auto">
            <a:xfrm>
              <a:off x="-4711700" y="6437313"/>
              <a:ext cx="411162" cy="204788"/>
            </a:xfrm>
            <a:custGeom>
              <a:avLst/>
              <a:gdLst>
                <a:gd name="T0" fmla="*/ 44 w 292"/>
                <a:gd name="T1" fmla="*/ 68 h 146"/>
                <a:gd name="T2" fmla="*/ 87 w 292"/>
                <a:gd name="T3" fmla="*/ 64 h 146"/>
                <a:gd name="T4" fmla="*/ 142 w 292"/>
                <a:gd name="T5" fmla="*/ 46 h 146"/>
                <a:gd name="T6" fmla="*/ 197 w 292"/>
                <a:gd name="T7" fmla="*/ 9 h 146"/>
                <a:gd name="T8" fmla="*/ 203 w 292"/>
                <a:gd name="T9" fmla="*/ 5 h 146"/>
                <a:gd name="T10" fmla="*/ 271 w 292"/>
                <a:gd name="T11" fmla="*/ 5 h 146"/>
                <a:gd name="T12" fmla="*/ 276 w 292"/>
                <a:gd name="T13" fmla="*/ 0 h 146"/>
                <a:gd name="T14" fmla="*/ 278 w 292"/>
                <a:gd name="T15" fmla="*/ 3 h 146"/>
                <a:gd name="T16" fmla="*/ 284 w 292"/>
                <a:gd name="T17" fmla="*/ 23 h 146"/>
                <a:gd name="T18" fmla="*/ 290 w 292"/>
                <a:gd name="T19" fmla="*/ 101 h 146"/>
                <a:gd name="T20" fmla="*/ 158 w 292"/>
                <a:gd name="T21" fmla="*/ 142 h 146"/>
                <a:gd name="T22" fmla="*/ 41 w 292"/>
                <a:gd name="T23" fmla="*/ 139 h 146"/>
                <a:gd name="T24" fmla="*/ 44 w 292"/>
                <a:gd name="T25"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2" h="146">
                  <a:moveTo>
                    <a:pt x="44" y="68"/>
                  </a:moveTo>
                  <a:cubicBezTo>
                    <a:pt x="63" y="65"/>
                    <a:pt x="68" y="67"/>
                    <a:pt x="87" y="64"/>
                  </a:cubicBezTo>
                  <a:cubicBezTo>
                    <a:pt x="106" y="61"/>
                    <a:pt x="125" y="55"/>
                    <a:pt x="142" y="46"/>
                  </a:cubicBezTo>
                  <a:cubicBezTo>
                    <a:pt x="158" y="38"/>
                    <a:pt x="183" y="21"/>
                    <a:pt x="197" y="9"/>
                  </a:cubicBezTo>
                  <a:cubicBezTo>
                    <a:pt x="199" y="8"/>
                    <a:pt x="201" y="7"/>
                    <a:pt x="203" y="5"/>
                  </a:cubicBezTo>
                  <a:cubicBezTo>
                    <a:pt x="229" y="17"/>
                    <a:pt x="243" y="17"/>
                    <a:pt x="271" y="5"/>
                  </a:cubicBezTo>
                  <a:cubicBezTo>
                    <a:pt x="273" y="4"/>
                    <a:pt x="275" y="2"/>
                    <a:pt x="276" y="0"/>
                  </a:cubicBezTo>
                  <a:cubicBezTo>
                    <a:pt x="277" y="1"/>
                    <a:pt x="278" y="2"/>
                    <a:pt x="278" y="3"/>
                  </a:cubicBezTo>
                  <a:cubicBezTo>
                    <a:pt x="283" y="8"/>
                    <a:pt x="283" y="16"/>
                    <a:pt x="284" y="23"/>
                  </a:cubicBezTo>
                  <a:cubicBezTo>
                    <a:pt x="286" y="36"/>
                    <a:pt x="292" y="88"/>
                    <a:pt x="290" y="101"/>
                  </a:cubicBezTo>
                  <a:cubicBezTo>
                    <a:pt x="286" y="119"/>
                    <a:pt x="190" y="140"/>
                    <a:pt x="158" y="142"/>
                  </a:cubicBezTo>
                  <a:cubicBezTo>
                    <a:pt x="115" y="144"/>
                    <a:pt x="83" y="146"/>
                    <a:pt x="41" y="139"/>
                  </a:cubicBezTo>
                  <a:cubicBezTo>
                    <a:pt x="0" y="133"/>
                    <a:pt x="11" y="72"/>
                    <a:pt x="44" y="68"/>
                  </a:cubicBezTo>
                  <a:close/>
                </a:path>
              </a:pathLst>
            </a:custGeom>
            <a:solidFill>
              <a:srgbClr val="404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5">
              <a:extLst>
                <a:ext uri="{FF2B5EF4-FFF2-40B4-BE49-F238E27FC236}">
                  <a16:creationId xmlns:a16="http://schemas.microsoft.com/office/drawing/2014/main" id="{22B88D4A-1702-4A2D-8FC6-7F9F52E27BF0}"/>
                </a:ext>
              </a:extLst>
            </p:cNvPr>
            <p:cNvSpPr>
              <a:spLocks/>
            </p:cNvSpPr>
            <p:nvPr/>
          </p:nvSpPr>
          <p:spPr bwMode="auto">
            <a:xfrm>
              <a:off x="-3532188" y="6238875"/>
              <a:ext cx="384175" cy="309563"/>
            </a:xfrm>
            <a:custGeom>
              <a:avLst/>
              <a:gdLst>
                <a:gd name="T0" fmla="*/ 28 w 273"/>
                <a:gd name="T1" fmla="*/ 144 h 221"/>
                <a:gd name="T2" fmla="*/ 68 w 273"/>
                <a:gd name="T3" fmla="*/ 126 h 221"/>
                <a:gd name="T4" fmla="*/ 113 w 273"/>
                <a:gd name="T5" fmla="*/ 90 h 221"/>
                <a:gd name="T6" fmla="*/ 152 w 273"/>
                <a:gd name="T7" fmla="*/ 36 h 221"/>
                <a:gd name="T8" fmla="*/ 156 w 273"/>
                <a:gd name="T9" fmla="*/ 31 h 221"/>
                <a:gd name="T10" fmla="*/ 220 w 273"/>
                <a:gd name="T11" fmla="*/ 6 h 221"/>
                <a:gd name="T12" fmla="*/ 223 w 273"/>
                <a:gd name="T13" fmla="*/ 0 h 221"/>
                <a:gd name="T14" fmla="*/ 226 w 273"/>
                <a:gd name="T15" fmla="*/ 2 h 221"/>
                <a:gd name="T16" fmla="*/ 239 w 273"/>
                <a:gd name="T17" fmla="*/ 18 h 221"/>
                <a:gd name="T18" fmla="*/ 271 w 273"/>
                <a:gd name="T19" fmla="*/ 90 h 221"/>
                <a:gd name="T20" fmla="*/ 161 w 273"/>
                <a:gd name="T21" fmla="*/ 174 h 221"/>
                <a:gd name="T22" fmla="*/ 51 w 273"/>
                <a:gd name="T23" fmla="*/ 213 h 221"/>
                <a:gd name="T24" fmla="*/ 28 w 273"/>
                <a:gd name="T25" fmla="*/ 14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3" h="221">
                  <a:moveTo>
                    <a:pt x="28" y="144"/>
                  </a:moveTo>
                  <a:cubicBezTo>
                    <a:pt x="45" y="135"/>
                    <a:pt x="52" y="135"/>
                    <a:pt x="68" y="126"/>
                  </a:cubicBezTo>
                  <a:cubicBezTo>
                    <a:pt x="85" y="116"/>
                    <a:pt x="100" y="104"/>
                    <a:pt x="113" y="90"/>
                  </a:cubicBezTo>
                  <a:cubicBezTo>
                    <a:pt x="126" y="76"/>
                    <a:pt x="143" y="52"/>
                    <a:pt x="152" y="36"/>
                  </a:cubicBezTo>
                  <a:cubicBezTo>
                    <a:pt x="153" y="34"/>
                    <a:pt x="155" y="32"/>
                    <a:pt x="156" y="31"/>
                  </a:cubicBezTo>
                  <a:cubicBezTo>
                    <a:pt x="184" y="33"/>
                    <a:pt x="198" y="27"/>
                    <a:pt x="220" y="6"/>
                  </a:cubicBezTo>
                  <a:cubicBezTo>
                    <a:pt x="222" y="5"/>
                    <a:pt x="223" y="2"/>
                    <a:pt x="223" y="0"/>
                  </a:cubicBezTo>
                  <a:cubicBezTo>
                    <a:pt x="224" y="1"/>
                    <a:pt x="225" y="1"/>
                    <a:pt x="226" y="2"/>
                  </a:cubicBezTo>
                  <a:cubicBezTo>
                    <a:pt x="232" y="5"/>
                    <a:pt x="235" y="12"/>
                    <a:pt x="239" y="18"/>
                  </a:cubicBezTo>
                  <a:cubicBezTo>
                    <a:pt x="245" y="30"/>
                    <a:pt x="269" y="77"/>
                    <a:pt x="271" y="90"/>
                  </a:cubicBezTo>
                  <a:cubicBezTo>
                    <a:pt x="273" y="108"/>
                    <a:pt x="190" y="161"/>
                    <a:pt x="161" y="174"/>
                  </a:cubicBezTo>
                  <a:cubicBezTo>
                    <a:pt x="122" y="191"/>
                    <a:pt x="92" y="204"/>
                    <a:pt x="51" y="213"/>
                  </a:cubicBezTo>
                  <a:cubicBezTo>
                    <a:pt x="10" y="221"/>
                    <a:pt x="0" y="160"/>
                    <a:pt x="28" y="144"/>
                  </a:cubicBezTo>
                  <a:close/>
                </a:path>
              </a:pathLst>
            </a:custGeom>
            <a:solidFill>
              <a:srgbClr val="404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6">
              <a:extLst>
                <a:ext uri="{FF2B5EF4-FFF2-40B4-BE49-F238E27FC236}">
                  <a16:creationId xmlns:a16="http://schemas.microsoft.com/office/drawing/2014/main" id="{B1C28B23-6FF9-4E6A-8B01-9225750C902C}"/>
                </a:ext>
              </a:extLst>
            </p:cNvPr>
            <p:cNvSpPr>
              <a:spLocks/>
            </p:cNvSpPr>
            <p:nvPr/>
          </p:nvSpPr>
          <p:spPr bwMode="auto">
            <a:xfrm>
              <a:off x="-7804150" y="431800"/>
              <a:ext cx="3481387" cy="3332163"/>
            </a:xfrm>
            <a:custGeom>
              <a:avLst/>
              <a:gdLst>
                <a:gd name="T0" fmla="*/ 1761 w 2476"/>
                <a:gd name="T1" fmla="*/ 1859 h 2374"/>
                <a:gd name="T2" fmla="*/ 2374 w 2476"/>
                <a:gd name="T3" fmla="*/ 1505 h 2374"/>
                <a:gd name="T4" fmla="*/ 2021 w 2476"/>
                <a:gd name="T5" fmla="*/ 895 h 2374"/>
                <a:gd name="T6" fmla="*/ 2030 w 2476"/>
                <a:gd name="T7" fmla="*/ 889 h 2374"/>
                <a:gd name="T8" fmla="*/ 2133 w 2476"/>
                <a:gd name="T9" fmla="*/ 875 h 2374"/>
                <a:gd name="T10" fmla="*/ 2307 w 2476"/>
                <a:gd name="T11" fmla="*/ 843 h 2374"/>
                <a:gd name="T12" fmla="*/ 2406 w 2476"/>
                <a:gd name="T13" fmla="*/ 484 h 2374"/>
                <a:gd name="T14" fmla="*/ 2406 w 2476"/>
                <a:gd name="T15" fmla="*/ 484 h 2374"/>
                <a:gd name="T16" fmla="*/ 2405 w 2476"/>
                <a:gd name="T17" fmla="*/ 483 h 2374"/>
                <a:gd name="T18" fmla="*/ 2404 w 2476"/>
                <a:gd name="T19" fmla="*/ 482 h 2374"/>
                <a:gd name="T20" fmla="*/ 2404 w 2476"/>
                <a:gd name="T21" fmla="*/ 482 h 2374"/>
                <a:gd name="T22" fmla="*/ 2044 w 2476"/>
                <a:gd name="T23" fmla="*/ 389 h 2374"/>
                <a:gd name="T24" fmla="*/ 1929 w 2476"/>
                <a:gd name="T25" fmla="*/ 524 h 2374"/>
                <a:gd name="T26" fmla="*/ 1866 w 2476"/>
                <a:gd name="T27" fmla="*/ 605 h 2374"/>
                <a:gd name="T28" fmla="*/ 1857 w 2476"/>
                <a:gd name="T29" fmla="*/ 610 h 2374"/>
                <a:gd name="T30" fmla="*/ 1504 w 2476"/>
                <a:gd name="T31" fmla="*/ 0 h 2374"/>
                <a:gd name="T32" fmla="*/ 0 w 2476"/>
                <a:gd name="T33" fmla="*/ 870 h 2374"/>
                <a:gd name="T34" fmla="*/ 869 w 2476"/>
                <a:gd name="T35" fmla="*/ 2374 h 2374"/>
                <a:gd name="T36" fmla="*/ 1484 w 2476"/>
                <a:gd name="T37" fmla="*/ 2019 h 2374"/>
                <a:gd name="T38" fmla="*/ 1484 w 2476"/>
                <a:gd name="T39" fmla="*/ 2018 h 2374"/>
                <a:gd name="T40" fmla="*/ 1479 w 2476"/>
                <a:gd name="T41" fmla="*/ 2021 h 2374"/>
                <a:gd name="T42" fmla="*/ 1475 w 2476"/>
                <a:gd name="T43" fmla="*/ 2014 h 2374"/>
                <a:gd name="T44" fmla="*/ 1394 w 2476"/>
                <a:gd name="T45" fmla="*/ 1950 h 2374"/>
                <a:gd name="T46" fmla="*/ 1259 w 2476"/>
                <a:gd name="T47" fmla="*/ 1835 h 2374"/>
                <a:gd name="T48" fmla="*/ 1352 w 2476"/>
                <a:gd name="T49" fmla="*/ 1475 h 2374"/>
                <a:gd name="T50" fmla="*/ 1352 w 2476"/>
                <a:gd name="T51" fmla="*/ 1475 h 2374"/>
                <a:gd name="T52" fmla="*/ 1353 w 2476"/>
                <a:gd name="T53" fmla="*/ 1475 h 2374"/>
                <a:gd name="T54" fmla="*/ 1354 w 2476"/>
                <a:gd name="T55" fmla="*/ 1474 h 2374"/>
                <a:gd name="T56" fmla="*/ 1354 w 2476"/>
                <a:gd name="T57" fmla="*/ 1474 h 2374"/>
                <a:gd name="T58" fmla="*/ 1713 w 2476"/>
                <a:gd name="T59" fmla="*/ 1573 h 2374"/>
                <a:gd name="T60" fmla="*/ 1745 w 2476"/>
                <a:gd name="T61" fmla="*/ 1747 h 2374"/>
                <a:gd name="T62" fmla="*/ 1759 w 2476"/>
                <a:gd name="T63" fmla="*/ 1850 h 2374"/>
                <a:gd name="T64" fmla="*/ 1764 w 2476"/>
                <a:gd name="T65" fmla="*/ 1857 h 2374"/>
                <a:gd name="T66" fmla="*/ 1758 w 2476"/>
                <a:gd name="T67" fmla="*/ 1860 h 2374"/>
                <a:gd name="T68" fmla="*/ 1761 w 2476"/>
                <a:gd name="T69" fmla="*/ 1859 h 2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76" h="2374">
                  <a:moveTo>
                    <a:pt x="1761" y="1859"/>
                  </a:moveTo>
                  <a:cubicBezTo>
                    <a:pt x="2374" y="1505"/>
                    <a:pt x="2374" y="1505"/>
                    <a:pt x="2374" y="1505"/>
                  </a:cubicBezTo>
                  <a:cubicBezTo>
                    <a:pt x="2021" y="895"/>
                    <a:pt x="2021" y="895"/>
                    <a:pt x="2021" y="895"/>
                  </a:cubicBezTo>
                  <a:cubicBezTo>
                    <a:pt x="2025" y="892"/>
                    <a:pt x="2029" y="890"/>
                    <a:pt x="2030" y="889"/>
                  </a:cubicBezTo>
                  <a:cubicBezTo>
                    <a:pt x="2063" y="870"/>
                    <a:pt x="2113" y="876"/>
                    <a:pt x="2133" y="875"/>
                  </a:cubicBezTo>
                  <a:cubicBezTo>
                    <a:pt x="2191" y="884"/>
                    <a:pt x="2252" y="874"/>
                    <a:pt x="2307" y="843"/>
                  </a:cubicBezTo>
                  <a:cubicBezTo>
                    <a:pt x="2432" y="770"/>
                    <a:pt x="2476" y="610"/>
                    <a:pt x="2406" y="484"/>
                  </a:cubicBezTo>
                  <a:cubicBezTo>
                    <a:pt x="2406" y="484"/>
                    <a:pt x="2406" y="484"/>
                    <a:pt x="2406" y="484"/>
                  </a:cubicBezTo>
                  <a:cubicBezTo>
                    <a:pt x="2406" y="484"/>
                    <a:pt x="2405" y="483"/>
                    <a:pt x="2405" y="483"/>
                  </a:cubicBezTo>
                  <a:cubicBezTo>
                    <a:pt x="2405" y="483"/>
                    <a:pt x="2405" y="482"/>
                    <a:pt x="2404" y="482"/>
                  </a:cubicBezTo>
                  <a:cubicBezTo>
                    <a:pt x="2404" y="482"/>
                    <a:pt x="2404" y="482"/>
                    <a:pt x="2404" y="482"/>
                  </a:cubicBezTo>
                  <a:cubicBezTo>
                    <a:pt x="2330" y="358"/>
                    <a:pt x="2170" y="316"/>
                    <a:pt x="2044" y="389"/>
                  </a:cubicBezTo>
                  <a:cubicBezTo>
                    <a:pt x="1990" y="420"/>
                    <a:pt x="1950" y="469"/>
                    <a:pt x="1929" y="524"/>
                  </a:cubicBezTo>
                  <a:cubicBezTo>
                    <a:pt x="1919" y="540"/>
                    <a:pt x="1899" y="586"/>
                    <a:pt x="1866" y="605"/>
                  </a:cubicBezTo>
                  <a:cubicBezTo>
                    <a:pt x="1865" y="606"/>
                    <a:pt x="1860" y="608"/>
                    <a:pt x="1857" y="610"/>
                  </a:cubicBezTo>
                  <a:cubicBezTo>
                    <a:pt x="1504" y="0"/>
                    <a:pt x="1504" y="0"/>
                    <a:pt x="1504" y="0"/>
                  </a:cubicBezTo>
                  <a:cubicBezTo>
                    <a:pt x="0" y="870"/>
                    <a:pt x="0" y="870"/>
                    <a:pt x="0" y="870"/>
                  </a:cubicBezTo>
                  <a:cubicBezTo>
                    <a:pt x="869" y="2374"/>
                    <a:pt x="869" y="2374"/>
                    <a:pt x="869" y="2374"/>
                  </a:cubicBezTo>
                  <a:cubicBezTo>
                    <a:pt x="1484" y="2019"/>
                    <a:pt x="1484" y="2019"/>
                    <a:pt x="1484" y="2019"/>
                  </a:cubicBezTo>
                  <a:cubicBezTo>
                    <a:pt x="1484" y="2019"/>
                    <a:pt x="1484" y="2018"/>
                    <a:pt x="1484" y="2018"/>
                  </a:cubicBezTo>
                  <a:cubicBezTo>
                    <a:pt x="1479" y="2021"/>
                    <a:pt x="1479" y="2021"/>
                    <a:pt x="1479" y="2021"/>
                  </a:cubicBezTo>
                  <a:cubicBezTo>
                    <a:pt x="1478" y="2019"/>
                    <a:pt x="1477" y="2016"/>
                    <a:pt x="1475" y="2014"/>
                  </a:cubicBezTo>
                  <a:cubicBezTo>
                    <a:pt x="1456" y="1980"/>
                    <a:pt x="1410" y="1961"/>
                    <a:pt x="1394" y="1950"/>
                  </a:cubicBezTo>
                  <a:cubicBezTo>
                    <a:pt x="1339" y="1929"/>
                    <a:pt x="1290" y="1890"/>
                    <a:pt x="1259" y="1835"/>
                  </a:cubicBezTo>
                  <a:cubicBezTo>
                    <a:pt x="1186" y="1710"/>
                    <a:pt x="1228" y="1550"/>
                    <a:pt x="1352" y="1475"/>
                  </a:cubicBezTo>
                  <a:cubicBezTo>
                    <a:pt x="1352" y="1475"/>
                    <a:pt x="1352" y="1475"/>
                    <a:pt x="1352" y="1475"/>
                  </a:cubicBezTo>
                  <a:cubicBezTo>
                    <a:pt x="1352" y="1475"/>
                    <a:pt x="1353" y="1475"/>
                    <a:pt x="1353" y="1475"/>
                  </a:cubicBezTo>
                  <a:cubicBezTo>
                    <a:pt x="1353" y="1474"/>
                    <a:pt x="1354" y="1474"/>
                    <a:pt x="1354" y="1474"/>
                  </a:cubicBezTo>
                  <a:cubicBezTo>
                    <a:pt x="1354" y="1474"/>
                    <a:pt x="1354" y="1474"/>
                    <a:pt x="1354" y="1474"/>
                  </a:cubicBezTo>
                  <a:cubicBezTo>
                    <a:pt x="1480" y="1404"/>
                    <a:pt x="1640" y="1447"/>
                    <a:pt x="1713" y="1573"/>
                  </a:cubicBezTo>
                  <a:cubicBezTo>
                    <a:pt x="1744" y="1628"/>
                    <a:pt x="1754" y="1689"/>
                    <a:pt x="1745" y="1747"/>
                  </a:cubicBezTo>
                  <a:cubicBezTo>
                    <a:pt x="1746" y="1766"/>
                    <a:pt x="1740" y="1817"/>
                    <a:pt x="1759" y="1850"/>
                  </a:cubicBezTo>
                  <a:cubicBezTo>
                    <a:pt x="1760" y="1852"/>
                    <a:pt x="1762" y="1854"/>
                    <a:pt x="1764" y="1857"/>
                  </a:cubicBezTo>
                  <a:cubicBezTo>
                    <a:pt x="1758" y="1860"/>
                    <a:pt x="1758" y="1860"/>
                    <a:pt x="1758" y="1860"/>
                  </a:cubicBezTo>
                  <a:cubicBezTo>
                    <a:pt x="1759" y="1859"/>
                    <a:pt x="1760" y="1859"/>
                    <a:pt x="1761" y="1859"/>
                  </a:cubicBezTo>
                  <a:close/>
                </a:path>
              </a:pathLst>
            </a:custGeom>
            <a:solidFill>
              <a:srgbClr val="669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7">
              <a:extLst>
                <a:ext uri="{FF2B5EF4-FFF2-40B4-BE49-F238E27FC236}">
                  <a16:creationId xmlns:a16="http://schemas.microsoft.com/office/drawing/2014/main" id="{6F82BA55-4503-4C48-B274-C76951D4DB9E}"/>
                </a:ext>
              </a:extLst>
            </p:cNvPr>
            <p:cNvSpPr>
              <a:spLocks/>
            </p:cNvSpPr>
            <p:nvPr/>
          </p:nvSpPr>
          <p:spPr bwMode="auto">
            <a:xfrm>
              <a:off x="-5314950" y="2667000"/>
              <a:ext cx="771525" cy="525463"/>
            </a:xfrm>
            <a:custGeom>
              <a:avLst/>
              <a:gdLst>
                <a:gd name="T0" fmla="*/ 369 w 549"/>
                <a:gd name="T1" fmla="*/ 318 h 375"/>
                <a:gd name="T2" fmla="*/ 531 w 549"/>
                <a:gd name="T3" fmla="*/ 280 h 375"/>
                <a:gd name="T4" fmla="*/ 450 w 549"/>
                <a:gd name="T5" fmla="*/ 214 h 375"/>
                <a:gd name="T6" fmla="*/ 77 w 549"/>
                <a:gd name="T7" fmla="*/ 29 h 375"/>
                <a:gd name="T8" fmla="*/ 38 w 549"/>
                <a:gd name="T9" fmla="*/ 84 h 375"/>
                <a:gd name="T10" fmla="*/ 369 w 549"/>
                <a:gd name="T11" fmla="*/ 318 h 375"/>
              </a:gdLst>
              <a:ahLst/>
              <a:cxnLst>
                <a:cxn ang="0">
                  <a:pos x="T0" y="T1"/>
                </a:cxn>
                <a:cxn ang="0">
                  <a:pos x="T2" y="T3"/>
                </a:cxn>
                <a:cxn ang="0">
                  <a:pos x="T4" y="T5"/>
                </a:cxn>
                <a:cxn ang="0">
                  <a:pos x="T6" y="T7"/>
                </a:cxn>
                <a:cxn ang="0">
                  <a:pos x="T8" y="T9"/>
                </a:cxn>
                <a:cxn ang="0">
                  <a:pos x="T10" y="T11"/>
                </a:cxn>
              </a:cxnLst>
              <a:rect l="0" t="0" r="r" b="b"/>
              <a:pathLst>
                <a:path w="549" h="375">
                  <a:moveTo>
                    <a:pt x="369" y="318"/>
                  </a:moveTo>
                  <a:cubicBezTo>
                    <a:pt x="383" y="306"/>
                    <a:pt x="441" y="375"/>
                    <a:pt x="531" y="280"/>
                  </a:cubicBezTo>
                  <a:cubicBezTo>
                    <a:pt x="549" y="261"/>
                    <a:pt x="450" y="214"/>
                    <a:pt x="450" y="214"/>
                  </a:cubicBezTo>
                  <a:cubicBezTo>
                    <a:pt x="352" y="152"/>
                    <a:pt x="156" y="58"/>
                    <a:pt x="77" y="29"/>
                  </a:cubicBezTo>
                  <a:cubicBezTo>
                    <a:pt x="0" y="0"/>
                    <a:pt x="38" y="84"/>
                    <a:pt x="38" y="84"/>
                  </a:cubicBezTo>
                  <a:cubicBezTo>
                    <a:pt x="111" y="147"/>
                    <a:pt x="233" y="255"/>
                    <a:pt x="369" y="318"/>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38">
              <a:extLst>
                <a:ext uri="{FF2B5EF4-FFF2-40B4-BE49-F238E27FC236}">
                  <a16:creationId xmlns:a16="http://schemas.microsoft.com/office/drawing/2014/main" id="{3331C249-4737-40C7-8165-D23F51F4AC38}"/>
                </a:ext>
              </a:extLst>
            </p:cNvPr>
            <p:cNvSpPr>
              <a:spLocks/>
            </p:cNvSpPr>
            <p:nvPr/>
          </p:nvSpPr>
          <p:spPr bwMode="auto">
            <a:xfrm>
              <a:off x="-4764088" y="2603500"/>
              <a:ext cx="966787" cy="558800"/>
            </a:xfrm>
            <a:custGeom>
              <a:avLst/>
              <a:gdLst>
                <a:gd name="T0" fmla="*/ 37 w 687"/>
                <a:gd name="T1" fmla="*/ 223 h 398"/>
                <a:gd name="T2" fmla="*/ 646 w 687"/>
                <a:gd name="T3" fmla="*/ 66 h 398"/>
                <a:gd name="T4" fmla="*/ 411 w 687"/>
                <a:gd name="T5" fmla="*/ 307 h 398"/>
                <a:gd name="T6" fmla="*/ 50 w 687"/>
                <a:gd name="T7" fmla="*/ 398 h 398"/>
                <a:gd name="T8" fmla="*/ 37 w 687"/>
                <a:gd name="T9" fmla="*/ 223 h 398"/>
              </a:gdLst>
              <a:ahLst/>
              <a:cxnLst>
                <a:cxn ang="0">
                  <a:pos x="T0" y="T1"/>
                </a:cxn>
                <a:cxn ang="0">
                  <a:pos x="T2" y="T3"/>
                </a:cxn>
                <a:cxn ang="0">
                  <a:pos x="T4" y="T5"/>
                </a:cxn>
                <a:cxn ang="0">
                  <a:pos x="T6" y="T7"/>
                </a:cxn>
                <a:cxn ang="0">
                  <a:pos x="T8" y="T9"/>
                </a:cxn>
              </a:cxnLst>
              <a:rect l="0" t="0" r="r" b="b"/>
              <a:pathLst>
                <a:path w="687" h="398">
                  <a:moveTo>
                    <a:pt x="37" y="223"/>
                  </a:moveTo>
                  <a:cubicBezTo>
                    <a:pt x="103" y="196"/>
                    <a:pt x="609" y="0"/>
                    <a:pt x="646" y="66"/>
                  </a:cubicBezTo>
                  <a:cubicBezTo>
                    <a:pt x="687" y="142"/>
                    <a:pt x="628" y="218"/>
                    <a:pt x="411" y="307"/>
                  </a:cubicBezTo>
                  <a:cubicBezTo>
                    <a:pt x="297" y="354"/>
                    <a:pt x="176" y="367"/>
                    <a:pt x="50" y="398"/>
                  </a:cubicBezTo>
                  <a:cubicBezTo>
                    <a:pt x="42" y="346"/>
                    <a:pt x="0" y="270"/>
                    <a:pt x="37" y="223"/>
                  </a:cubicBezTo>
                  <a:close/>
                </a:path>
              </a:pathLst>
            </a:custGeom>
            <a:solidFill>
              <a:srgbClr val="FFED97"/>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39">
              <a:extLst>
                <a:ext uri="{FF2B5EF4-FFF2-40B4-BE49-F238E27FC236}">
                  <a16:creationId xmlns:a16="http://schemas.microsoft.com/office/drawing/2014/main" id="{DEA9DBB6-47D5-45F5-A504-22FC6B405684}"/>
                </a:ext>
              </a:extLst>
            </p:cNvPr>
            <p:cNvSpPr>
              <a:spLocks/>
            </p:cNvSpPr>
            <p:nvPr/>
          </p:nvSpPr>
          <p:spPr bwMode="auto">
            <a:xfrm>
              <a:off x="-5489575" y="2571750"/>
              <a:ext cx="412750" cy="269875"/>
            </a:xfrm>
            <a:custGeom>
              <a:avLst/>
              <a:gdLst>
                <a:gd name="T0" fmla="*/ 38 w 293"/>
                <a:gd name="T1" fmla="*/ 5 h 193"/>
                <a:gd name="T2" fmla="*/ 61 w 293"/>
                <a:gd name="T3" fmla="*/ 2 h 193"/>
                <a:gd name="T4" fmla="*/ 157 w 293"/>
                <a:gd name="T5" fmla="*/ 52 h 193"/>
                <a:gd name="T6" fmla="*/ 293 w 293"/>
                <a:gd name="T7" fmla="*/ 164 h 193"/>
                <a:gd name="T8" fmla="*/ 230 w 293"/>
                <a:gd name="T9" fmla="*/ 193 h 193"/>
                <a:gd name="T10" fmla="*/ 43 w 293"/>
                <a:gd name="T11" fmla="*/ 86 h 193"/>
                <a:gd name="T12" fmla="*/ 38 w 293"/>
                <a:gd name="T13" fmla="*/ 5 h 193"/>
              </a:gdLst>
              <a:ahLst/>
              <a:cxnLst>
                <a:cxn ang="0">
                  <a:pos x="T0" y="T1"/>
                </a:cxn>
                <a:cxn ang="0">
                  <a:pos x="T2" y="T3"/>
                </a:cxn>
                <a:cxn ang="0">
                  <a:pos x="T4" y="T5"/>
                </a:cxn>
                <a:cxn ang="0">
                  <a:pos x="T6" y="T7"/>
                </a:cxn>
                <a:cxn ang="0">
                  <a:pos x="T8" y="T9"/>
                </a:cxn>
                <a:cxn ang="0">
                  <a:pos x="T10" y="T11"/>
                </a:cxn>
                <a:cxn ang="0">
                  <a:pos x="T12" y="T13"/>
                </a:cxn>
              </a:cxnLst>
              <a:rect l="0" t="0" r="r" b="b"/>
              <a:pathLst>
                <a:path w="293" h="193">
                  <a:moveTo>
                    <a:pt x="38" y="5"/>
                  </a:moveTo>
                  <a:cubicBezTo>
                    <a:pt x="47" y="2"/>
                    <a:pt x="58" y="0"/>
                    <a:pt x="61" y="2"/>
                  </a:cubicBezTo>
                  <a:cubicBezTo>
                    <a:pt x="99" y="13"/>
                    <a:pt x="127" y="25"/>
                    <a:pt x="157" y="52"/>
                  </a:cubicBezTo>
                  <a:cubicBezTo>
                    <a:pt x="167" y="60"/>
                    <a:pt x="290" y="166"/>
                    <a:pt x="293" y="164"/>
                  </a:cubicBezTo>
                  <a:cubicBezTo>
                    <a:pt x="230" y="193"/>
                    <a:pt x="230" y="193"/>
                    <a:pt x="230" y="193"/>
                  </a:cubicBezTo>
                  <a:cubicBezTo>
                    <a:pt x="166" y="160"/>
                    <a:pt x="97" y="136"/>
                    <a:pt x="43" y="86"/>
                  </a:cubicBezTo>
                  <a:cubicBezTo>
                    <a:pt x="22" y="67"/>
                    <a:pt x="0" y="16"/>
                    <a:pt x="38" y="5"/>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0">
              <a:extLst>
                <a:ext uri="{FF2B5EF4-FFF2-40B4-BE49-F238E27FC236}">
                  <a16:creationId xmlns:a16="http://schemas.microsoft.com/office/drawing/2014/main" id="{FC3AA215-01B4-4EE3-B1A6-7BF4F121FE4D}"/>
                </a:ext>
              </a:extLst>
            </p:cNvPr>
            <p:cNvSpPr>
              <a:spLocks/>
            </p:cNvSpPr>
            <p:nvPr/>
          </p:nvSpPr>
          <p:spPr bwMode="auto">
            <a:xfrm>
              <a:off x="-12609513" y="971550"/>
              <a:ext cx="2443162" cy="3195638"/>
            </a:xfrm>
            <a:custGeom>
              <a:avLst/>
              <a:gdLst>
                <a:gd name="T0" fmla="*/ 1738 w 1738"/>
                <a:gd name="T1" fmla="*/ 1247 h 2276"/>
                <a:gd name="T2" fmla="*/ 1738 w 1738"/>
                <a:gd name="T3" fmla="*/ 539 h 2276"/>
                <a:gd name="T4" fmla="*/ 1033 w 1738"/>
                <a:gd name="T5" fmla="*/ 539 h 2276"/>
                <a:gd name="T6" fmla="*/ 1033 w 1738"/>
                <a:gd name="T7" fmla="*/ 528 h 2276"/>
                <a:gd name="T8" fmla="*/ 1072 w 1738"/>
                <a:gd name="T9" fmla="*/ 432 h 2276"/>
                <a:gd name="T10" fmla="*/ 1131 w 1738"/>
                <a:gd name="T11" fmla="*/ 265 h 2276"/>
                <a:gd name="T12" fmla="*/ 870 w 1738"/>
                <a:gd name="T13" fmla="*/ 0 h 2276"/>
                <a:gd name="T14" fmla="*/ 870 w 1738"/>
                <a:gd name="T15" fmla="*/ 0 h 2276"/>
                <a:gd name="T16" fmla="*/ 869 w 1738"/>
                <a:gd name="T17" fmla="*/ 0 h 2276"/>
                <a:gd name="T18" fmla="*/ 867 w 1738"/>
                <a:gd name="T19" fmla="*/ 0 h 2276"/>
                <a:gd name="T20" fmla="*/ 867 w 1738"/>
                <a:gd name="T21" fmla="*/ 0 h 2276"/>
                <a:gd name="T22" fmla="*/ 606 w 1738"/>
                <a:gd name="T23" fmla="*/ 265 h 2276"/>
                <a:gd name="T24" fmla="*/ 666 w 1738"/>
                <a:gd name="T25" fmla="*/ 432 h 2276"/>
                <a:gd name="T26" fmla="*/ 705 w 1738"/>
                <a:gd name="T27" fmla="*/ 528 h 2276"/>
                <a:gd name="T28" fmla="*/ 704 w 1738"/>
                <a:gd name="T29" fmla="*/ 539 h 2276"/>
                <a:gd name="T30" fmla="*/ 0 w 1738"/>
                <a:gd name="T31" fmla="*/ 539 h 2276"/>
                <a:gd name="T32" fmla="*/ 0 w 1738"/>
                <a:gd name="T33" fmla="*/ 2276 h 2276"/>
                <a:gd name="T34" fmla="*/ 1738 w 1738"/>
                <a:gd name="T35" fmla="*/ 2276 h 2276"/>
                <a:gd name="T36" fmla="*/ 1738 w 1738"/>
                <a:gd name="T37" fmla="*/ 1566 h 2276"/>
                <a:gd name="T38" fmla="*/ 1737 w 1738"/>
                <a:gd name="T39" fmla="*/ 1566 h 2276"/>
                <a:gd name="T40" fmla="*/ 1737 w 1738"/>
                <a:gd name="T41" fmla="*/ 1572 h 2276"/>
                <a:gd name="T42" fmla="*/ 1729 w 1738"/>
                <a:gd name="T43" fmla="*/ 1571 h 2276"/>
                <a:gd name="T44" fmla="*/ 1633 w 1738"/>
                <a:gd name="T45" fmla="*/ 1610 h 2276"/>
                <a:gd name="T46" fmla="*/ 1466 w 1738"/>
                <a:gd name="T47" fmla="*/ 1670 h 2276"/>
                <a:gd name="T48" fmla="*/ 1201 w 1738"/>
                <a:gd name="T49" fmla="*/ 1409 h 2276"/>
                <a:gd name="T50" fmla="*/ 1201 w 1738"/>
                <a:gd name="T51" fmla="*/ 1409 h 2276"/>
                <a:gd name="T52" fmla="*/ 1201 w 1738"/>
                <a:gd name="T53" fmla="*/ 1407 h 2276"/>
                <a:gd name="T54" fmla="*/ 1201 w 1738"/>
                <a:gd name="T55" fmla="*/ 1406 h 2276"/>
                <a:gd name="T56" fmla="*/ 1201 w 1738"/>
                <a:gd name="T57" fmla="*/ 1406 h 2276"/>
                <a:gd name="T58" fmla="*/ 1466 w 1738"/>
                <a:gd name="T59" fmla="*/ 1145 h 2276"/>
                <a:gd name="T60" fmla="*/ 1633 w 1738"/>
                <a:gd name="T61" fmla="*/ 1205 h 2276"/>
                <a:gd name="T62" fmla="*/ 1729 w 1738"/>
                <a:gd name="T63" fmla="*/ 1244 h 2276"/>
                <a:gd name="T64" fmla="*/ 1737 w 1738"/>
                <a:gd name="T65" fmla="*/ 1243 h 2276"/>
                <a:gd name="T66" fmla="*/ 1737 w 1738"/>
                <a:gd name="T67" fmla="*/ 1249 h 2276"/>
                <a:gd name="T68" fmla="*/ 1738 w 1738"/>
                <a:gd name="T69" fmla="*/ 1247 h 2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38" h="2276">
                  <a:moveTo>
                    <a:pt x="1738" y="1247"/>
                  </a:moveTo>
                  <a:cubicBezTo>
                    <a:pt x="1738" y="539"/>
                    <a:pt x="1738" y="539"/>
                    <a:pt x="1738" y="539"/>
                  </a:cubicBezTo>
                  <a:cubicBezTo>
                    <a:pt x="1033" y="539"/>
                    <a:pt x="1033" y="539"/>
                    <a:pt x="1033" y="539"/>
                  </a:cubicBezTo>
                  <a:cubicBezTo>
                    <a:pt x="1033" y="535"/>
                    <a:pt x="1033" y="530"/>
                    <a:pt x="1033" y="528"/>
                  </a:cubicBezTo>
                  <a:cubicBezTo>
                    <a:pt x="1032" y="490"/>
                    <a:pt x="1063" y="449"/>
                    <a:pt x="1072" y="432"/>
                  </a:cubicBezTo>
                  <a:cubicBezTo>
                    <a:pt x="1109" y="387"/>
                    <a:pt x="1131" y="329"/>
                    <a:pt x="1131" y="265"/>
                  </a:cubicBezTo>
                  <a:cubicBezTo>
                    <a:pt x="1131" y="120"/>
                    <a:pt x="1014" y="3"/>
                    <a:pt x="870" y="0"/>
                  </a:cubicBezTo>
                  <a:cubicBezTo>
                    <a:pt x="870" y="0"/>
                    <a:pt x="870" y="0"/>
                    <a:pt x="870" y="0"/>
                  </a:cubicBezTo>
                  <a:cubicBezTo>
                    <a:pt x="870" y="0"/>
                    <a:pt x="869" y="0"/>
                    <a:pt x="869" y="0"/>
                  </a:cubicBezTo>
                  <a:cubicBezTo>
                    <a:pt x="868" y="0"/>
                    <a:pt x="868" y="0"/>
                    <a:pt x="867" y="0"/>
                  </a:cubicBezTo>
                  <a:cubicBezTo>
                    <a:pt x="867" y="0"/>
                    <a:pt x="867" y="0"/>
                    <a:pt x="867" y="0"/>
                  </a:cubicBezTo>
                  <a:cubicBezTo>
                    <a:pt x="723" y="3"/>
                    <a:pt x="606" y="120"/>
                    <a:pt x="606" y="265"/>
                  </a:cubicBezTo>
                  <a:cubicBezTo>
                    <a:pt x="606" y="329"/>
                    <a:pt x="629" y="387"/>
                    <a:pt x="666" y="432"/>
                  </a:cubicBezTo>
                  <a:cubicBezTo>
                    <a:pt x="675" y="449"/>
                    <a:pt x="705" y="490"/>
                    <a:pt x="705" y="528"/>
                  </a:cubicBezTo>
                  <a:cubicBezTo>
                    <a:pt x="705" y="530"/>
                    <a:pt x="705" y="535"/>
                    <a:pt x="704" y="539"/>
                  </a:cubicBezTo>
                  <a:cubicBezTo>
                    <a:pt x="0" y="539"/>
                    <a:pt x="0" y="539"/>
                    <a:pt x="0" y="539"/>
                  </a:cubicBezTo>
                  <a:cubicBezTo>
                    <a:pt x="0" y="2276"/>
                    <a:pt x="0" y="2276"/>
                    <a:pt x="0" y="2276"/>
                  </a:cubicBezTo>
                  <a:cubicBezTo>
                    <a:pt x="1738" y="2276"/>
                    <a:pt x="1738" y="2276"/>
                    <a:pt x="1738" y="2276"/>
                  </a:cubicBezTo>
                  <a:cubicBezTo>
                    <a:pt x="1738" y="1566"/>
                    <a:pt x="1738" y="1566"/>
                    <a:pt x="1738" y="1566"/>
                  </a:cubicBezTo>
                  <a:cubicBezTo>
                    <a:pt x="1737" y="1566"/>
                    <a:pt x="1737" y="1566"/>
                    <a:pt x="1737" y="1566"/>
                  </a:cubicBezTo>
                  <a:cubicBezTo>
                    <a:pt x="1737" y="1572"/>
                    <a:pt x="1737" y="1572"/>
                    <a:pt x="1737" y="1572"/>
                  </a:cubicBezTo>
                  <a:cubicBezTo>
                    <a:pt x="1734" y="1572"/>
                    <a:pt x="1731" y="1571"/>
                    <a:pt x="1729" y="1571"/>
                  </a:cubicBezTo>
                  <a:cubicBezTo>
                    <a:pt x="1690" y="1571"/>
                    <a:pt x="1650" y="1602"/>
                    <a:pt x="1633" y="1610"/>
                  </a:cubicBezTo>
                  <a:cubicBezTo>
                    <a:pt x="1587" y="1647"/>
                    <a:pt x="1529" y="1670"/>
                    <a:pt x="1466" y="1670"/>
                  </a:cubicBezTo>
                  <a:cubicBezTo>
                    <a:pt x="1321" y="1670"/>
                    <a:pt x="1203" y="1553"/>
                    <a:pt x="1201" y="1409"/>
                  </a:cubicBezTo>
                  <a:cubicBezTo>
                    <a:pt x="1201" y="1409"/>
                    <a:pt x="1201" y="1409"/>
                    <a:pt x="1201" y="1409"/>
                  </a:cubicBezTo>
                  <a:cubicBezTo>
                    <a:pt x="1201" y="1408"/>
                    <a:pt x="1201" y="1408"/>
                    <a:pt x="1201" y="1407"/>
                  </a:cubicBezTo>
                  <a:cubicBezTo>
                    <a:pt x="1201" y="1407"/>
                    <a:pt x="1201" y="1407"/>
                    <a:pt x="1201" y="1406"/>
                  </a:cubicBezTo>
                  <a:cubicBezTo>
                    <a:pt x="1201" y="1406"/>
                    <a:pt x="1201" y="1406"/>
                    <a:pt x="1201" y="1406"/>
                  </a:cubicBezTo>
                  <a:cubicBezTo>
                    <a:pt x="1203" y="1262"/>
                    <a:pt x="1321" y="1145"/>
                    <a:pt x="1466" y="1145"/>
                  </a:cubicBezTo>
                  <a:cubicBezTo>
                    <a:pt x="1529" y="1145"/>
                    <a:pt x="1587" y="1167"/>
                    <a:pt x="1633" y="1205"/>
                  </a:cubicBezTo>
                  <a:cubicBezTo>
                    <a:pt x="1650" y="1213"/>
                    <a:pt x="1690" y="1244"/>
                    <a:pt x="1729" y="1244"/>
                  </a:cubicBezTo>
                  <a:cubicBezTo>
                    <a:pt x="1731" y="1244"/>
                    <a:pt x="1734" y="1243"/>
                    <a:pt x="1737" y="1243"/>
                  </a:cubicBezTo>
                  <a:cubicBezTo>
                    <a:pt x="1737" y="1249"/>
                    <a:pt x="1737" y="1249"/>
                    <a:pt x="1737" y="1249"/>
                  </a:cubicBezTo>
                  <a:cubicBezTo>
                    <a:pt x="1737" y="1249"/>
                    <a:pt x="1737" y="1248"/>
                    <a:pt x="1738" y="1247"/>
                  </a:cubicBezTo>
                  <a:close/>
                </a:path>
              </a:pathLst>
            </a:custGeom>
            <a:solidFill>
              <a:srgbClr val="FFE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1">
              <a:extLst>
                <a:ext uri="{FF2B5EF4-FFF2-40B4-BE49-F238E27FC236}">
                  <a16:creationId xmlns:a16="http://schemas.microsoft.com/office/drawing/2014/main" id="{D1F42767-4FE0-484F-8DF4-F922A044E4D5}"/>
                </a:ext>
              </a:extLst>
            </p:cNvPr>
            <p:cNvSpPr>
              <a:spLocks/>
            </p:cNvSpPr>
            <p:nvPr/>
          </p:nvSpPr>
          <p:spPr bwMode="auto">
            <a:xfrm>
              <a:off x="-7170738" y="1725613"/>
              <a:ext cx="1158875" cy="1846263"/>
            </a:xfrm>
            <a:custGeom>
              <a:avLst/>
              <a:gdLst>
                <a:gd name="T0" fmla="*/ 567 w 825"/>
                <a:gd name="T1" fmla="*/ 258 h 1315"/>
                <a:gd name="T2" fmla="*/ 577 w 825"/>
                <a:gd name="T3" fmla="*/ 287 h 1315"/>
                <a:gd name="T4" fmla="*/ 556 w 825"/>
                <a:gd name="T5" fmla="*/ 510 h 1315"/>
                <a:gd name="T6" fmla="*/ 724 w 825"/>
                <a:gd name="T7" fmla="*/ 698 h 1315"/>
                <a:gd name="T8" fmla="*/ 817 w 825"/>
                <a:gd name="T9" fmla="*/ 924 h 1315"/>
                <a:gd name="T10" fmla="*/ 676 w 825"/>
                <a:gd name="T11" fmla="*/ 1134 h 1315"/>
                <a:gd name="T12" fmla="*/ 525 w 825"/>
                <a:gd name="T13" fmla="*/ 1180 h 1315"/>
                <a:gd name="T14" fmla="*/ 392 w 825"/>
                <a:gd name="T15" fmla="*/ 1272 h 1315"/>
                <a:gd name="T16" fmla="*/ 262 w 825"/>
                <a:gd name="T17" fmla="*/ 1098 h 1315"/>
                <a:gd name="T18" fmla="*/ 142 w 825"/>
                <a:gd name="T19" fmla="*/ 836 h 1315"/>
                <a:gd name="T20" fmla="*/ 48 w 825"/>
                <a:gd name="T21" fmla="*/ 621 h 1315"/>
                <a:gd name="T22" fmla="*/ 21 w 825"/>
                <a:gd name="T23" fmla="*/ 445 h 1315"/>
                <a:gd name="T24" fmla="*/ 49 w 825"/>
                <a:gd name="T25" fmla="*/ 250 h 1315"/>
                <a:gd name="T26" fmla="*/ 80 w 825"/>
                <a:gd name="T27" fmla="*/ 145 h 1315"/>
                <a:gd name="T28" fmla="*/ 158 w 825"/>
                <a:gd name="T29" fmla="*/ 50 h 1315"/>
                <a:gd name="T30" fmla="*/ 432 w 825"/>
                <a:gd name="T31" fmla="*/ 87 h 1315"/>
                <a:gd name="T32" fmla="*/ 567 w 825"/>
                <a:gd name="T33" fmla="*/ 25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5" h="1315">
                  <a:moveTo>
                    <a:pt x="567" y="258"/>
                  </a:moveTo>
                  <a:cubicBezTo>
                    <a:pt x="571" y="267"/>
                    <a:pt x="574" y="277"/>
                    <a:pt x="577" y="287"/>
                  </a:cubicBezTo>
                  <a:cubicBezTo>
                    <a:pt x="591" y="351"/>
                    <a:pt x="567" y="446"/>
                    <a:pt x="556" y="510"/>
                  </a:cubicBezTo>
                  <a:cubicBezTo>
                    <a:pt x="539" y="591"/>
                    <a:pt x="670" y="657"/>
                    <a:pt x="724" y="698"/>
                  </a:cubicBezTo>
                  <a:cubicBezTo>
                    <a:pt x="796" y="753"/>
                    <a:pt x="825" y="830"/>
                    <a:pt x="817" y="924"/>
                  </a:cubicBezTo>
                  <a:cubicBezTo>
                    <a:pt x="811" y="1006"/>
                    <a:pt x="754" y="1099"/>
                    <a:pt x="676" y="1134"/>
                  </a:cubicBezTo>
                  <a:cubicBezTo>
                    <a:pt x="626" y="1156"/>
                    <a:pt x="569" y="1140"/>
                    <a:pt x="525" y="1180"/>
                  </a:cubicBezTo>
                  <a:cubicBezTo>
                    <a:pt x="480" y="1222"/>
                    <a:pt x="477" y="1315"/>
                    <a:pt x="392" y="1272"/>
                  </a:cubicBezTo>
                  <a:cubicBezTo>
                    <a:pt x="335" y="1244"/>
                    <a:pt x="295" y="1149"/>
                    <a:pt x="262" y="1098"/>
                  </a:cubicBezTo>
                  <a:cubicBezTo>
                    <a:pt x="209" y="1017"/>
                    <a:pt x="197" y="916"/>
                    <a:pt x="142" y="836"/>
                  </a:cubicBezTo>
                  <a:cubicBezTo>
                    <a:pt x="82" y="750"/>
                    <a:pt x="0" y="745"/>
                    <a:pt x="48" y="621"/>
                  </a:cubicBezTo>
                  <a:cubicBezTo>
                    <a:pt x="71" y="559"/>
                    <a:pt x="36" y="504"/>
                    <a:pt x="21" y="445"/>
                  </a:cubicBezTo>
                  <a:cubicBezTo>
                    <a:pt x="4" y="376"/>
                    <a:pt x="20" y="312"/>
                    <a:pt x="49" y="250"/>
                  </a:cubicBezTo>
                  <a:cubicBezTo>
                    <a:pt x="66" y="215"/>
                    <a:pt x="60" y="179"/>
                    <a:pt x="80" y="145"/>
                  </a:cubicBezTo>
                  <a:cubicBezTo>
                    <a:pt x="102" y="108"/>
                    <a:pt x="120" y="74"/>
                    <a:pt x="158" y="50"/>
                  </a:cubicBezTo>
                  <a:cubicBezTo>
                    <a:pt x="238" y="0"/>
                    <a:pt x="367" y="23"/>
                    <a:pt x="432" y="87"/>
                  </a:cubicBezTo>
                  <a:cubicBezTo>
                    <a:pt x="477" y="131"/>
                    <a:pt x="540" y="194"/>
                    <a:pt x="567" y="258"/>
                  </a:cubicBezTo>
                  <a:close/>
                </a:path>
              </a:pathLst>
            </a:custGeom>
            <a:solidFill>
              <a:srgbClr val="824E34"/>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2">
              <a:extLst>
                <a:ext uri="{FF2B5EF4-FFF2-40B4-BE49-F238E27FC236}">
                  <a16:creationId xmlns:a16="http://schemas.microsoft.com/office/drawing/2014/main" id="{4654AA98-9E68-4888-B765-1EBA50432CC9}"/>
                </a:ext>
              </a:extLst>
            </p:cNvPr>
            <p:cNvSpPr>
              <a:spLocks/>
            </p:cNvSpPr>
            <p:nvPr/>
          </p:nvSpPr>
          <p:spPr bwMode="auto">
            <a:xfrm>
              <a:off x="-8128000" y="2698750"/>
              <a:ext cx="576262" cy="314325"/>
            </a:xfrm>
            <a:custGeom>
              <a:avLst/>
              <a:gdLst>
                <a:gd name="T0" fmla="*/ 349 w 411"/>
                <a:gd name="T1" fmla="*/ 224 h 224"/>
                <a:gd name="T2" fmla="*/ 400 w 411"/>
                <a:gd name="T3" fmla="*/ 132 h 224"/>
                <a:gd name="T4" fmla="*/ 377 w 411"/>
                <a:gd name="T5" fmla="*/ 104 h 224"/>
                <a:gd name="T6" fmla="*/ 160 w 411"/>
                <a:gd name="T7" fmla="*/ 32 h 224"/>
                <a:gd name="T8" fmla="*/ 60 w 411"/>
                <a:gd name="T9" fmla="*/ 6 h 224"/>
                <a:gd name="T10" fmla="*/ 0 w 411"/>
                <a:gd name="T11" fmla="*/ 82 h 224"/>
                <a:gd name="T12" fmla="*/ 67 w 411"/>
                <a:gd name="T13" fmla="*/ 114 h 224"/>
                <a:gd name="T14" fmla="*/ 145 w 411"/>
                <a:gd name="T15" fmla="*/ 153 h 224"/>
                <a:gd name="T16" fmla="*/ 349 w 411"/>
                <a:gd name="T1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24">
                  <a:moveTo>
                    <a:pt x="349" y="224"/>
                  </a:moveTo>
                  <a:cubicBezTo>
                    <a:pt x="366" y="211"/>
                    <a:pt x="411" y="163"/>
                    <a:pt x="400" y="132"/>
                  </a:cubicBezTo>
                  <a:cubicBezTo>
                    <a:pt x="390" y="106"/>
                    <a:pt x="377" y="104"/>
                    <a:pt x="377" y="104"/>
                  </a:cubicBezTo>
                  <a:cubicBezTo>
                    <a:pt x="306" y="77"/>
                    <a:pt x="233" y="53"/>
                    <a:pt x="160" y="32"/>
                  </a:cubicBezTo>
                  <a:cubicBezTo>
                    <a:pt x="137" y="25"/>
                    <a:pt x="83" y="0"/>
                    <a:pt x="60" y="6"/>
                  </a:cubicBezTo>
                  <a:cubicBezTo>
                    <a:pt x="31" y="13"/>
                    <a:pt x="13" y="58"/>
                    <a:pt x="0" y="82"/>
                  </a:cubicBezTo>
                  <a:cubicBezTo>
                    <a:pt x="20" y="80"/>
                    <a:pt x="49" y="104"/>
                    <a:pt x="67" y="114"/>
                  </a:cubicBezTo>
                  <a:cubicBezTo>
                    <a:pt x="93" y="128"/>
                    <a:pt x="119" y="141"/>
                    <a:pt x="145" y="153"/>
                  </a:cubicBezTo>
                  <a:cubicBezTo>
                    <a:pt x="211" y="182"/>
                    <a:pt x="279" y="206"/>
                    <a:pt x="349" y="224"/>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3">
              <a:extLst>
                <a:ext uri="{FF2B5EF4-FFF2-40B4-BE49-F238E27FC236}">
                  <a16:creationId xmlns:a16="http://schemas.microsoft.com/office/drawing/2014/main" id="{B4B19654-222A-424A-B829-EC2993703BE5}"/>
                </a:ext>
              </a:extLst>
            </p:cNvPr>
            <p:cNvSpPr>
              <a:spLocks/>
            </p:cNvSpPr>
            <p:nvPr/>
          </p:nvSpPr>
          <p:spPr bwMode="auto">
            <a:xfrm>
              <a:off x="-7699375" y="2657475"/>
              <a:ext cx="922337" cy="425450"/>
            </a:xfrm>
            <a:custGeom>
              <a:avLst/>
              <a:gdLst>
                <a:gd name="T0" fmla="*/ 91 w 657"/>
                <a:gd name="T1" fmla="*/ 116 h 303"/>
                <a:gd name="T2" fmla="*/ 288 w 657"/>
                <a:gd name="T3" fmla="*/ 87 h 303"/>
                <a:gd name="T4" fmla="*/ 630 w 657"/>
                <a:gd name="T5" fmla="*/ 74 h 303"/>
                <a:gd name="T6" fmla="*/ 346 w 657"/>
                <a:gd name="T7" fmla="*/ 272 h 303"/>
                <a:gd name="T8" fmla="*/ 0 w 657"/>
                <a:gd name="T9" fmla="*/ 303 h 303"/>
                <a:gd name="T10" fmla="*/ 91 w 657"/>
                <a:gd name="T11" fmla="*/ 116 h 303"/>
              </a:gdLst>
              <a:ahLst/>
              <a:cxnLst>
                <a:cxn ang="0">
                  <a:pos x="T0" y="T1"/>
                </a:cxn>
                <a:cxn ang="0">
                  <a:pos x="T2" y="T3"/>
                </a:cxn>
                <a:cxn ang="0">
                  <a:pos x="T4" y="T5"/>
                </a:cxn>
                <a:cxn ang="0">
                  <a:pos x="T6" y="T7"/>
                </a:cxn>
                <a:cxn ang="0">
                  <a:pos x="T8" y="T9"/>
                </a:cxn>
                <a:cxn ang="0">
                  <a:pos x="T10" y="T11"/>
                </a:cxn>
              </a:cxnLst>
              <a:rect l="0" t="0" r="r" b="b"/>
              <a:pathLst>
                <a:path w="657" h="303">
                  <a:moveTo>
                    <a:pt x="91" y="116"/>
                  </a:moveTo>
                  <a:cubicBezTo>
                    <a:pt x="164" y="101"/>
                    <a:pt x="260" y="95"/>
                    <a:pt x="288" y="87"/>
                  </a:cubicBezTo>
                  <a:cubicBezTo>
                    <a:pt x="451" y="39"/>
                    <a:pt x="607" y="0"/>
                    <a:pt x="630" y="74"/>
                  </a:cubicBezTo>
                  <a:cubicBezTo>
                    <a:pt x="657" y="159"/>
                    <a:pt x="488" y="237"/>
                    <a:pt x="346" y="272"/>
                  </a:cubicBezTo>
                  <a:cubicBezTo>
                    <a:pt x="222" y="302"/>
                    <a:pt x="133" y="297"/>
                    <a:pt x="0" y="303"/>
                  </a:cubicBezTo>
                  <a:cubicBezTo>
                    <a:pt x="1" y="249"/>
                    <a:pt x="44" y="156"/>
                    <a:pt x="91" y="116"/>
                  </a:cubicBezTo>
                  <a:close/>
                </a:path>
              </a:pathLst>
            </a:custGeom>
            <a:solidFill>
              <a:srgbClr val="FFA4C2"/>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4">
              <a:extLst>
                <a:ext uri="{FF2B5EF4-FFF2-40B4-BE49-F238E27FC236}">
                  <a16:creationId xmlns:a16="http://schemas.microsoft.com/office/drawing/2014/main" id="{6CB6544A-C409-4B43-A767-0D217D2D5D4C}"/>
                </a:ext>
              </a:extLst>
            </p:cNvPr>
            <p:cNvSpPr>
              <a:spLocks/>
            </p:cNvSpPr>
            <p:nvPr/>
          </p:nvSpPr>
          <p:spPr bwMode="auto">
            <a:xfrm>
              <a:off x="-6746875" y="2130425"/>
              <a:ext cx="101600" cy="177800"/>
            </a:xfrm>
            <a:custGeom>
              <a:avLst/>
              <a:gdLst>
                <a:gd name="T0" fmla="*/ 67 w 72"/>
                <a:gd name="T1" fmla="*/ 64 h 127"/>
                <a:gd name="T2" fmla="*/ 12 w 72"/>
                <a:gd name="T3" fmla="*/ 104 h 127"/>
                <a:gd name="T4" fmla="*/ 6 w 72"/>
                <a:gd name="T5" fmla="*/ 31 h 127"/>
                <a:gd name="T6" fmla="*/ 32 w 72"/>
                <a:gd name="T7" fmla="*/ 5 h 127"/>
                <a:gd name="T8" fmla="*/ 67 w 72"/>
                <a:gd name="T9" fmla="*/ 64 h 127"/>
              </a:gdLst>
              <a:ahLst/>
              <a:cxnLst>
                <a:cxn ang="0">
                  <a:pos x="T0" y="T1"/>
                </a:cxn>
                <a:cxn ang="0">
                  <a:pos x="T2" y="T3"/>
                </a:cxn>
                <a:cxn ang="0">
                  <a:pos x="T4" y="T5"/>
                </a:cxn>
                <a:cxn ang="0">
                  <a:pos x="T6" y="T7"/>
                </a:cxn>
                <a:cxn ang="0">
                  <a:pos x="T8" y="T9"/>
                </a:cxn>
              </a:cxnLst>
              <a:rect l="0" t="0" r="r" b="b"/>
              <a:pathLst>
                <a:path w="72" h="127">
                  <a:moveTo>
                    <a:pt x="67" y="64"/>
                  </a:moveTo>
                  <a:cubicBezTo>
                    <a:pt x="61" y="91"/>
                    <a:pt x="22" y="127"/>
                    <a:pt x="12" y="104"/>
                  </a:cubicBezTo>
                  <a:cubicBezTo>
                    <a:pt x="6" y="90"/>
                    <a:pt x="0" y="58"/>
                    <a:pt x="6" y="31"/>
                  </a:cubicBezTo>
                  <a:cubicBezTo>
                    <a:pt x="11" y="4"/>
                    <a:pt x="7" y="0"/>
                    <a:pt x="32" y="5"/>
                  </a:cubicBezTo>
                  <a:cubicBezTo>
                    <a:pt x="56" y="10"/>
                    <a:pt x="72" y="36"/>
                    <a:pt x="67" y="64"/>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5">
              <a:extLst>
                <a:ext uri="{FF2B5EF4-FFF2-40B4-BE49-F238E27FC236}">
                  <a16:creationId xmlns:a16="http://schemas.microsoft.com/office/drawing/2014/main" id="{CA5F9EA8-A5C5-465A-A5A7-9651CB28F55E}"/>
                </a:ext>
              </a:extLst>
            </p:cNvPr>
            <p:cNvSpPr>
              <a:spLocks/>
            </p:cNvSpPr>
            <p:nvPr/>
          </p:nvSpPr>
          <p:spPr bwMode="auto">
            <a:xfrm>
              <a:off x="-6958013" y="2268538"/>
              <a:ext cx="265112" cy="439738"/>
            </a:xfrm>
            <a:custGeom>
              <a:avLst/>
              <a:gdLst>
                <a:gd name="T0" fmla="*/ 166 w 188"/>
                <a:gd name="T1" fmla="*/ 55 h 313"/>
                <a:gd name="T2" fmla="*/ 0 w 188"/>
                <a:gd name="T3" fmla="*/ 103 h 313"/>
                <a:gd name="T4" fmla="*/ 18 w 188"/>
                <a:gd name="T5" fmla="*/ 313 h 313"/>
                <a:gd name="T6" fmla="*/ 99 w 188"/>
                <a:gd name="T7" fmla="*/ 306 h 313"/>
                <a:gd name="T8" fmla="*/ 186 w 188"/>
                <a:gd name="T9" fmla="*/ 260 h 313"/>
                <a:gd name="T10" fmla="*/ 166 w 188"/>
                <a:gd name="T11" fmla="*/ 55 h 313"/>
              </a:gdLst>
              <a:ahLst/>
              <a:cxnLst>
                <a:cxn ang="0">
                  <a:pos x="T0" y="T1"/>
                </a:cxn>
                <a:cxn ang="0">
                  <a:pos x="T2" y="T3"/>
                </a:cxn>
                <a:cxn ang="0">
                  <a:pos x="T4" y="T5"/>
                </a:cxn>
                <a:cxn ang="0">
                  <a:pos x="T6" y="T7"/>
                </a:cxn>
                <a:cxn ang="0">
                  <a:pos x="T8" y="T9"/>
                </a:cxn>
                <a:cxn ang="0">
                  <a:pos x="T10" y="T11"/>
                </a:cxn>
              </a:cxnLst>
              <a:rect l="0" t="0" r="r" b="b"/>
              <a:pathLst>
                <a:path w="188" h="313">
                  <a:moveTo>
                    <a:pt x="166" y="55"/>
                  </a:moveTo>
                  <a:cubicBezTo>
                    <a:pt x="162" y="0"/>
                    <a:pt x="0" y="103"/>
                    <a:pt x="0" y="103"/>
                  </a:cubicBezTo>
                  <a:cubicBezTo>
                    <a:pt x="18" y="313"/>
                    <a:pt x="18" y="313"/>
                    <a:pt x="18" y="313"/>
                  </a:cubicBezTo>
                  <a:cubicBezTo>
                    <a:pt x="18" y="313"/>
                    <a:pt x="19" y="304"/>
                    <a:pt x="99" y="306"/>
                  </a:cubicBezTo>
                  <a:cubicBezTo>
                    <a:pt x="147" y="307"/>
                    <a:pt x="188" y="305"/>
                    <a:pt x="186" y="260"/>
                  </a:cubicBezTo>
                  <a:cubicBezTo>
                    <a:pt x="184" y="232"/>
                    <a:pt x="167" y="74"/>
                    <a:pt x="166" y="55"/>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46">
              <a:extLst>
                <a:ext uri="{FF2B5EF4-FFF2-40B4-BE49-F238E27FC236}">
                  <a16:creationId xmlns:a16="http://schemas.microsoft.com/office/drawing/2014/main" id="{C2AB2150-F9CE-455B-93BF-4CCE5D08899B}"/>
                </a:ext>
              </a:extLst>
            </p:cNvPr>
            <p:cNvSpPr>
              <a:spLocks/>
            </p:cNvSpPr>
            <p:nvPr/>
          </p:nvSpPr>
          <p:spPr bwMode="auto">
            <a:xfrm>
              <a:off x="-6958013" y="2268538"/>
              <a:ext cx="241300" cy="330200"/>
            </a:xfrm>
            <a:custGeom>
              <a:avLst/>
              <a:gdLst>
                <a:gd name="T0" fmla="*/ 168 w 171"/>
                <a:gd name="T1" fmla="*/ 109 h 235"/>
                <a:gd name="T2" fmla="*/ 11 w 171"/>
                <a:gd name="T3" fmla="*/ 230 h 235"/>
                <a:gd name="T4" fmla="*/ 0 w 171"/>
                <a:gd name="T5" fmla="*/ 103 h 235"/>
                <a:gd name="T6" fmla="*/ 166 w 171"/>
                <a:gd name="T7" fmla="*/ 55 h 235"/>
                <a:gd name="T8" fmla="*/ 171 w 171"/>
                <a:gd name="T9" fmla="*/ 104 h 235"/>
                <a:gd name="T10" fmla="*/ 168 w 171"/>
                <a:gd name="T11" fmla="*/ 109 h 235"/>
              </a:gdLst>
              <a:ahLst/>
              <a:cxnLst>
                <a:cxn ang="0">
                  <a:pos x="T0" y="T1"/>
                </a:cxn>
                <a:cxn ang="0">
                  <a:pos x="T2" y="T3"/>
                </a:cxn>
                <a:cxn ang="0">
                  <a:pos x="T4" y="T5"/>
                </a:cxn>
                <a:cxn ang="0">
                  <a:pos x="T6" y="T7"/>
                </a:cxn>
                <a:cxn ang="0">
                  <a:pos x="T8" y="T9"/>
                </a:cxn>
                <a:cxn ang="0">
                  <a:pos x="T10" y="T11"/>
                </a:cxn>
              </a:cxnLst>
              <a:rect l="0" t="0" r="r" b="b"/>
              <a:pathLst>
                <a:path w="171" h="235">
                  <a:moveTo>
                    <a:pt x="168" y="109"/>
                  </a:moveTo>
                  <a:cubicBezTo>
                    <a:pt x="145" y="182"/>
                    <a:pt x="80" y="235"/>
                    <a:pt x="11" y="230"/>
                  </a:cubicBezTo>
                  <a:cubicBezTo>
                    <a:pt x="0" y="103"/>
                    <a:pt x="0" y="103"/>
                    <a:pt x="0" y="103"/>
                  </a:cubicBezTo>
                  <a:cubicBezTo>
                    <a:pt x="0" y="103"/>
                    <a:pt x="162" y="0"/>
                    <a:pt x="166" y="55"/>
                  </a:cubicBezTo>
                  <a:cubicBezTo>
                    <a:pt x="166" y="61"/>
                    <a:pt x="168" y="80"/>
                    <a:pt x="171" y="104"/>
                  </a:cubicBezTo>
                  <a:cubicBezTo>
                    <a:pt x="170" y="105"/>
                    <a:pt x="169" y="107"/>
                    <a:pt x="168" y="109"/>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47">
              <a:extLst>
                <a:ext uri="{FF2B5EF4-FFF2-40B4-BE49-F238E27FC236}">
                  <a16:creationId xmlns:a16="http://schemas.microsoft.com/office/drawing/2014/main" id="{0E45AA37-BBB7-4C3C-9C66-EE749D188CDF}"/>
                </a:ext>
              </a:extLst>
            </p:cNvPr>
            <p:cNvSpPr>
              <a:spLocks/>
            </p:cNvSpPr>
            <p:nvPr/>
          </p:nvSpPr>
          <p:spPr bwMode="auto">
            <a:xfrm>
              <a:off x="-7131050" y="1897063"/>
              <a:ext cx="428625" cy="614363"/>
            </a:xfrm>
            <a:custGeom>
              <a:avLst/>
              <a:gdLst>
                <a:gd name="T0" fmla="*/ 112 w 305"/>
                <a:gd name="T1" fmla="*/ 413 h 438"/>
                <a:gd name="T2" fmla="*/ 281 w 305"/>
                <a:gd name="T3" fmla="*/ 358 h 438"/>
                <a:gd name="T4" fmla="*/ 303 w 305"/>
                <a:gd name="T5" fmla="*/ 266 h 438"/>
                <a:gd name="T6" fmla="*/ 287 w 305"/>
                <a:gd name="T7" fmla="*/ 158 h 438"/>
                <a:gd name="T8" fmla="*/ 279 w 305"/>
                <a:gd name="T9" fmla="*/ 110 h 438"/>
                <a:gd name="T10" fmla="*/ 236 w 305"/>
                <a:gd name="T11" fmla="*/ 45 h 438"/>
                <a:gd name="T12" fmla="*/ 166 w 305"/>
                <a:gd name="T13" fmla="*/ 16 h 438"/>
                <a:gd name="T14" fmla="*/ 100 w 305"/>
                <a:gd name="T15" fmla="*/ 1 h 438"/>
                <a:gd name="T16" fmla="*/ 67 w 305"/>
                <a:gd name="T17" fmla="*/ 24 h 438"/>
                <a:gd name="T18" fmla="*/ 16 w 305"/>
                <a:gd name="T19" fmla="*/ 256 h 438"/>
                <a:gd name="T20" fmla="*/ 112 w 305"/>
                <a:gd name="T21" fmla="*/ 41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438">
                  <a:moveTo>
                    <a:pt x="112" y="413"/>
                  </a:moveTo>
                  <a:cubicBezTo>
                    <a:pt x="166" y="438"/>
                    <a:pt x="251" y="407"/>
                    <a:pt x="281" y="358"/>
                  </a:cubicBezTo>
                  <a:cubicBezTo>
                    <a:pt x="298" y="329"/>
                    <a:pt x="305" y="299"/>
                    <a:pt x="303" y="266"/>
                  </a:cubicBezTo>
                  <a:cubicBezTo>
                    <a:pt x="300" y="228"/>
                    <a:pt x="289" y="195"/>
                    <a:pt x="287" y="158"/>
                  </a:cubicBezTo>
                  <a:cubicBezTo>
                    <a:pt x="285" y="142"/>
                    <a:pt x="284" y="125"/>
                    <a:pt x="279" y="110"/>
                  </a:cubicBezTo>
                  <a:cubicBezTo>
                    <a:pt x="272" y="85"/>
                    <a:pt x="257" y="62"/>
                    <a:pt x="236" y="45"/>
                  </a:cubicBezTo>
                  <a:cubicBezTo>
                    <a:pt x="216" y="28"/>
                    <a:pt x="190" y="24"/>
                    <a:pt x="166" y="16"/>
                  </a:cubicBezTo>
                  <a:cubicBezTo>
                    <a:pt x="145" y="9"/>
                    <a:pt x="122" y="0"/>
                    <a:pt x="100" y="1"/>
                  </a:cubicBezTo>
                  <a:cubicBezTo>
                    <a:pt x="85" y="2"/>
                    <a:pt x="77" y="13"/>
                    <a:pt x="67" y="24"/>
                  </a:cubicBezTo>
                  <a:cubicBezTo>
                    <a:pt x="11" y="80"/>
                    <a:pt x="0" y="181"/>
                    <a:pt x="16" y="256"/>
                  </a:cubicBezTo>
                  <a:cubicBezTo>
                    <a:pt x="28" y="311"/>
                    <a:pt x="58" y="387"/>
                    <a:pt x="112" y="413"/>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48">
              <a:extLst>
                <a:ext uri="{FF2B5EF4-FFF2-40B4-BE49-F238E27FC236}">
                  <a16:creationId xmlns:a16="http://schemas.microsoft.com/office/drawing/2014/main" id="{79FED738-0BDA-40B0-84C9-9A78EA32C670}"/>
                </a:ext>
              </a:extLst>
            </p:cNvPr>
            <p:cNvSpPr>
              <a:spLocks/>
            </p:cNvSpPr>
            <p:nvPr/>
          </p:nvSpPr>
          <p:spPr bwMode="auto">
            <a:xfrm>
              <a:off x="-7046913" y="4048125"/>
              <a:ext cx="752475" cy="1701800"/>
            </a:xfrm>
            <a:custGeom>
              <a:avLst/>
              <a:gdLst>
                <a:gd name="T0" fmla="*/ 4 w 535"/>
                <a:gd name="T1" fmla="*/ 196 h 1212"/>
                <a:gd name="T2" fmla="*/ 63 w 535"/>
                <a:gd name="T3" fmla="*/ 429 h 1212"/>
                <a:gd name="T4" fmla="*/ 318 w 535"/>
                <a:gd name="T5" fmla="*/ 1119 h 1212"/>
                <a:gd name="T6" fmla="*/ 535 w 535"/>
                <a:gd name="T7" fmla="*/ 1045 h 1212"/>
                <a:gd name="T8" fmla="*/ 260 w 535"/>
                <a:gd name="T9" fmla="*/ 60 h 1212"/>
                <a:gd name="T10" fmla="*/ 4 w 535"/>
                <a:gd name="T11" fmla="*/ 196 h 1212"/>
              </a:gdLst>
              <a:ahLst/>
              <a:cxnLst>
                <a:cxn ang="0">
                  <a:pos x="T0" y="T1"/>
                </a:cxn>
                <a:cxn ang="0">
                  <a:pos x="T2" y="T3"/>
                </a:cxn>
                <a:cxn ang="0">
                  <a:pos x="T4" y="T5"/>
                </a:cxn>
                <a:cxn ang="0">
                  <a:pos x="T6" y="T7"/>
                </a:cxn>
                <a:cxn ang="0">
                  <a:pos x="T8" y="T9"/>
                </a:cxn>
                <a:cxn ang="0">
                  <a:pos x="T10" y="T11"/>
                </a:cxn>
              </a:cxnLst>
              <a:rect l="0" t="0" r="r" b="b"/>
              <a:pathLst>
                <a:path w="535" h="1212">
                  <a:moveTo>
                    <a:pt x="4" y="196"/>
                  </a:moveTo>
                  <a:cubicBezTo>
                    <a:pt x="9" y="301"/>
                    <a:pt x="40" y="370"/>
                    <a:pt x="63" y="429"/>
                  </a:cubicBezTo>
                  <a:cubicBezTo>
                    <a:pt x="182" y="740"/>
                    <a:pt x="268" y="1035"/>
                    <a:pt x="318" y="1119"/>
                  </a:cubicBezTo>
                  <a:cubicBezTo>
                    <a:pt x="373" y="1212"/>
                    <a:pt x="535" y="1045"/>
                    <a:pt x="535" y="1045"/>
                  </a:cubicBezTo>
                  <a:cubicBezTo>
                    <a:pt x="535" y="1045"/>
                    <a:pt x="311" y="119"/>
                    <a:pt x="260" y="60"/>
                  </a:cubicBezTo>
                  <a:cubicBezTo>
                    <a:pt x="208" y="0"/>
                    <a:pt x="0" y="112"/>
                    <a:pt x="4" y="196"/>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9">
              <a:extLst>
                <a:ext uri="{FF2B5EF4-FFF2-40B4-BE49-F238E27FC236}">
                  <a16:creationId xmlns:a16="http://schemas.microsoft.com/office/drawing/2014/main" id="{B96637FB-E164-4AD5-9361-604AFEAD4333}"/>
                </a:ext>
              </a:extLst>
            </p:cNvPr>
            <p:cNvSpPr>
              <a:spLocks/>
            </p:cNvSpPr>
            <p:nvPr/>
          </p:nvSpPr>
          <p:spPr bwMode="auto">
            <a:xfrm>
              <a:off x="-7046913" y="4056063"/>
              <a:ext cx="771525" cy="1693863"/>
            </a:xfrm>
            <a:custGeom>
              <a:avLst/>
              <a:gdLst>
                <a:gd name="T0" fmla="*/ 4 w 548"/>
                <a:gd name="T1" fmla="*/ 190 h 1206"/>
                <a:gd name="T2" fmla="*/ 63 w 548"/>
                <a:gd name="T3" fmla="*/ 423 h 1206"/>
                <a:gd name="T4" fmla="*/ 318 w 548"/>
                <a:gd name="T5" fmla="*/ 1113 h 1206"/>
                <a:gd name="T6" fmla="*/ 548 w 548"/>
                <a:gd name="T7" fmla="*/ 1077 h 1206"/>
                <a:gd name="T8" fmla="*/ 298 w 548"/>
                <a:gd name="T9" fmla="*/ 59 h 1206"/>
                <a:gd name="T10" fmla="*/ 4 w 548"/>
                <a:gd name="T11" fmla="*/ 190 h 1206"/>
              </a:gdLst>
              <a:ahLst/>
              <a:cxnLst>
                <a:cxn ang="0">
                  <a:pos x="T0" y="T1"/>
                </a:cxn>
                <a:cxn ang="0">
                  <a:pos x="T2" y="T3"/>
                </a:cxn>
                <a:cxn ang="0">
                  <a:pos x="T4" y="T5"/>
                </a:cxn>
                <a:cxn ang="0">
                  <a:pos x="T6" y="T7"/>
                </a:cxn>
                <a:cxn ang="0">
                  <a:pos x="T8" y="T9"/>
                </a:cxn>
                <a:cxn ang="0">
                  <a:pos x="T10" y="T11"/>
                </a:cxn>
              </a:cxnLst>
              <a:rect l="0" t="0" r="r" b="b"/>
              <a:pathLst>
                <a:path w="548" h="1206">
                  <a:moveTo>
                    <a:pt x="4" y="190"/>
                  </a:moveTo>
                  <a:cubicBezTo>
                    <a:pt x="9" y="295"/>
                    <a:pt x="40" y="364"/>
                    <a:pt x="63" y="423"/>
                  </a:cubicBezTo>
                  <a:cubicBezTo>
                    <a:pt x="182" y="734"/>
                    <a:pt x="268" y="1029"/>
                    <a:pt x="318" y="1113"/>
                  </a:cubicBezTo>
                  <a:cubicBezTo>
                    <a:pt x="373" y="1206"/>
                    <a:pt x="548" y="1077"/>
                    <a:pt x="548" y="1077"/>
                  </a:cubicBezTo>
                  <a:cubicBezTo>
                    <a:pt x="548" y="1077"/>
                    <a:pt x="350" y="119"/>
                    <a:pt x="298" y="59"/>
                  </a:cubicBezTo>
                  <a:cubicBezTo>
                    <a:pt x="247" y="0"/>
                    <a:pt x="0" y="106"/>
                    <a:pt x="4" y="190"/>
                  </a:cubicBezTo>
                  <a:close/>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50">
              <a:extLst>
                <a:ext uri="{FF2B5EF4-FFF2-40B4-BE49-F238E27FC236}">
                  <a16:creationId xmlns:a16="http://schemas.microsoft.com/office/drawing/2014/main" id="{27823931-2210-4887-B752-C39CEE154C36}"/>
                </a:ext>
              </a:extLst>
            </p:cNvPr>
            <p:cNvSpPr>
              <a:spLocks/>
            </p:cNvSpPr>
            <p:nvPr/>
          </p:nvSpPr>
          <p:spPr bwMode="auto">
            <a:xfrm>
              <a:off x="-6557963" y="5516563"/>
              <a:ext cx="592137" cy="1096963"/>
            </a:xfrm>
            <a:custGeom>
              <a:avLst/>
              <a:gdLst>
                <a:gd name="T0" fmla="*/ 0 w 422"/>
                <a:gd name="T1" fmla="*/ 199 h 781"/>
                <a:gd name="T2" fmla="*/ 362 w 422"/>
                <a:gd name="T3" fmla="*/ 728 h 781"/>
                <a:gd name="T4" fmla="*/ 422 w 422"/>
                <a:gd name="T5" fmla="*/ 704 h 781"/>
                <a:gd name="T6" fmla="*/ 129 w 422"/>
                <a:gd name="T7" fmla="*/ 56 h 781"/>
                <a:gd name="T8" fmla="*/ 0 w 422"/>
                <a:gd name="T9" fmla="*/ 199 h 781"/>
              </a:gdLst>
              <a:ahLst/>
              <a:cxnLst>
                <a:cxn ang="0">
                  <a:pos x="T0" y="T1"/>
                </a:cxn>
                <a:cxn ang="0">
                  <a:pos x="T2" y="T3"/>
                </a:cxn>
                <a:cxn ang="0">
                  <a:pos x="T4" y="T5"/>
                </a:cxn>
                <a:cxn ang="0">
                  <a:pos x="T6" y="T7"/>
                </a:cxn>
                <a:cxn ang="0">
                  <a:pos x="T8" y="T9"/>
                </a:cxn>
              </a:cxnLst>
              <a:rect l="0" t="0" r="r" b="b"/>
              <a:pathLst>
                <a:path w="422" h="781">
                  <a:moveTo>
                    <a:pt x="0" y="199"/>
                  </a:moveTo>
                  <a:cubicBezTo>
                    <a:pt x="0" y="199"/>
                    <a:pt x="41" y="332"/>
                    <a:pt x="362" y="728"/>
                  </a:cubicBezTo>
                  <a:cubicBezTo>
                    <a:pt x="405" y="781"/>
                    <a:pt x="422" y="704"/>
                    <a:pt x="422" y="704"/>
                  </a:cubicBezTo>
                  <a:cubicBezTo>
                    <a:pt x="422" y="704"/>
                    <a:pt x="172" y="113"/>
                    <a:pt x="129" y="56"/>
                  </a:cubicBezTo>
                  <a:cubicBezTo>
                    <a:pt x="86" y="0"/>
                    <a:pt x="0" y="199"/>
                    <a:pt x="0" y="199"/>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1">
              <a:extLst>
                <a:ext uri="{FF2B5EF4-FFF2-40B4-BE49-F238E27FC236}">
                  <a16:creationId xmlns:a16="http://schemas.microsoft.com/office/drawing/2014/main" id="{EE3E8594-CA70-47FB-878A-8BC7E0785821}"/>
                </a:ext>
              </a:extLst>
            </p:cNvPr>
            <p:cNvSpPr>
              <a:spLocks/>
            </p:cNvSpPr>
            <p:nvPr/>
          </p:nvSpPr>
          <p:spPr bwMode="auto">
            <a:xfrm>
              <a:off x="-6615113" y="5478463"/>
              <a:ext cx="573087" cy="777875"/>
            </a:xfrm>
            <a:custGeom>
              <a:avLst/>
              <a:gdLst>
                <a:gd name="T0" fmla="*/ 153 w 408"/>
                <a:gd name="T1" fmla="*/ 554 h 554"/>
                <a:gd name="T2" fmla="*/ 0 w 408"/>
                <a:gd name="T3" fmla="*/ 85 h 554"/>
                <a:gd name="T4" fmla="*/ 236 w 408"/>
                <a:gd name="T5" fmla="*/ 57 h 554"/>
                <a:gd name="T6" fmla="*/ 408 w 408"/>
                <a:gd name="T7" fmla="*/ 421 h 554"/>
                <a:gd name="T8" fmla="*/ 153 w 408"/>
                <a:gd name="T9" fmla="*/ 554 h 554"/>
              </a:gdLst>
              <a:ahLst/>
              <a:cxnLst>
                <a:cxn ang="0">
                  <a:pos x="T0" y="T1"/>
                </a:cxn>
                <a:cxn ang="0">
                  <a:pos x="T2" y="T3"/>
                </a:cxn>
                <a:cxn ang="0">
                  <a:pos x="T4" y="T5"/>
                </a:cxn>
                <a:cxn ang="0">
                  <a:pos x="T6" y="T7"/>
                </a:cxn>
                <a:cxn ang="0">
                  <a:pos x="T8" y="T9"/>
                </a:cxn>
              </a:cxnLst>
              <a:rect l="0" t="0" r="r" b="b"/>
              <a:pathLst>
                <a:path w="408" h="554">
                  <a:moveTo>
                    <a:pt x="153" y="554"/>
                  </a:moveTo>
                  <a:cubicBezTo>
                    <a:pt x="40" y="349"/>
                    <a:pt x="0" y="85"/>
                    <a:pt x="0" y="85"/>
                  </a:cubicBezTo>
                  <a:cubicBezTo>
                    <a:pt x="0" y="85"/>
                    <a:pt x="193" y="0"/>
                    <a:pt x="236" y="57"/>
                  </a:cubicBezTo>
                  <a:cubicBezTo>
                    <a:pt x="257" y="85"/>
                    <a:pt x="335" y="256"/>
                    <a:pt x="408" y="421"/>
                  </a:cubicBezTo>
                  <a:cubicBezTo>
                    <a:pt x="351" y="449"/>
                    <a:pt x="153" y="554"/>
                    <a:pt x="153" y="554"/>
                  </a:cubicBezTo>
                  <a:close/>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52">
              <a:extLst>
                <a:ext uri="{FF2B5EF4-FFF2-40B4-BE49-F238E27FC236}">
                  <a16:creationId xmlns:a16="http://schemas.microsoft.com/office/drawing/2014/main" id="{1B401AA5-22DA-4F65-82FE-995C446186C0}"/>
                </a:ext>
              </a:extLst>
            </p:cNvPr>
            <p:cNvSpPr>
              <a:spLocks/>
            </p:cNvSpPr>
            <p:nvPr/>
          </p:nvSpPr>
          <p:spPr bwMode="auto">
            <a:xfrm>
              <a:off x="-7381875" y="4157663"/>
              <a:ext cx="763587" cy="1500188"/>
            </a:xfrm>
            <a:custGeom>
              <a:avLst/>
              <a:gdLst>
                <a:gd name="T0" fmla="*/ 251 w 543"/>
                <a:gd name="T1" fmla="*/ 70 h 1068"/>
                <a:gd name="T2" fmla="*/ 159 w 543"/>
                <a:gd name="T3" fmla="*/ 292 h 1068"/>
                <a:gd name="T4" fmla="*/ 11 w 543"/>
                <a:gd name="T5" fmla="*/ 955 h 1068"/>
                <a:gd name="T6" fmla="*/ 168 w 543"/>
                <a:gd name="T7" fmla="*/ 1068 h 1068"/>
                <a:gd name="T8" fmla="*/ 537 w 543"/>
                <a:gd name="T9" fmla="*/ 114 h 1068"/>
                <a:gd name="T10" fmla="*/ 251 w 543"/>
                <a:gd name="T11" fmla="*/ 70 h 1068"/>
              </a:gdLst>
              <a:ahLst/>
              <a:cxnLst>
                <a:cxn ang="0">
                  <a:pos x="T0" y="T1"/>
                </a:cxn>
                <a:cxn ang="0">
                  <a:pos x="T2" y="T3"/>
                </a:cxn>
                <a:cxn ang="0">
                  <a:pos x="T4" y="T5"/>
                </a:cxn>
                <a:cxn ang="0">
                  <a:pos x="T6" y="T7"/>
                </a:cxn>
                <a:cxn ang="0">
                  <a:pos x="T8" y="T9"/>
                </a:cxn>
                <a:cxn ang="0">
                  <a:pos x="T10" y="T11"/>
                </a:cxn>
              </a:cxnLst>
              <a:rect l="0" t="0" r="r" b="b"/>
              <a:pathLst>
                <a:path w="543" h="1068">
                  <a:moveTo>
                    <a:pt x="251" y="70"/>
                  </a:moveTo>
                  <a:cubicBezTo>
                    <a:pt x="192" y="157"/>
                    <a:pt x="176" y="231"/>
                    <a:pt x="159" y="292"/>
                  </a:cubicBezTo>
                  <a:cubicBezTo>
                    <a:pt x="68" y="612"/>
                    <a:pt x="22" y="857"/>
                    <a:pt x="11" y="955"/>
                  </a:cubicBezTo>
                  <a:cubicBezTo>
                    <a:pt x="0" y="1062"/>
                    <a:pt x="168" y="1068"/>
                    <a:pt x="168" y="1068"/>
                  </a:cubicBezTo>
                  <a:cubicBezTo>
                    <a:pt x="168" y="1068"/>
                    <a:pt x="543" y="192"/>
                    <a:pt x="537" y="114"/>
                  </a:cubicBezTo>
                  <a:cubicBezTo>
                    <a:pt x="532" y="35"/>
                    <a:pt x="298" y="0"/>
                    <a:pt x="251" y="70"/>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3">
              <a:extLst>
                <a:ext uri="{FF2B5EF4-FFF2-40B4-BE49-F238E27FC236}">
                  <a16:creationId xmlns:a16="http://schemas.microsoft.com/office/drawing/2014/main" id="{2B1182C4-8DD8-4B70-B818-9DBA77BB90F1}"/>
                </a:ext>
              </a:extLst>
            </p:cNvPr>
            <p:cNvSpPr>
              <a:spLocks/>
            </p:cNvSpPr>
            <p:nvPr/>
          </p:nvSpPr>
          <p:spPr bwMode="auto">
            <a:xfrm>
              <a:off x="-7392988" y="5716588"/>
              <a:ext cx="298450" cy="1063625"/>
            </a:xfrm>
            <a:custGeom>
              <a:avLst/>
              <a:gdLst>
                <a:gd name="T0" fmla="*/ 23 w 213"/>
                <a:gd name="T1" fmla="*/ 54 h 757"/>
                <a:gd name="T2" fmla="*/ 124 w 213"/>
                <a:gd name="T3" fmla="*/ 691 h 757"/>
                <a:gd name="T4" fmla="*/ 192 w 213"/>
                <a:gd name="T5" fmla="*/ 691 h 757"/>
                <a:gd name="T6" fmla="*/ 199 w 213"/>
                <a:gd name="T7" fmla="*/ 69 h 757"/>
                <a:gd name="T8" fmla="*/ 23 w 213"/>
                <a:gd name="T9" fmla="*/ 54 h 757"/>
              </a:gdLst>
              <a:ahLst/>
              <a:cxnLst>
                <a:cxn ang="0">
                  <a:pos x="T0" y="T1"/>
                </a:cxn>
                <a:cxn ang="0">
                  <a:pos x="T2" y="T3"/>
                </a:cxn>
                <a:cxn ang="0">
                  <a:pos x="T4" y="T5"/>
                </a:cxn>
                <a:cxn ang="0">
                  <a:pos x="T6" y="T7"/>
                </a:cxn>
                <a:cxn ang="0">
                  <a:pos x="T8" y="T9"/>
                </a:cxn>
              </a:cxnLst>
              <a:rect l="0" t="0" r="r" b="b"/>
              <a:pathLst>
                <a:path w="213" h="757">
                  <a:moveTo>
                    <a:pt x="23" y="54"/>
                  </a:moveTo>
                  <a:cubicBezTo>
                    <a:pt x="23" y="54"/>
                    <a:pt x="0" y="196"/>
                    <a:pt x="124" y="691"/>
                  </a:cubicBezTo>
                  <a:cubicBezTo>
                    <a:pt x="140" y="757"/>
                    <a:pt x="192" y="691"/>
                    <a:pt x="192" y="691"/>
                  </a:cubicBezTo>
                  <a:cubicBezTo>
                    <a:pt x="192" y="691"/>
                    <a:pt x="213" y="139"/>
                    <a:pt x="199" y="69"/>
                  </a:cubicBezTo>
                  <a:cubicBezTo>
                    <a:pt x="184" y="0"/>
                    <a:pt x="23" y="54"/>
                    <a:pt x="23" y="54"/>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4">
              <a:extLst>
                <a:ext uri="{FF2B5EF4-FFF2-40B4-BE49-F238E27FC236}">
                  <a16:creationId xmlns:a16="http://schemas.microsoft.com/office/drawing/2014/main" id="{B37A9CBD-87EF-47AF-966F-3F24F50D2666}"/>
                </a:ext>
              </a:extLst>
            </p:cNvPr>
            <p:cNvSpPr>
              <a:spLocks/>
            </p:cNvSpPr>
            <p:nvPr/>
          </p:nvSpPr>
          <p:spPr bwMode="auto">
            <a:xfrm>
              <a:off x="-7480300" y="5553075"/>
              <a:ext cx="473075" cy="866775"/>
            </a:xfrm>
            <a:custGeom>
              <a:avLst/>
              <a:gdLst>
                <a:gd name="T0" fmla="*/ 41 w 337"/>
                <a:gd name="T1" fmla="*/ 617 h 617"/>
                <a:gd name="T2" fmla="*/ 61 w 337"/>
                <a:gd name="T3" fmla="*/ 0 h 617"/>
                <a:gd name="T4" fmla="*/ 261 w 337"/>
                <a:gd name="T5" fmla="*/ 75 h 617"/>
                <a:gd name="T6" fmla="*/ 337 w 337"/>
                <a:gd name="T7" fmla="*/ 617 h 617"/>
                <a:gd name="T8" fmla="*/ 41 w 337"/>
                <a:gd name="T9" fmla="*/ 617 h 617"/>
              </a:gdLst>
              <a:ahLst/>
              <a:cxnLst>
                <a:cxn ang="0">
                  <a:pos x="T0" y="T1"/>
                </a:cxn>
                <a:cxn ang="0">
                  <a:pos x="T2" y="T3"/>
                </a:cxn>
                <a:cxn ang="0">
                  <a:pos x="T4" y="T5"/>
                </a:cxn>
                <a:cxn ang="0">
                  <a:pos x="T6" y="T7"/>
                </a:cxn>
                <a:cxn ang="0">
                  <a:pos x="T8" y="T9"/>
                </a:cxn>
              </a:cxnLst>
              <a:rect l="0" t="0" r="r" b="b"/>
              <a:pathLst>
                <a:path w="337" h="617">
                  <a:moveTo>
                    <a:pt x="41" y="617"/>
                  </a:moveTo>
                  <a:cubicBezTo>
                    <a:pt x="0" y="313"/>
                    <a:pt x="61" y="0"/>
                    <a:pt x="61" y="0"/>
                  </a:cubicBezTo>
                  <a:cubicBezTo>
                    <a:pt x="61" y="0"/>
                    <a:pt x="247" y="5"/>
                    <a:pt x="261" y="75"/>
                  </a:cubicBezTo>
                  <a:cubicBezTo>
                    <a:pt x="270" y="114"/>
                    <a:pt x="334" y="460"/>
                    <a:pt x="337" y="617"/>
                  </a:cubicBezTo>
                  <a:lnTo>
                    <a:pt x="41" y="617"/>
                  </a:lnTo>
                  <a:close/>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55">
              <a:extLst>
                <a:ext uri="{FF2B5EF4-FFF2-40B4-BE49-F238E27FC236}">
                  <a16:creationId xmlns:a16="http://schemas.microsoft.com/office/drawing/2014/main" id="{A750444C-C250-4BFB-B276-3F4E6B25E0A0}"/>
                </a:ext>
              </a:extLst>
            </p:cNvPr>
            <p:cNvSpPr>
              <a:spLocks/>
            </p:cNvSpPr>
            <p:nvPr/>
          </p:nvSpPr>
          <p:spPr bwMode="auto">
            <a:xfrm>
              <a:off x="-7396163" y="3763963"/>
              <a:ext cx="985837" cy="2111375"/>
            </a:xfrm>
            <a:custGeom>
              <a:avLst/>
              <a:gdLst>
                <a:gd name="T0" fmla="*/ 27 w 702"/>
                <a:gd name="T1" fmla="*/ 1081 h 1503"/>
                <a:gd name="T2" fmla="*/ 123 w 702"/>
                <a:gd name="T3" fmla="*/ 676 h 1503"/>
                <a:gd name="T4" fmla="*/ 267 w 702"/>
                <a:gd name="T5" fmla="*/ 248 h 1503"/>
                <a:gd name="T6" fmla="*/ 286 w 702"/>
                <a:gd name="T7" fmla="*/ 38 h 1503"/>
                <a:gd name="T8" fmla="*/ 564 w 702"/>
                <a:gd name="T9" fmla="*/ 61 h 1503"/>
                <a:gd name="T10" fmla="*/ 610 w 702"/>
                <a:gd name="T11" fmla="*/ 84 h 1503"/>
                <a:gd name="T12" fmla="*/ 679 w 702"/>
                <a:gd name="T13" fmla="*/ 218 h 1503"/>
                <a:gd name="T14" fmla="*/ 642 w 702"/>
                <a:gd name="T15" fmla="*/ 464 h 1503"/>
                <a:gd name="T16" fmla="*/ 545 w 702"/>
                <a:gd name="T17" fmla="*/ 629 h 1503"/>
                <a:gd name="T18" fmla="*/ 458 w 702"/>
                <a:gd name="T19" fmla="*/ 768 h 1503"/>
                <a:gd name="T20" fmla="*/ 311 w 702"/>
                <a:gd name="T21" fmla="*/ 1108 h 1503"/>
                <a:gd name="T22" fmla="*/ 200 w 702"/>
                <a:gd name="T23" fmla="*/ 1360 h 1503"/>
                <a:gd name="T24" fmla="*/ 25 w 702"/>
                <a:gd name="T25" fmla="*/ 1286 h 1503"/>
                <a:gd name="T26" fmla="*/ 3 w 702"/>
                <a:gd name="T27" fmla="*/ 1247 h 1503"/>
                <a:gd name="T28" fmla="*/ 10 w 702"/>
                <a:gd name="T29" fmla="*/ 1185 h 1503"/>
                <a:gd name="T30" fmla="*/ 27 w 702"/>
                <a:gd name="T31" fmla="*/ 1081 h 1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2" h="1503">
                  <a:moveTo>
                    <a:pt x="27" y="1081"/>
                  </a:moveTo>
                  <a:cubicBezTo>
                    <a:pt x="52" y="944"/>
                    <a:pt x="84" y="809"/>
                    <a:pt x="123" y="676"/>
                  </a:cubicBezTo>
                  <a:cubicBezTo>
                    <a:pt x="168" y="525"/>
                    <a:pt x="205" y="393"/>
                    <a:pt x="267" y="248"/>
                  </a:cubicBezTo>
                  <a:cubicBezTo>
                    <a:pt x="283" y="211"/>
                    <a:pt x="262" y="54"/>
                    <a:pt x="286" y="38"/>
                  </a:cubicBezTo>
                  <a:cubicBezTo>
                    <a:pt x="343" y="0"/>
                    <a:pt x="487" y="46"/>
                    <a:pt x="564" y="61"/>
                  </a:cubicBezTo>
                  <a:cubicBezTo>
                    <a:pt x="582" y="65"/>
                    <a:pt x="594" y="74"/>
                    <a:pt x="610" y="84"/>
                  </a:cubicBezTo>
                  <a:cubicBezTo>
                    <a:pt x="636" y="100"/>
                    <a:pt x="670" y="188"/>
                    <a:pt x="679" y="218"/>
                  </a:cubicBezTo>
                  <a:cubicBezTo>
                    <a:pt x="702" y="297"/>
                    <a:pt x="685" y="396"/>
                    <a:pt x="642" y="464"/>
                  </a:cubicBezTo>
                  <a:cubicBezTo>
                    <a:pt x="608" y="518"/>
                    <a:pt x="576" y="574"/>
                    <a:pt x="545" y="629"/>
                  </a:cubicBezTo>
                  <a:cubicBezTo>
                    <a:pt x="518" y="677"/>
                    <a:pt x="485" y="720"/>
                    <a:pt x="458" y="768"/>
                  </a:cubicBezTo>
                  <a:cubicBezTo>
                    <a:pt x="396" y="876"/>
                    <a:pt x="356" y="993"/>
                    <a:pt x="311" y="1108"/>
                  </a:cubicBezTo>
                  <a:cubicBezTo>
                    <a:pt x="296" y="1147"/>
                    <a:pt x="200" y="1333"/>
                    <a:pt x="200" y="1360"/>
                  </a:cubicBezTo>
                  <a:cubicBezTo>
                    <a:pt x="197" y="1503"/>
                    <a:pt x="69" y="1299"/>
                    <a:pt x="25" y="1286"/>
                  </a:cubicBezTo>
                  <a:cubicBezTo>
                    <a:pt x="0" y="1279"/>
                    <a:pt x="1" y="1274"/>
                    <a:pt x="3" y="1247"/>
                  </a:cubicBezTo>
                  <a:cubicBezTo>
                    <a:pt x="4" y="1226"/>
                    <a:pt x="7" y="1206"/>
                    <a:pt x="10" y="1185"/>
                  </a:cubicBezTo>
                  <a:cubicBezTo>
                    <a:pt x="15" y="1150"/>
                    <a:pt x="21" y="1115"/>
                    <a:pt x="27" y="1081"/>
                  </a:cubicBezTo>
                  <a:close/>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56">
              <a:extLst>
                <a:ext uri="{FF2B5EF4-FFF2-40B4-BE49-F238E27FC236}">
                  <a16:creationId xmlns:a16="http://schemas.microsoft.com/office/drawing/2014/main" id="{D4A52365-4532-442C-936A-CA6BFE628F33}"/>
                </a:ext>
              </a:extLst>
            </p:cNvPr>
            <p:cNvSpPr>
              <a:spLocks/>
            </p:cNvSpPr>
            <p:nvPr/>
          </p:nvSpPr>
          <p:spPr bwMode="auto">
            <a:xfrm>
              <a:off x="-7096125" y="2509838"/>
              <a:ext cx="576262" cy="1412875"/>
            </a:xfrm>
            <a:custGeom>
              <a:avLst/>
              <a:gdLst>
                <a:gd name="T0" fmla="*/ 61 w 410"/>
                <a:gd name="T1" fmla="*/ 1006 h 1006"/>
                <a:gd name="T2" fmla="*/ 31 w 410"/>
                <a:gd name="T3" fmla="*/ 357 h 1006"/>
                <a:gd name="T4" fmla="*/ 129 w 410"/>
                <a:gd name="T5" fmla="*/ 109 h 1006"/>
                <a:gd name="T6" fmla="*/ 315 w 410"/>
                <a:gd name="T7" fmla="*/ 107 h 1006"/>
                <a:gd name="T8" fmla="*/ 377 w 410"/>
                <a:gd name="T9" fmla="*/ 391 h 1006"/>
                <a:gd name="T10" fmla="*/ 410 w 410"/>
                <a:gd name="T11" fmla="*/ 997 h 1006"/>
                <a:gd name="T12" fmla="*/ 61 w 410"/>
                <a:gd name="T13" fmla="*/ 1006 h 1006"/>
              </a:gdLst>
              <a:ahLst/>
              <a:cxnLst>
                <a:cxn ang="0">
                  <a:pos x="T0" y="T1"/>
                </a:cxn>
                <a:cxn ang="0">
                  <a:pos x="T2" y="T3"/>
                </a:cxn>
                <a:cxn ang="0">
                  <a:pos x="T4" y="T5"/>
                </a:cxn>
                <a:cxn ang="0">
                  <a:pos x="T6" y="T7"/>
                </a:cxn>
                <a:cxn ang="0">
                  <a:pos x="T8" y="T9"/>
                </a:cxn>
                <a:cxn ang="0">
                  <a:pos x="T10" y="T11"/>
                </a:cxn>
                <a:cxn ang="0">
                  <a:pos x="T12" y="T13"/>
                </a:cxn>
              </a:cxnLst>
              <a:rect l="0" t="0" r="r" b="b"/>
              <a:pathLst>
                <a:path w="410" h="1006">
                  <a:moveTo>
                    <a:pt x="61" y="1006"/>
                  </a:moveTo>
                  <a:cubicBezTo>
                    <a:pt x="48" y="758"/>
                    <a:pt x="0" y="392"/>
                    <a:pt x="31" y="357"/>
                  </a:cubicBezTo>
                  <a:cubicBezTo>
                    <a:pt x="86" y="295"/>
                    <a:pt x="89" y="159"/>
                    <a:pt x="129" y="109"/>
                  </a:cubicBezTo>
                  <a:cubicBezTo>
                    <a:pt x="189" y="35"/>
                    <a:pt x="240" y="0"/>
                    <a:pt x="315" y="107"/>
                  </a:cubicBezTo>
                  <a:cubicBezTo>
                    <a:pt x="340" y="144"/>
                    <a:pt x="371" y="363"/>
                    <a:pt x="377" y="391"/>
                  </a:cubicBezTo>
                  <a:cubicBezTo>
                    <a:pt x="390" y="451"/>
                    <a:pt x="395" y="754"/>
                    <a:pt x="410" y="997"/>
                  </a:cubicBezTo>
                  <a:lnTo>
                    <a:pt x="61" y="1006"/>
                  </a:ln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57">
              <a:extLst>
                <a:ext uri="{FF2B5EF4-FFF2-40B4-BE49-F238E27FC236}">
                  <a16:creationId xmlns:a16="http://schemas.microsoft.com/office/drawing/2014/main" id="{FCE88525-8A1B-493A-BD5C-D13A513684A8}"/>
                </a:ext>
              </a:extLst>
            </p:cNvPr>
            <p:cNvSpPr>
              <a:spLocks/>
            </p:cNvSpPr>
            <p:nvPr/>
          </p:nvSpPr>
          <p:spPr bwMode="auto">
            <a:xfrm>
              <a:off x="-7102475" y="2597150"/>
              <a:ext cx="590550" cy="1325563"/>
            </a:xfrm>
            <a:custGeom>
              <a:avLst/>
              <a:gdLst>
                <a:gd name="T0" fmla="*/ 66 w 420"/>
                <a:gd name="T1" fmla="*/ 944 h 944"/>
                <a:gd name="T2" fmla="*/ 25 w 420"/>
                <a:gd name="T3" fmla="*/ 504 h 944"/>
                <a:gd name="T4" fmla="*/ 5 w 420"/>
                <a:gd name="T5" fmla="*/ 408 h 944"/>
                <a:gd name="T6" fmla="*/ 26 w 420"/>
                <a:gd name="T7" fmla="*/ 311 h 944"/>
                <a:gd name="T8" fmla="*/ 62 w 420"/>
                <a:gd name="T9" fmla="*/ 228 h 944"/>
                <a:gd name="T10" fmla="*/ 92 w 420"/>
                <a:gd name="T11" fmla="*/ 145 h 944"/>
                <a:gd name="T12" fmla="*/ 118 w 420"/>
                <a:gd name="T13" fmla="*/ 72 h 944"/>
                <a:gd name="T14" fmla="*/ 165 w 420"/>
                <a:gd name="T15" fmla="*/ 66 h 944"/>
                <a:gd name="T16" fmla="*/ 231 w 420"/>
                <a:gd name="T17" fmla="*/ 40 h 944"/>
                <a:gd name="T18" fmla="*/ 283 w 420"/>
                <a:gd name="T19" fmla="*/ 1 h 944"/>
                <a:gd name="T20" fmla="*/ 409 w 420"/>
                <a:gd name="T21" fmla="*/ 286 h 944"/>
                <a:gd name="T22" fmla="*/ 420 w 420"/>
                <a:gd name="T23" fmla="*/ 937 h 944"/>
                <a:gd name="T24" fmla="*/ 66 w 420"/>
                <a:gd name="T25"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0" h="944">
                  <a:moveTo>
                    <a:pt x="66" y="944"/>
                  </a:moveTo>
                  <a:cubicBezTo>
                    <a:pt x="53" y="762"/>
                    <a:pt x="41" y="612"/>
                    <a:pt x="25" y="504"/>
                  </a:cubicBezTo>
                  <a:cubicBezTo>
                    <a:pt x="20" y="472"/>
                    <a:pt x="10" y="440"/>
                    <a:pt x="5" y="408"/>
                  </a:cubicBezTo>
                  <a:cubicBezTo>
                    <a:pt x="0" y="378"/>
                    <a:pt x="14" y="337"/>
                    <a:pt x="26" y="311"/>
                  </a:cubicBezTo>
                  <a:cubicBezTo>
                    <a:pt x="38" y="283"/>
                    <a:pt x="51" y="256"/>
                    <a:pt x="62" y="228"/>
                  </a:cubicBezTo>
                  <a:cubicBezTo>
                    <a:pt x="74" y="201"/>
                    <a:pt x="83" y="173"/>
                    <a:pt x="92" y="145"/>
                  </a:cubicBezTo>
                  <a:cubicBezTo>
                    <a:pt x="94" y="136"/>
                    <a:pt x="109" y="73"/>
                    <a:pt x="118" y="72"/>
                  </a:cubicBezTo>
                  <a:cubicBezTo>
                    <a:pt x="119" y="72"/>
                    <a:pt x="152" y="69"/>
                    <a:pt x="165" y="66"/>
                  </a:cubicBezTo>
                  <a:cubicBezTo>
                    <a:pt x="189" y="61"/>
                    <a:pt x="211" y="52"/>
                    <a:pt x="231" y="40"/>
                  </a:cubicBezTo>
                  <a:cubicBezTo>
                    <a:pt x="237" y="36"/>
                    <a:pt x="282" y="0"/>
                    <a:pt x="283" y="1"/>
                  </a:cubicBezTo>
                  <a:cubicBezTo>
                    <a:pt x="356" y="77"/>
                    <a:pt x="397" y="188"/>
                    <a:pt x="409" y="286"/>
                  </a:cubicBezTo>
                  <a:cubicBezTo>
                    <a:pt x="413" y="321"/>
                    <a:pt x="407" y="861"/>
                    <a:pt x="420" y="937"/>
                  </a:cubicBezTo>
                  <a:lnTo>
                    <a:pt x="66" y="9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8">
              <a:extLst>
                <a:ext uri="{FF2B5EF4-FFF2-40B4-BE49-F238E27FC236}">
                  <a16:creationId xmlns:a16="http://schemas.microsoft.com/office/drawing/2014/main" id="{C297DCF5-B9BC-49FA-BE69-5EB50FC9CF6C}"/>
                </a:ext>
              </a:extLst>
            </p:cNvPr>
            <p:cNvSpPr>
              <a:spLocks/>
            </p:cNvSpPr>
            <p:nvPr/>
          </p:nvSpPr>
          <p:spPr bwMode="auto">
            <a:xfrm>
              <a:off x="-6970713" y="2597150"/>
              <a:ext cx="573087" cy="1563688"/>
            </a:xfrm>
            <a:custGeom>
              <a:avLst/>
              <a:gdLst>
                <a:gd name="T0" fmla="*/ 3 w 408"/>
                <a:gd name="T1" fmla="*/ 612 h 1114"/>
                <a:gd name="T2" fmla="*/ 36 w 408"/>
                <a:gd name="T3" fmla="*/ 283 h 1114"/>
                <a:gd name="T4" fmla="*/ 156 w 408"/>
                <a:gd name="T5" fmla="*/ 26 h 1114"/>
                <a:gd name="T6" fmla="*/ 189 w 408"/>
                <a:gd name="T7" fmla="*/ 1 h 1114"/>
                <a:gd name="T8" fmla="*/ 315 w 408"/>
                <a:gd name="T9" fmla="*/ 286 h 1114"/>
                <a:gd name="T10" fmla="*/ 408 w 408"/>
                <a:gd name="T11" fmla="*/ 1047 h 1114"/>
                <a:gd name="T12" fmla="*/ 61 w 408"/>
                <a:gd name="T13" fmla="*/ 1114 h 1114"/>
                <a:gd name="T14" fmla="*/ 3 w 408"/>
                <a:gd name="T15" fmla="*/ 612 h 1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8" h="1114">
                  <a:moveTo>
                    <a:pt x="3" y="612"/>
                  </a:moveTo>
                  <a:cubicBezTo>
                    <a:pt x="0" y="501"/>
                    <a:pt x="3" y="390"/>
                    <a:pt x="36" y="283"/>
                  </a:cubicBezTo>
                  <a:cubicBezTo>
                    <a:pt x="64" y="192"/>
                    <a:pt x="106" y="107"/>
                    <a:pt x="156" y="26"/>
                  </a:cubicBezTo>
                  <a:cubicBezTo>
                    <a:pt x="171" y="14"/>
                    <a:pt x="189" y="0"/>
                    <a:pt x="189" y="1"/>
                  </a:cubicBezTo>
                  <a:cubicBezTo>
                    <a:pt x="262" y="77"/>
                    <a:pt x="303" y="188"/>
                    <a:pt x="315" y="286"/>
                  </a:cubicBezTo>
                  <a:cubicBezTo>
                    <a:pt x="319" y="321"/>
                    <a:pt x="396" y="971"/>
                    <a:pt x="408" y="1047"/>
                  </a:cubicBezTo>
                  <a:cubicBezTo>
                    <a:pt x="61" y="1114"/>
                    <a:pt x="61" y="1114"/>
                    <a:pt x="61" y="1114"/>
                  </a:cubicBezTo>
                  <a:cubicBezTo>
                    <a:pt x="42" y="999"/>
                    <a:pt x="7" y="728"/>
                    <a:pt x="3" y="612"/>
                  </a:cubicBezTo>
                  <a:close/>
                </a:path>
              </a:pathLst>
            </a:custGeom>
            <a:solidFill>
              <a:srgbClr val="FFA4C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59">
              <a:extLst>
                <a:ext uri="{FF2B5EF4-FFF2-40B4-BE49-F238E27FC236}">
                  <a16:creationId xmlns:a16="http://schemas.microsoft.com/office/drawing/2014/main" id="{8BFC6F20-C32D-4A81-BA53-F338E7C2957C}"/>
                </a:ext>
              </a:extLst>
            </p:cNvPr>
            <p:cNvSpPr>
              <a:spLocks/>
            </p:cNvSpPr>
            <p:nvPr/>
          </p:nvSpPr>
          <p:spPr bwMode="auto">
            <a:xfrm>
              <a:off x="-7532688" y="3278188"/>
              <a:ext cx="693737" cy="439738"/>
            </a:xfrm>
            <a:custGeom>
              <a:avLst/>
              <a:gdLst>
                <a:gd name="T0" fmla="*/ 423 w 493"/>
                <a:gd name="T1" fmla="*/ 313 h 313"/>
                <a:gd name="T2" fmla="*/ 486 w 493"/>
                <a:gd name="T3" fmla="*/ 228 h 313"/>
                <a:gd name="T4" fmla="*/ 467 w 493"/>
                <a:gd name="T5" fmla="*/ 197 h 313"/>
                <a:gd name="T6" fmla="*/ 104 w 493"/>
                <a:gd name="T7" fmla="*/ 35 h 313"/>
                <a:gd name="T8" fmla="*/ 54 w 493"/>
                <a:gd name="T9" fmla="*/ 90 h 313"/>
                <a:gd name="T10" fmla="*/ 423 w 493"/>
                <a:gd name="T11" fmla="*/ 313 h 313"/>
              </a:gdLst>
              <a:ahLst/>
              <a:cxnLst>
                <a:cxn ang="0">
                  <a:pos x="T0" y="T1"/>
                </a:cxn>
                <a:cxn ang="0">
                  <a:pos x="T2" y="T3"/>
                </a:cxn>
                <a:cxn ang="0">
                  <a:pos x="T4" y="T5"/>
                </a:cxn>
                <a:cxn ang="0">
                  <a:pos x="T6" y="T7"/>
                </a:cxn>
                <a:cxn ang="0">
                  <a:pos x="T8" y="T9"/>
                </a:cxn>
                <a:cxn ang="0">
                  <a:pos x="T10" y="T11"/>
                </a:cxn>
              </a:cxnLst>
              <a:rect l="0" t="0" r="r" b="b"/>
              <a:pathLst>
                <a:path w="493" h="313">
                  <a:moveTo>
                    <a:pt x="423" y="313"/>
                  </a:moveTo>
                  <a:cubicBezTo>
                    <a:pt x="442" y="301"/>
                    <a:pt x="493" y="260"/>
                    <a:pt x="486" y="228"/>
                  </a:cubicBezTo>
                  <a:cubicBezTo>
                    <a:pt x="480" y="201"/>
                    <a:pt x="467" y="197"/>
                    <a:pt x="467" y="197"/>
                  </a:cubicBezTo>
                  <a:cubicBezTo>
                    <a:pt x="335" y="126"/>
                    <a:pt x="209" y="71"/>
                    <a:pt x="104" y="35"/>
                  </a:cubicBezTo>
                  <a:cubicBezTo>
                    <a:pt x="0" y="0"/>
                    <a:pt x="54" y="90"/>
                    <a:pt x="54" y="90"/>
                  </a:cubicBezTo>
                  <a:cubicBezTo>
                    <a:pt x="153" y="161"/>
                    <a:pt x="241" y="237"/>
                    <a:pt x="423" y="313"/>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0">
              <a:extLst>
                <a:ext uri="{FF2B5EF4-FFF2-40B4-BE49-F238E27FC236}">
                  <a16:creationId xmlns:a16="http://schemas.microsoft.com/office/drawing/2014/main" id="{AA873CAF-0EF2-4C0E-8080-C6AD89591689}"/>
                </a:ext>
              </a:extLst>
            </p:cNvPr>
            <p:cNvSpPr>
              <a:spLocks/>
            </p:cNvSpPr>
            <p:nvPr/>
          </p:nvSpPr>
          <p:spPr bwMode="auto">
            <a:xfrm>
              <a:off x="-6973888" y="2795588"/>
              <a:ext cx="412750" cy="976313"/>
            </a:xfrm>
            <a:custGeom>
              <a:avLst/>
              <a:gdLst>
                <a:gd name="T0" fmla="*/ 14 w 293"/>
                <a:gd name="T1" fmla="*/ 652 h 695"/>
                <a:gd name="T2" fmla="*/ 118 w 293"/>
                <a:gd name="T3" fmla="*/ 661 h 695"/>
                <a:gd name="T4" fmla="*/ 244 w 293"/>
                <a:gd name="T5" fmla="*/ 334 h 695"/>
                <a:gd name="T6" fmla="*/ 206 w 293"/>
                <a:gd name="T7" fmla="*/ 12 h 695"/>
                <a:gd name="T8" fmla="*/ 71 w 293"/>
                <a:gd name="T9" fmla="*/ 378 h 695"/>
                <a:gd name="T10" fmla="*/ 17 w 293"/>
                <a:gd name="T11" fmla="*/ 569 h 695"/>
                <a:gd name="T12" fmla="*/ 14 w 293"/>
                <a:gd name="T13" fmla="*/ 652 h 695"/>
              </a:gdLst>
              <a:ahLst/>
              <a:cxnLst>
                <a:cxn ang="0">
                  <a:pos x="T0" y="T1"/>
                </a:cxn>
                <a:cxn ang="0">
                  <a:pos x="T2" y="T3"/>
                </a:cxn>
                <a:cxn ang="0">
                  <a:pos x="T4" y="T5"/>
                </a:cxn>
                <a:cxn ang="0">
                  <a:pos x="T6" y="T7"/>
                </a:cxn>
                <a:cxn ang="0">
                  <a:pos x="T8" y="T9"/>
                </a:cxn>
                <a:cxn ang="0">
                  <a:pos x="T10" y="T11"/>
                </a:cxn>
                <a:cxn ang="0">
                  <a:pos x="T12" y="T13"/>
                </a:cxn>
              </a:cxnLst>
              <a:rect l="0" t="0" r="r" b="b"/>
              <a:pathLst>
                <a:path w="293" h="695">
                  <a:moveTo>
                    <a:pt x="14" y="652"/>
                  </a:moveTo>
                  <a:cubicBezTo>
                    <a:pt x="20" y="659"/>
                    <a:pt x="103" y="695"/>
                    <a:pt x="118" y="661"/>
                  </a:cubicBezTo>
                  <a:cubicBezTo>
                    <a:pt x="179" y="525"/>
                    <a:pt x="210" y="436"/>
                    <a:pt x="244" y="334"/>
                  </a:cubicBezTo>
                  <a:cubicBezTo>
                    <a:pt x="290" y="195"/>
                    <a:pt x="293" y="26"/>
                    <a:pt x="206" y="12"/>
                  </a:cubicBezTo>
                  <a:cubicBezTo>
                    <a:pt x="128" y="0"/>
                    <a:pt x="100" y="211"/>
                    <a:pt x="71" y="378"/>
                  </a:cubicBezTo>
                  <a:cubicBezTo>
                    <a:pt x="64" y="414"/>
                    <a:pt x="43" y="455"/>
                    <a:pt x="17" y="569"/>
                  </a:cubicBezTo>
                  <a:cubicBezTo>
                    <a:pt x="17" y="569"/>
                    <a:pt x="0" y="630"/>
                    <a:pt x="14" y="652"/>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1">
              <a:extLst>
                <a:ext uri="{FF2B5EF4-FFF2-40B4-BE49-F238E27FC236}">
                  <a16:creationId xmlns:a16="http://schemas.microsoft.com/office/drawing/2014/main" id="{05D475B7-3CEC-4937-A46D-38CA4950347B}"/>
                </a:ext>
              </a:extLst>
            </p:cNvPr>
            <p:cNvSpPr>
              <a:spLocks/>
            </p:cNvSpPr>
            <p:nvPr/>
          </p:nvSpPr>
          <p:spPr bwMode="auto">
            <a:xfrm>
              <a:off x="-6961188" y="2790825"/>
              <a:ext cx="407987" cy="952500"/>
            </a:xfrm>
            <a:custGeom>
              <a:avLst/>
              <a:gdLst>
                <a:gd name="T0" fmla="*/ 0 w 290"/>
                <a:gd name="T1" fmla="*/ 514 h 679"/>
                <a:gd name="T2" fmla="*/ 61 w 290"/>
                <a:gd name="T3" fmla="*/ 325 h 679"/>
                <a:gd name="T4" fmla="*/ 203 w 290"/>
                <a:gd name="T5" fmla="*/ 12 h 679"/>
                <a:gd name="T6" fmla="*/ 253 w 290"/>
                <a:gd name="T7" fmla="*/ 355 h 679"/>
                <a:gd name="T8" fmla="*/ 126 w 290"/>
                <a:gd name="T9" fmla="*/ 679 h 679"/>
                <a:gd name="T10" fmla="*/ 0 w 290"/>
                <a:gd name="T11" fmla="*/ 514 h 679"/>
              </a:gdLst>
              <a:ahLst/>
              <a:cxnLst>
                <a:cxn ang="0">
                  <a:pos x="T0" y="T1"/>
                </a:cxn>
                <a:cxn ang="0">
                  <a:pos x="T2" y="T3"/>
                </a:cxn>
                <a:cxn ang="0">
                  <a:pos x="T4" y="T5"/>
                </a:cxn>
                <a:cxn ang="0">
                  <a:pos x="T6" y="T7"/>
                </a:cxn>
                <a:cxn ang="0">
                  <a:pos x="T8" y="T9"/>
                </a:cxn>
                <a:cxn ang="0">
                  <a:pos x="T10" y="T11"/>
                </a:cxn>
              </a:cxnLst>
              <a:rect l="0" t="0" r="r" b="b"/>
              <a:pathLst>
                <a:path w="290" h="679">
                  <a:moveTo>
                    <a:pt x="0" y="514"/>
                  </a:moveTo>
                  <a:cubicBezTo>
                    <a:pt x="19" y="442"/>
                    <a:pt x="56" y="353"/>
                    <a:pt x="61" y="325"/>
                  </a:cubicBezTo>
                  <a:cubicBezTo>
                    <a:pt x="91" y="157"/>
                    <a:pt x="125" y="0"/>
                    <a:pt x="203" y="12"/>
                  </a:cubicBezTo>
                  <a:cubicBezTo>
                    <a:pt x="290" y="26"/>
                    <a:pt x="285" y="212"/>
                    <a:pt x="253" y="355"/>
                  </a:cubicBezTo>
                  <a:cubicBezTo>
                    <a:pt x="225" y="479"/>
                    <a:pt x="180" y="557"/>
                    <a:pt x="126" y="679"/>
                  </a:cubicBezTo>
                  <a:cubicBezTo>
                    <a:pt x="79" y="653"/>
                    <a:pt x="15" y="573"/>
                    <a:pt x="0" y="5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2">
              <a:extLst>
                <a:ext uri="{FF2B5EF4-FFF2-40B4-BE49-F238E27FC236}">
                  <a16:creationId xmlns:a16="http://schemas.microsoft.com/office/drawing/2014/main" id="{3EC11AB9-FA22-44B4-8CF7-08489B100D2F}"/>
                </a:ext>
              </a:extLst>
            </p:cNvPr>
            <p:cNvSpPr>
              <a:spLocks/>
            </p:cNvSpPr>
            <p:nvPr/>
          </p:nvSpPr>
          <p:spPr bwMode="auto">
            <a:xfrm>
              <a:off x="-7007225" y="1770063"/>
              <a:ext cx="365125" cy="465138"/>
            </a:xfrm>
            <a:custGeom>
              <a:avLst/>
              <a:gdLst>
                <a:gd name="T0" fmla="*/ 87 w 260"/>
                <a:gd name="T1" fmla="*/ 7 h 332"/>
                <a:gd name="T2" fmla="*/ 61 w 260"/>
                <a:gd name="T3" fmla="*/ 32 h 332"/>
                <a:gd name="T4" fmla="*/ 12 w 260"/>
                <a:gd name="T5" fmla="*/ 101 h 332"/>
                <a:gd name="T6" fmla="*/ 3 w 260"/>
                <a:gd name="T7" fmla="*/ 160 h 332"/>
                <a:gd name="T8" fmla="*/ 40 w 260"/>
                <a:gd name="T9" fmla="*/ 247 h 332"/>
                <a:gd name="T10" fmla="*/ 111 w 260"/>
                <a:gd name="T11" fmla="*/ 275 h 332"/>
                <a:gd name="T12" fmla="*/ 152 w 260"/>
                <a:gd name="T13" fmla="*/ 289 h 332"/>
                <a:gd name="T14" fmla="*/ 169 w 260"/>
                <a:gd name="T15" fmla="*/ 312 h 332"/>
                <a:gd name="T16" fmla="*/ 197 w 260"/>
                <a:gd name="T17" fmla="*/ 277 h 332"/>
                <a:gd name="T18" fmla="*/ 202 w 260"/>
                <a:gd name="T19" fmla="*/ 261 h 332"/>
                <a:gd name="T20" fmla="*/ 233 w 260"/>
                <a:gd name="T21" fmla="*/ 159 h 332"/>
                <a:gd name="T22" fmla="*/ 239 w 260"/>
                <a:gd name="T23" fmla="*/ 46 h 332"/>
                <a:gd name="T24" fmla="*/ 114 w 260"/>
                <a:gd name="T25" fmla="*/ 0 h 332"/>
                <a:gd name="T26" fmla="*/ 87 w 260"/>
                <a:gd name="T27" fmla="*/ 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0" h="332">
                  <a:moveTo>
                    <a:pt x="87" y="7"/>
                  </a:moveTo>
                  <a:cubicBezTo>
                    <a:pt x="78" y="13"/>
                    <a:pt x="72" y="22"/>
                    <a:pt x="61" y="32"/>
                  </a:cubicBezTo>
                  <a:cubicBezTo>
                    <a:pt x="41" y="51"/>
                    <a:pt x="21" y="73"/>
                    <a:pt x="12" y="101"/>
                  </a:cubicBezTo>
                  <a:cubicBezTo>
                    <a:pt x="7" y="119"/>
                    <a:pt x="4" y="141"/>
                    <a:pt x="3" y="160"/>
                  </a:cubicBezTo>
                  <a:cubicBezTo>
                    <a:pt x="0" y="195"/>
                    <a:pt x="12" y="226"/>
                    <a:pt x="40" y="247"/>
                  </a:cubicBezTo>
                  <a:cubicBezTo>
                    <a:pt x="61" y="263"/>
                    <a:pt x="85" y="271"/>
                    <a:pt x="111" y="275"/>
                  </a:cubicBezTo>
                  <a:cubicBezTo>
                    <a:pt x="124" y="277"/>
                    <a:pt x="141" y="281"/>
                    <a:pt x="152" y="289"/>
                  </a:cubicBezTo>
                  <a:cubicBezTo>
                    <a:pt x="160" y="295"/>
                    <a:pt x="161" y="307"/>
                    <a:pt x="169" y="312"/>
                  </a:cubicBezTo>
                  <a:cubicBezTo>
                    <a:pt x="195" y="332"/>
                    <a:pt x="195" y="290"/>
                    <a:pt x="197" y="277"/>
                  </a:cubicBezTo>
                  <a:cubicBezTo>
                    <a:pt x="196" y="284"/>
                    <a:pt x="197" y="279"/>
                    <a:pt x="202" y="261"/>
                  </a:cubicBezTo>
                  <a:cubicBezTo>
                    <a:pt x="211" y="223"/>
                    <a:pt x="211" y="192"/>
                    <a:pt x="233" y="159"/>
                  </a:cubicBezTo>
                  <a:cubicBezTo>
                    <a:pt x="252" y="129"/>
                    <a:pt x="260" y="76"/>
                    <a:pt x="239" y="46"/>
                  </a:cubicBezTo>
                  <a:cubicBezTo>
                    <a:pt x="216" y="11"/>
                    <a:pt x="152" y="0"/>
                    <a:pt x="114" y="0"/>
                  </a:cubicBezTo>
                  <a:cubicBezTo>
                    <a:pt x="102" y="0"/>
                    <a:pt x="94" y="3"/>
                    <a:pt x="87" y="7"/>
                  </a:cubicBezTo>
                  <a:close/>
                </a:path>
              </a:pathLst>
            </a:custGeom>
            <a:solidFill>
              <a:srgbClr val="824E34"/>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63">
              <a:extLst>
                <a:ext uri="{FF2B5EF4-FFF2-40B4-BE49-F238E27FC236}">
                  <a16:creationId xmlns:a16="http://schemas.microsoft.com/office/drawing/2014/main" id="{FD57FD9A-8B2F-4123-9F43-6ACF995AAC3F}"/>
                </a:ext>
              </a:extLst>
            </p:cNvPr>
            <p:cNvSpPr>
              <a:spLocks/>
            </p:cNvSpPr>
            <p:nvPr/>
          </p:nvSpPr>
          <p:spPr bwMode="auto">
            <a:xfrm>
              <a:off x="-7521575" y="6648450"/>
              <a:ext cx="423862" cy="212725"/>
            </a:xfrm>
            <a:custGeom>
              <a:avLst/>
              <a:gdLst>
                <a:gd name="T0" fmla="*/ 45 w 301"/>
                <a:gd name="T1" fmla="*/ 69 h 151"/>
                <a:gd name="T2" fmla="*/ 90 w 301"/>
                <a:gd name="T3" fmla="*/ 66 h 151"/>
                <a:gd name="T4" fmla="*/ 146 w 301"/>
                <a:gd name="T5" fmla="*/ 47 h 151"/>
                <a:gd name="T6" fmla="*/ 204 w 301"/>
                <a:gd name="T7" fmla="*/ 9 h 151"/>
                <a:gd name="T8" fmla="*/ 209 w 301"/>
                <a:gd name="T9" fmla="*/ 6 h 151"/>
                <a:gd name="T10" fmla="*/ 279 w 301"/>
                <a:gd name="T11" fmla="*/ 5 h 151"/>
                <a:gd name="T12" fmla="*/ 285 w 301"/>
                <a:gd name="T13" fmla="*/ 0 h 151"/>
                <a:gd name="T14" fmla="*/ 287 w 301"/>
                <a:gd name="T15" fmla="*/ 2 h 151"/>
                <a:gd name="T16" fmla="*/ 293 w 301"/>
                <a:gd name="T17" fmla="*/ 23 h 151"/>
                <a:gd name="T18" fmla="*/ 299 w 301"/>
                <a:gd name="T19" fmla="*/ 104 h 151"/>
                <a:gd name="T20" fmla="*/ 163 w 301"/>
                <a:gd name="T21" fmla="*/ 146 h 151"/>
                <a:gd name="T22" fmla="*/ 42 w 301"/>
                <a:gd name="T23" fmla="*/ 144 h 151"/>
                <a:gd name="T24" fmla="*/ 45 w 301"/>
                <a:gd name="T25"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 h="151">
                  <a:moveTo>
                    <a:pt x="45" y="69"/>
                  </a:moveTo>
                  <a:cubicBezTo>
                    <a:pt x="65" y="67"/>
                    <a:pt x="71" y="69"/>
                    <a:pt x="90" y="66"/>
                  </a:cubicBezTo>
                  <a:cubicBezTo>
                    <a:pt x="110" y="63"/>
                    <a:pt x="129" y="56"/>
                    <a:pt x="146" y="47"/>
                  </a:cubicBezTo>
                  <a:cubicBezTo>
                    <a:pt x="163" y="39"/>
                    <a:pt x="189" y="21"/>
                    <a:pt x="204" y="9"/>
                  </a:cubicBezTo>
                  <a:cubicBezTo>
                    <a:pt x="205" y="8"/>
                    <a:pt x="207" y="7"/>
                    <a:pt x="209" y="6"/>
                  </a:cubicBezTo>
                  <a:cubicBezTo>
                    <a:pt x="236" y="18"/>
                    <a:pt x="251" y="17"/>
                    <a:pt x="279" y="5"/>
                  </a:cubicBezTo>
                  <a:cubicBezTo>
                    <a:pt x="282" y="4"/>
                    <a:pt x="284" y="2"/>
                    <a:pt x="285" y="0"/>
                  </a:cubicBezTo>
                  <a:cubicBezTo>
                    <a:pt x="285" y="1"/>
                    <a:pt x="286" y="2"/>
                    <a:pt x="287" y="2"/>
                  </a:cubicBezTo>
                  <a:cubicBezTo>
                    <a:pt x="291" y="8"/>
                    <a:pt x="292" y="16"/>
                    <a:pt x="293" y="23"/>
                  </a:cubicBezTo>
                  <a:cubicBezTo>
                    <a:pt x="295" y="36"/>
                    <a:pt x="301" y="91"/>
                    <a:pt x="299" y="104"/>
                  </a:cubicBezTo>
                  <a:cubicBezTo>
                    <a:pt x="295" y="122"/>
                    <a:pt x="196" y="144"/>
                    <a:pt x="163" y="146"/>
                  </a:cubicBezTo>
                  <a:cubicBezTo>
                    <a:pt x="119" y="149"/>
                    <a:pt x="85" y="151"/>
                    <a:pt x="42" y="144"/>
                  </a:cubicBezTo>
                  <a:cubicBezTo>
                    <a:pt x="0" y="137"/>
                    <a:pt x="12" y="74"/>
                    <a:pt x="45" y="69"/>
                  </a:cubicBezTo>
                  <a:close/>
                </a:path>
              </a:pathLst>
            </a:custGeom>
            <a:solidFill>
              <a:srgbClr val="404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4">
              <a:extLst>
                <a:ext uri="{FF2B5EF4-FFF2-40B4-BE49-F238E27FC236}">
                  <a16:creationId xmlns:a16="http://schemas.microsoft.com/office/drawing/2014/main" id="{AABB3EDA-C49B-435C-A5D5-03109661911B}"/>
                </a:ext>
              </a:extLst>
            </p:cNvPr>
            <p:cNvSpPr>
              <a:spLocks/>
            </p:cNvSpPr>
            <p:nvPr/>
          </p:nvSpPr>
          <p:spPr bwMode="auto">
            <a:xfrm>
              <a:off x="-6307138" y="6445250"/>
              <a:ext cx="396875" cy="319088"/>
            </a:xfrm>
            <a:custGeom>
              <a:avLst/>
              <a:gdLst>
                <a:gd name="T0" fmla="*/ 30 w 282"/>
                <a:gd name="T1" fmla="*/ 148 h 227"/>
                <a:gd name="T2" fmla="*/ 71 w 282"/>
                <a:gd name="T3" fmla="*/ 129 h 227"/>
                <a:gd name="T4" fmla="*/ 117 w 282"/>
                <a:gd name="T5" fmla="*/ 92 h 227"/>
                <a:gd name="T6" fmla="*/ 157 w 282"/>
                <a:gd name="T7" fmla="*/ 37 h 227"/>
                <a:gd name="T8" fmla="*/ 161 w 282"/>
                <a:gd name="T9" fmla="*/ 31 h 227"/>
                <a:gd name="T10" fmla="*/ 227 w 282"/>
                <a:gd name="T11" fmla="*/ 6 h 227"/>
                <a:gd name="T12" fmla="*/ 230 w 282"/>
                <a:gd name="T13" fmla="*/ 0 h 227"/>
                <a:gd name="T14" fmla="*/ 233 w 282"/>
                <a:gd name="T15" fmla="*/ 1 h 227"/>
                <a:gd name="T16" fmla="*/ 246 w 282"/>
                <a:gd name="T17" fmla="*/ 19 h 227"/>
                <a:gd name="T18" fmla="*/ 280 w 282"/>
                <a:gd name="T19" fmla="*/ 92 h 227"/>
                <a:gd name="T20" fmla="*/ 167 w 282"/>
                <a:gd name="T21" fmla="*/ 179 h 227"/>
                <a:gd name="T22" fmla="*/ 53 w 282"/>
                <a:gd name="T23" fmla="*/ 219 h 227"/>
                <a:gd name="T24" fmla="*/ 30 w 282"/>
                <a:gd name="T25" fmla="*/ 14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27">
                  <a:moveTo>
                    <a:pt x="30" y="148"/>
                  </a:moveTo>
                  <a:cubicBezTo>
                    <a:pt x="47" y="139"/>
                    <a:pt x="54" y="139"/>
                    <a:pt x="71" y="129"/>
                  </a:cubicBezTo>
                  <a:cubicBezTo>
                    <a:pt x="88" y="120"/>
                    <a:pt x="103" y="107"/>
                    <a:pt x="117" y="92"/>
                  </a:cubicBezTo>
                  <a:cubicBezTo>
                    <a:pt x="130" y="78"/>
                    <a:pt x="148" y="53"/>
                    <a:pt x="157" y="37"/>
                  </a:cubicBezTo>
                  <a:cubicBezTo>
                    <a:pt x="159" y="35"/>
                    <a:pt x="160" y="33"/>
                    <a:pt x="161" y="31"/>
                  </a:cubicBezTo>
                  <a:cubicBezTo>
                    <a:pt x="190" y="33"/>
                    <a:pt x="204" y="27"/>
                    <a:pt x="227" y="6"/>
                  </a:cubicBezTo>
                  <a:cubicBezTo>
                    <a:pt x="229" y="4"/>
                    <a:pt x="230" y="2"/>
                    <a:pt x="230" y="0"/>
                  </a:cubicBezTo>
                  <a:cubicBezTo>
                    <a:pt x="231" y="0"/>
                    <a:pt x="232" y="1"/>
                    <a:pt x="233" y="1"/>
                  </a:cubicBezTo>
                  <a:cubicBezTo>
                    <a:pt x="239" y="5"/>
                    <a:pt x="243" y="12"/>
                    <a:pt x="246" y="19"/>
                  </a:cubicBezTo>
                  <a:cubicBezTo>
                    <a:pt x="253" y="30"/>
                    <a:pt x="278" y="79"/>
                    <a:pt x="280" y="92"/>
                  </a:cubicBezTo>
                  <a:cubicBezTo>
                    <a:pt x="282" y="111"/>
                    <a:pt x="197" y="166"/>
                    <a:pt x="167" y="179"/>
                  </a:cubicBezTo>
                  <a:cubicBezTo>
                    <a:pt x="127" y="197"/>
                    <a:pt x="96" y="210"/>
                    <a:pt x="53" y="219"/>
                  </a:cubicBezTo>
                  <a:cubicBezTo>
                    <a:pt x="11" y="227"/>
                    <a:pt x="0" y="164"/>
                    <a:pt x="30" y="148"/>
                  </a:cubicBezTo>
                  <a:close/>
                </a:path>
              </a:pathLst>
            </a:custGeom>
            <a:solidFill>
              <a:srgbClr val="404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5">
              <a:extLst>
                <a:ext uri="{FF2B5EF4-FFF2-40B4-BE49-F238E27FC236}">
                  <a16:creationId xmlns:a16="http://schemas.microsoft.com/office/drawing/2014/main" id="{BADE9C3F-0382-4C59-8297-B317711E7748}"/>
                </a:ext>
              </a:extLst>
            </p:cNvPr>
            <p:cNvSpPr>
              <a:spLocks/>
            </p:cNvSpPr>
            <p:nvPr/>
          </p:nvSpPr>
          <p:spPr bwMode="auto">
            <a:xfrm>
              <a:off x="-7138988" y="1763713"/>
              <a:ext cx="300037" cy="427038"/>
            </a:xfrm>
            <a:custGeom>
              <a:avLst/>
              <a:gdLst>
                <a:gd name="T0" fmla="*/ 9 w 214"/>
                <a:gd name="T1" fmla="*/ 222 h 304"/>
                <a:gd name="T2" fmla="*/ 55 w 214"/>
                <a:gd name="T3" fmla="*/ 90 h 304"/>
                <a:gd name="T4" fmla="*/ 132 w 214"/>
                <a:gd name="T5" fmla="*/ 18 h 304"/>
                <a:gd name="T6" fmla="*/ 192 w 214"/>
                <a:gd name="T7" fmla="*/ 3 h 304"/>
                <a:gd name="T8" fmla="*/ 152 w 214"/>
                <a:gd name="T9" fmla="*/ 150 h 304"/>
                <a:gd name="T10" fmla="*/ 96 w 214"/>
                <a:gd name="T11" fmla="*/ 203 h 304"/>
                <a:gd name="T12" fmla="*/ 58 w 214"/>
                <a:gd name="T13" fmla="*/ 253 h 304"/>
                <a:gd name="T14" fmla="*/ 18 w 214"/>
                <a:gd name="T15" fmla="*/ 304 h 304"/>
                <a:gd name="T16" fmla="*/ 9 w 214"/>
                <a:gd name="T17" fmla="*/ 22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304">
                  <a:moveTo>
                    <a:pt x="9" y="222"/>
                  </a:moveTo>
                  <a:cubicBezTo>
                    <a:pt x="17" y="177"/>
                    <a:pt x="29" y="128"/>
                    <a:pt x="55" y="90"/>
                  </a:cubicBezTo>
                  <a:cubicBezTo>
                    <a:pt x="73" y="63"/>
                    <a:pt x="102" y="31"/>
                    <a:pt x="132" y="18"/>
                  </a:cubicBezTo>
                  <a:cubicBezTo>
                    <a:pt x="149" y="11"/>
                    <a:pt x="174" y="0"/>
                    <a:pt x="192" y="3"/>
                  </a:cubicBezTo>
                  <a:cubicBezTo>
                    <a:pt x="214" y="47"/>
                    <a:pt x="172" y="109"/>
                    <a:pt x="152" y="150"/>
                  </a:cubicBezTo>
                  <a:cubicBezTo>
                    <a:pt x="139" y="177"/>
                    <a:pt x="116" y="184"/>
                    <a:pt x="96" y="203"/>
                  </a:cubicBezTo>
                  <a:cubicBezTo>
                    <a:pt x="81" y="218"/>
                    <a:pt x="70" y="236"/>
                    <a:pt x="58" y="253"/>
                  </a:cubicBezTo>
                  <a:cubicBezTo>
                    <a:pt x="44" y="270"/>
                    <a:pt x="28" y="283"/>
                    <a:pt x="18" y="304"/>
                  </a:cubicBezTo>
                  <a:cubicBezTo>
                    <a:pt x="0" y="296"/>
                    <a:pt x="6" y="238"/>
                    <a:pt x="9" y="222"/>
                  </a:cubicBezTo>
                  <a:close/>
                </a:path>
              </a:pathLst>
            </a:custGeom>
            <a:solidFill>
              <a:srgbClr val="824E34"/>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66">
              <a:extLst>
                <a:ext uri="{FF2B5EF4-FFF2-40B4-BE49-F238E27FC236}">
                  <a16:creationId xmlns:a16="http://schemas.microsoft.com/office/drawing/2014/main" id="{B3AFF6F6-9E5B-4098-A163-B06687A0AB9E}"/>
                </a:ext>
              </a:extLst>
            </p:cNvPr>
            <p:cNvSpPr>
              <a:spLocks/>
            </p:cNvSpPr>
            <p:nvPr/>
          </p:nvSpPr>
          <p:spPr bwMode="auto">
            <a:xfrm>
              <a:off x="-8164513" y="2655888"/>
              <a:ext cx="179387" cy="233363"/>
            </a:xfrm>
            <a:custGeom>
              <a:avLst/>
              <a:gdLst>
                <a:gd name="T0" fmla="*/ 10 w 127"/>
                <a:gd name="T1" fmla="*/ 63 h 167"/>
                <a:gd name="T2" fmla="*/ 75 w 127"/>
                <a:gd name="T3" fmla="*/ 1 h 167"/>
                <a:gd name="T4" fmla="*/ 118 w 127"/>
                <a:gd name="T5" fmla="*/ 59 h 167"/>
                <a:gd name="T6" fmla="*/ 80 w 127"/>
                <a:gd name="T7" fmla="*/ 139 h 167"/>
                <a:gd name="T8" fmla="*/ 10 w 127"/>
                <a:gd name="T9" fmla="*/ 63 h 167"/>
              </a:gdLst>
              <a:ahLst/>
              <a:cxnLst>
                <a:cxn ang="0">
                  <a:pos x="T0" y="T1"/>
                </a:cxn>
                <a:cxn ang="0">
                  <a:pos x="T2" y="T3"/>
                </a:cxn>
                <a:cxn ang="0">
                  <a:pos x="T4" y="T5"/>
                </a:cxn>
                <a:cxn ang="0">
                  <a:pos x="T6" y="T7"/>
                </a:cxn>
                <a:cxn ang="0">
                  <a:pos x="T8" y="T9"/>
                </a:cxn>
              </a:cxnLst>
              <a:rect l="0" t="0" r="r" b="b"/>
              <a:pathLst>
                <a:path w="127" h="167">
                  <a:moveTo>
                    <a:pt x="10" y="63"/>
                  </a:moveTo>
                  <a:cubicBezTo>
                    <a:pt x="17" y="30"/>
                    <a:pt x="38" y="0"/>
                    <a:pt x="75" y="1"/>
                  </a:cubicBezTo>
                  <a:cubicBezTo>
                    <a:pt x="105" y="1"/>
                    <a:pt x="114" y="34"/>
                    <a:pt x="118" y="59"/>
                  </a:cubicBezTo>
                  <a:cubicBezTo>
                    <a:pt x="127" y="99"/>
                    <a:pt x="121" y="119"/>
                    <a:pt x="80" y="139"/>
                  </a:cubicBezTo>
                  <a:cubicBezTo>
                    <a:pt x="23" y="167"/>
                    <a:pt x="0" y="112"/>
                    <a:pt x="10" y="63"/>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7">
              <a:extLst>
                <a:ext uri="{FF2B5EF4-FFF2-40B4-BE49-F238E27FC236}">
                  <a16:creationId xmlns:a16="http://schemas.microsoft.com/office/drawing/2014/main" id="{512D8CF3-A347-46C5-99ED-50EE35962BCD}"/>
                </a:ext>
              </a:extLst>
            </p:cNvPr>
            <p:cNvSpPr>
              <a:spLocks/>
            </p:cNvSpPr>
            <p:nvPr/>
          </p:nvSpPr>
          <p:spPr bwMode="auto">
            <a:xfrm>
              <a:off x="-10425113" y="-38100"/>
              <a:ext cx="3454400" cy="3451225"/>
            </a:xfrm>
            <a:custGeom>
              <a:avLst/>
              <a:gdLst>
                <a:gd name="T0" fmla="*/ 2458 w 2458"/>
                <a:gd name="T1" fmla="*/ 777 h 2458"/>
                <a:gd name="T2" fmla="*/ 1776 w 2458"/>
                <a:gd name="T3" fmla="*/ 597 h 2458"/>
                <a:gd name="T4" fmla="*/ 1779 w 2458"/>
                <a:gd name="T5" fmla="*/ 588 h 2458"/>
                <a:gd name="T6" fmla="*/ 1841 w 2458"/>
                <a:gd name="T7" fmla="*/ 505 h 2458"/>
                <a:gd name="T8" fmla="*/ 1941 w 2458"/>
                <a:gd name="T9" fmla="*/ 358 h 2458"/>
                <a:gd name="T10" fmla="*/ 1757 w 2458"/>
                <a:gd name="T11" fmla="*/ 36 h 2458"/>
                <a:gd name="T12" fmla="*/ 1757 w 2458"/>
                <a:gd name="T13" fmla="*/ 35 h 2458"/>
                <a:gd name="T14" fmla="*/ 1755 w 2458"/>
                <a:gd name="T15" fmla="*/ 35 h 2458"/>
                <a:gd name="T16" fmla="*/ 1754 w 2458"/>
                <a:gd name="T17" fmla="*/ 35 h 2458"/>
                <a:gd name="T18" fmla="*/ 1754 w 2458"/>
                <a:gd name="T19" fmla="*/ 35 h 2458"/>
                <a:gd name="T20" fmla="*/ 1434 w 2458"/>
                <a:gd name="T21" fmla="*/ 224 h 2458"/>
                <a:gd name="T22" fmla="*/ 1449 w 2458"/>
                <a:gd name="T23" fmla="*/ 401 h 2458"/>
                <a:gd name="T24" fmla="*/ 1462 w 2458"/>
                <a:gd name="T25" fmla="*/ 504 h 2458"/>
                <a:gd name="T26" fmla="*/ 1459 w 2458"/>
                <a:gd name="T27" fmla="*/ 514 h 2458"/>
                <a:gd name="T28" fmla="*/ 778 w 2458"/>
                <a:gd name="T29" fmla="*/ 334 h 2458"/>
                <a:gd name="T30" fmla="*/ 598 w 2458"/>
                <a:gd name="T31" fmla="*/ 1015 h 2458"/>
                <a:gd name="T32" fmla="*/ 588 w 2458"/>
                <a:gd name="T33" fmla="*/ 1013 h 2458"/>
                <a:gd name="T34" fmla="*/ 505 w 2458"/>
                <a:gd name="T35" fmla="*/ 951 h 2458"/>
                <a:gd name="T36" fmla="*/ 359 w 2458"/>
                <a:gd name="T37" fmla="*/ 850 h 2458"/>
                <a:gd name="T38" fmla="*/ 36 w 2458"/>
                <a:gd name="T39" fmla="*/ 1035 h 2458"/>
                <a:gd name="T40" fmla="*/ 36 w 2458"/>
                <a:gd name="T41" fmla="*/ 1035 h 2458"/>
                <a:gd name="T42" fmla="*/ 35 w 2458"/>
                <a:gd name="T43" fmla="*/ 1036 h 2458"/>
                <a:gd name="T44" fmla="*/ 35 w 2458"/>
                <a:gd name="T45" fmla="*/ 1038 h 2458"/>
                <a:gd name="T46" fmla="*/ 35 w 2458"/>
                <a:gd name="T47" fmla="*/ 1038 h 2458"/>
                <a:gd name="T48" fmla="*/ 225 w 2458"/>
                <a:gd name="T49" fmla="*/ 1358 h 2458"/>
                <a:gd name="T50" fmla="*/ 401 w 2458"/>
                <a:gd name="T51" fmla="*/ 1343 h 2458"/>
                <a:gd name="T52" fmla="*/ 504 w 2458"/>
                <a:gd name="T53" fmla="*/ 1330 h 2458"/>
                <a:gd name="T54" fmla="*/ 514 w 2458"/>
                <a:gd name="T55" fmla="*/ 1333 h 2458"/>
                <a:gd name="T56" fmla="*/ 334 w 2458"/>
                <a:gd name="T57" fmla="*/ 2014 h 2458"/>
                <a:gd name="T58" fmla="*/ 2014 w 2458"/>
                <a:gd name="T59" fmla="*/ 2458 h 2458"/>
                <a:gd name="T60" fmla="*/ 2458 w 2458"/>
                <a:gd name="T61" fmla="*/ 777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8" h="2458">
                  <a:moveTo>
                    <a:pt x="2458" y="777"/>
                  </a:moveTo>
                  <a:cubicBezTo>
                    <a:pt x="1776" y="597"/>
                    <a:pt x="1776" y="597"/>
                    <a:pt x="1776" y="597"/>
                  </a:cubicBezTo>
                  <a:cubicBezTo>
                    <a:pt x="1777" y="594"/>
                    <a:pt x="1778" y="589"/>
                    <a:pt x="1779" y="588"/>
                  </a:cubicBezTo>
                  <a:cubicBezTo>
                    <a:pt x="1788" y="550"/>
                    <a:pt x="1828" y="519"/>
                    <a:pt x="1841" y="505"/>
                  </a:cubicBezTo>
                  <a:cubicBezTo>
                    <a:pt x="1889" y="470"/>
                    <a:pt x="1925" y="420"/>
                    <a:pt x="1941" y="358"/>
                  </a:cubicBezTo>
                  <a:cubicBezTo>
                    <a:pt x="1978" y="218"/>
                    <a:pt x="1896" y="75"/>
                    <a:pt x="1757" y="36"/>
                  </a:cubicBezTo>
                  <a:cubicBezTo>
                    <a:pt x="1757" y="35"/>
                    <a:pt x="1757" y="35"/>
                    <a:pt x="1757" y="35"/>
                  </a:cubicBezTo>
                  <a:cubicBezTo>
                    <a:pt x="1756" y="35"/>
                    <a:pt x="1756" y="35"/>
                    <a:pt x="1755" y="35"/>
                  </a:cubicBezTo>
                  <a:cubicBezTo>
                    <a:pt x="1755" y="35"/>
                    <a:pt x="1754" y="35"/>
                    <a:pt x="1754" y="35"/>
                  </a:cubicBezTo>
                  <a:cubicBezTo>
                    <a:pt x="1754" y="35"/>
                    <a:pt x="1754" y="35"/>
                    <a:pt x="1754" y="35"/>
                  </a:cubicBezTo>
                  <a:cubicBezTo>
                    <a:pt x="1614" y="0"/>
                    <a:pt x="1471" y="84"/>
                    <a:pt x="1434" y="224"/>
                  </a:cubicBezTo>
                  <a:cubicBezTo>
                    <a:pt x="1418" y="286"/>
                    <a:pt x="1424" y="348"/>
                    <a:pt x="1449" y="401"/>
                  </a:cubicBezTo>
                  <a:cubicBezTo>
                    <a:pt x="1453" y="420"/>
                    <a:pt x="1472" y="467"/>
                    <a:pt x="1462" y="504"/>
                  </a:cubicBezTo>
                  <a:cubicBezTo>
                    <a:pt x="1461" y="505"/>
                    <a:pt x="1460" y="510"/>
                    <a:pt x="1459" y="514"/>
                  </a:cubicBezTo>
                  <a:cubicBezTo>
                    <a:pt x="778" y="334"/>
                    <a:pt x="778" y="334"/>
                    <a:pt x="778" y="334"/>
                  </a:cubicBezTo>
                  <a:cubicBezTo>
                    <a:pt x="598" y="1015"/>
                    <a:pt x="598" y="1015"/>
                    <a:pt x="598" y="1015"/>
                  </a:cubicBezTo>
                  <a:cubicBezTo>
                    <a:pt x="594" y="1014"/>
                    <a:pt x="589" y="1013"/>
                    <a:pt x="588" y="1013"/>
                  </a:cubicBezTo>
                  <a:cubicBezTo>
                    <a:pt x="550" y="1003"/>
                    <a:pt x="519" y="963"/>
                    <a:pt x="505" y="951"/>
                  </a:cubicBezTo>
                  <a:cubicBezTo>
                    <a:pt x="470" y="903"/>
                    <a:pt x="420" y="867"/>
                    <a:pt x="359" y="850"/>
                  </a:cubicBezTo>
                  <a:cubicBezTo>
                    <a:pt x="218" y="813"/>
                    <a:pt x="75" y="896"/>
                    <a:pt x="36" y="1035"/>
                  </a:cubicBezTo>
                  <a:cubicBezTo>
                    <a:pt x="36" y="1035"/>
                    <a:pt x="36" y="1035"/>
                    <a:pt x="36" y="1035"/>
                  </a:cubicBezTo>
                  <a:cubicBezTo>
                    <a:pt x="36" y="1035"/>
                    <a:pt x="35" y="1036"/>
                    <a:pt x="35" y="1036"/>
                  </a:cubicBezTo>
                  <a:cubicBezTo>
                    <a:pt x="35" y="1037"/>
                    <a:pt x="35" y="1037"/>
                    <a:pt x="35" y="1038"/>
                  </a:cubicBezTo>
                  <a:cubicBezTo>
                    <a:pt x="35" y="1038"/>
                    <a:pt x="35" y="1038"/>
                    <a:pt x="35" y="1038"/>
                  </a:cubicBezTo>
                  <a:cubicBezTo>
                    <a:pt x="0" y="1178"/>
                    <a:pt x="84" y="1321"/>
                    <a:pt x="225" y="1358"/>
                  </a:cubicBezTo>
                  <a:cubicBezTo>
                    <a:pt x="286" y="1374"/>
                    <a:pt x="348" y="1367"/>
                    <a:pt x="401" y="1343"/>
                  </a:cubicBezTo>
                  <a:cubicBezTo>
                    <a:pt x="420" y="1339"/>
                    <a:pt x="467" y="1319"/>
                    <a:pt x="504" y="1330"/>
                  </a:cubicBezTo>
                  <a:cubicBezTo>
                    <a:pt x="506" y="1330"/>
                    <a:pt x="510" y="1331"/>
                    <a:pt x="514" y="1333"/>
                  </a:cubicBezTo>
                  <a:cubicBezTo>
                    <a:pt x="334" y="2014"/>
                    <a:pt x="334" y="2014"/>
                    <a:pt x="334" y="2014"/>
                  </a:cubicBezTo>
                  <a:cubicBezTo>
                    <a:pt x="2014" y="2458"/>
                    <a:pt x="2014" y="2458"/>
                    <a:pt x="2014" y="2458"/>
                  </a:cubicBezTo>
                  <a:lnTo>
                    <a:pt x="2458" y="777"/>
                  </a:lnTo>
                  <a:close/>
                </a:path>
              </a:pathLst>
            </a:custGeom>
            <a:solidFill>
              <a:srgbClr val="C644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8">
              <a:extLst>
                <a:ext uri="{FF2B5EF4-FFF2-40B4-BE49-F238E27FC236}">
                  <a16:creationId xmlns:a16="http://schemas.microsoft.com/office/drawing/2014/main" id="{C222EA1D-4678-4ED7-A19C-B1E2B8419401}"/>
                </a:ext>
              </a:extLst>
            </p:cNvPr>
            <p:cNvSpPr>
              <a:spLocks/>
            </p:cNvSpPr>
            <p:nvPr/>
          </p:nvSpPr>
          <p:spPr bwMode="auto">
            <a:xfrm>
              <a:off x="-7900988" y="3286125"/>
              <a:ext cx="490537" cy="168275"/>
            </a:xfrm>
            <a:custGeom>
              <a:avLst/>
              <a:gdLst>
                <a:gd name="T0" fmla="*/ 49 w 349"/>
                <a:gd name="T1" fmla="*/ 63 h 120"/>
                <a:gd name="T2" fmla="*/ 128 w 349"/>
                <a:gd name="T3" fmla="*/ 75 h 120"/>
                <a:gd name="T4" fmla="*/ 162 w 349"/>
                <a:gd name="T5" fmla="*/ 54 h 120"/>
                <a:gd name="T6" fmla="*/ 112 w 349"/>
                <a:gd name="T7" fmla="*/ 37 h 120"/>
                <a:gd name="T8" fmla="*/ 62 w 349"/>
                <a:gd name="T9" fmla="*/ 14 h 120"/>
                <a:gd name="T10" fmla="*/ 178 w 349"/>
                <a:gd name="T11" fmla="*/ 8 h 120"/>
                <a:gd name="T12" fmla="*/ 225 w 349"/>
                <a:gd name="T13" fmla="*/ 16 h 120"/>
                <a:gd name="T14" fmla="*/ 225 w 349"/>
                <a:gd name="T15" fmla="*/ 16 h 120"/>
                <a:gd name="T16" fmla="*/ 349 w 349"/>
                <a:gd name="T17" fmla="*/ 26 h 120"/>
                <a:gd name="T18" fmla="*/ 334 w 349"/>
                <a:gd name="T19" fmla="*/ 83 h 120"/>
                <a:gd name="T20" fmla="*/ 141 w 349"/>
                <a:gd name="T21" fmla="*/ 120 h 120"/>
                <a:gd name="T22" fmla="*/ 21 w 349"/>
                <a:gd name="T23" fmla="*/ 80 h 120"/>
                <a:gd name="T24" fmla="*/ 49 w 349"/>
                <a:gd name="T25" fmla="*/ 6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9" h="120">
                  <a:moveTo>
                    <a:pt x="49" y="63"/>
                  </a:moveTo>
                  <a:cubicBezTo>
                    <a:pt x="97" y="71"/>
                    <a:pt x="128" y="75"/>
                    <a:pt x="128" y="75"/>
                  </a:cubicBezTo>
                  <a:cubicBezTo>
                    <a:pt x="162" y="54"/>
                    <a:pt x="162" y="54"/>
                    <a:pt x="162" y="54"/>
                  </a:cubicBezTo>
                  <a:cubicBezTo>
                    <a:pt x="162" y="54"/>
                    <a:pt x="153" y="42"/>
                    <a:pt x="112" y="37"/>
                  </a:cubicBezTo>
                  <a:cubicBezTo>
                    <a:pt x="96" y="35"/>
                    <a:pt x="54" y="27"/>
                    <a:pt x="62" y="14"/>
                  </a:cubicBezTo>
                  <a:cubicBezTo>
                    <a:pt x="70" y="0"/>
                    <a:pt x="139" y="12"/>
                    <a:pt x="178" y="8"/>
                  </a:cubicBezTo>
                  <a:cubicBezTo>
                    <a:pt x="193" y="6"/>
                    <a:pt x="210" y="11"/>
                    <a:pt x="225" y="16"/>
                  </a:cubicBezTo>
                  <a:cubicBezTo>
                    <a:pt x="225" y="16"/>
                    <a:pt x="225" y="16"/>
                    <a:pt x="225" y="16"/>
                  </a:cubicBezTo>
                  <a:cubicBezTo>
                    <a:pt x="349" y="26"/>
                    <a:pt x="349" y="26"/>
                    <a:pt x="349" y="26"/>
                  </a:cubicBezTo>
                  <a:cubicBezTo>
                    <a:pt x="334" y="83"/>
                    <a:pt x="334" y="83"/>
                    <a:pt x="334" y="83"/>
                  </a:cubicBezTo>
                  <a:cubicBezTo>
                    <a:pt x="141" y="120"/>
                    <a:pt x="141" y="120"/>
                    <a:pt x="141" y="120"/>
                  </a:cubicBezTo>
                  <a:cubicBezTo>
                    <a:pt x="21" y="80"/>
                    <a:pt x="21" y="80"/>
                    <a:pt x="21" y="80"/>
                  </a:cubicBezTo>
                  <a:cubicBezTo>
                    <a:pt x="21" y="80"/>
                    <a:pt x="0" y="54"/>
                    <a:pt x="49" y="63"/>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69">
              <a:extLst>
                <a:ext uri="{FF2B5EF4-FFF2-40B4-BE49-F238E27FC236}">
                  <a16:creationId xmlns:a16="http://schemas.microsoft.com/office/drawing/2014/main" id="{EF84CD1F-B76A-4BF2-B0C3-0C5FBDDB4F76}"/>
                </a:ext>
              </a:extLst>
            </p:cNvPr>
            <p:cNvSpPr>
              <a:spLocks/>
            </p:cNvSpPr>
            <p:nvPr/>
          </p:nvSpPr>
          <p:spPr bwMode="auto">
            <a:xfrm>
              <a:off x="-13517563" y="1522413"/>
              <a:ext cx="512762" cy="547688"/>
            </a:xfrm>
            <a:custGeom>
              <a:avLst/>
              <a:gdLst>
                <a:gd name="T0" fmla="*/ 210 w 365"/>
                <a:gd name="T1" fmla="*/ 6 h 390"/>
                <a:gd name="T2" fmla="*/ 108 w 365"/>
                <a:gd name="T3" fmla="*/ 25 h 390"/>
                <a:gd name="T4" fmla="*/ 66 w 365"/>
                <a:gd name="T5" fmla="*/ 42 h 390"/>
                <a:gd name="T6" fmla="*/ 4 w 365"/>
                <a:gd name="T7" fmla="*/ 184 h 390"/>
                <a:gd name="T8" fmla="*/ 24 w 365"/>
                <a:gd name="T9" fmla="*/ 260 h 390"/>
                <a:gd name="T10" fmla="*/ 169 w 365"/>
                <a:gd name="T11" fmla="*/ 386 h 390"/>
                <a:gd name="T12" fmla="*/ 293 w 365"/>
                <a:gd name="T13" fmla="*/ 322 h 390"/>
                <a:gd name="T14" fmla="*/ 210 w 365"/>
                <a:gd name="T15" fmla="*/ 6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390">
                  <a:moveTo>
                    <a:pt x="210" y="6"/>
                  </a:moveTo>
                  <a:cubicBezTo>
                    <a:pt x="174" y="0"/>
                    <a:pt x="140" y="9"/>
                    <a:pt x="108" y="25"/>
                  </a:cubicBezTo>
                  <a:cubicBezTo>
                    <a:pt x="93" y="32"/>
                    <a:pt x="82" y="37"/>
                    <a:pt x="66" y="42"/>
                  </a:cubicBezTo>
                  <a:cubicBezTo>
                    <a:pt x="12" y="56"/>
                    <a:pt x="0" y="137"/>
                    <a:pt x="4" y="184"/>
                  </a:cubicBezTo>
                  <a:cubicBezTo>
                    <a:pt x="6" y="210"/>
                    <a:pt x="17" y="235"/>
                    <a:pt x="24" y="260"/>
                  </a:cubicBezTo>
                  <a:cubicBezTo>
                    <a:pt x="43" y="324"/>
                    <a:pt x="96" y="390"/>
                    <a:pt x="169" y="386"/>
                  </a:cubicBezTo>
                  <a:cubicBezTo>
                    <a:pt x="216" y="384"/>
                    <a:pt x="264" y="359"/>
                    <a:pt x="293" y="322"/>
                  </a:cubicBezTo>
                  <a:cubicBezTo>
                    <a:pt x="365" y="230"/>
                    <a:pt x="346" y="28"/>
                    <a:pt x="210" y="6"/>
                  </a:cubicBezTo>
                  <a:close/>
                </a:path>
              </a:pathLst>
            </a:custGeom>
            <a:solidFill>
              <a:srgbClr val="59524F"/>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70">
              <a:extLst>
                <a:ext uri="{FF2B5EF4-FFF2-40B4-BE49-F238E27FC236}">
                  <a16:creationId xmlns:a16="http://schemas.microsoft.com/office/drawing/2014/main" id="{4C33B900-F767-4671-86F3-8D8F620E9617}"/>
                </a:ext>
              </a:extLst>
            </p:cNvPr>
            <p:cNvSpPr>
              <a:spLocks/>
            </p:cNvSpPr>
            <p:nvPr/>
          </p:nvSpPr>
          <p:spPr bwMode="auto">
            <a:xfrm>
              <a:off x="-13160375" y="5351463"/>
              <a:ext cx="379412" cy="1123950"/>
            </a:xfrm>
            <a:custGeom>
              <a:avLst/>
              <a:gdLst>
                <a:gd name="T0" fmla="*/ 65 w 270"/>
                <a:gd name="T1" fmla="*/ 59 h 800"/>
                <a:gd name="T2" fmla="*/ 133 w 270"/>
                <a:gd name="T3" fmla="*/ 757 h 800"/>
                <a:gd name="T4" fmla="*/ 195 w 270"/>
                <a:gd name="T5" fmla="*/ 783 h 800"/>
                <a:gd name="T6" fmla="*/ 207 w 270"/>
                <a:gd name="T7" fmla="*/ 757 h 800"/>
                <a:gd name="T8" fmla="*/ 254 w 270"/>
                <a:gd name="T9" fmla="*/ 75 h 800"/>
                <a:gd name="T10" fmla="*/ 65 w 270"/>
                <a:gd name="T11" fmla="*/ 59 h 800"/>
              </a:gdLst>
              <a:ahLst/>
              <a:cxnLst>
                <a:cxn ang="0">
                  <a:pos x="T0" y="T1"/>
                </a:cxn>
                <a:cxn ang="0">
                  <a:pos x="T2" y="T3"/>
                </a:cxn>
                <a:cxn ang="0">
                  <a:pos x="T4" y="T5"/>
                </a:cxn>
                <a:cxn ang="0">
                  <a:pos x="T6" y="T7"/>
                </a:cxn>
                <a:cxn ang="0">
                  <a:pos x="T8" y="T9"/>
                </a:cxn>
                <a:cxn ang="0">
                  <a:pos x="T10" y="T11"/>
                </a:cxn>
              </a:cxnLst>
              <a:rect l="0" t="0" r="r" b="b"/>
              <a:pathLst>
                <a:path w="270" h="800">
                  <a:moveTo>
                    <a:pt x="65" y="59"/>
                  </a:moveTo>
                  <a:cubicBezTo>
                    <a:pt x="65" y="59"/>
                    <a:pt x="0" y="224"/>
                    <a:pt x="133" y="757"/>
                  </a:cubicBezTo>
                  <a:cubicBezTo>
                    <a:pt x="144" y="800"/>
                    <a:pt x="177" y="797"/>
                    <a:pt x="195" y="783"/>
                  </a:cubicBezTo>
                  <a:cubicBezTo>
                    <a:pt x="207" y="774"/>
                    <a:pt x="207" y="757"/>
                    <a:pt x="207" y="757"/>
                  </a:cubicBezTo>
                  <a:cubicBezTo>
                    <a:pt x="207" y="757"/>
                    <a:pt x="270" y="150"/>
                    <a:pt x="254" y="75"/>
                  </a:cubicBezTo>
                  <a:cubicBezTo>
                    <a:pt x="238" y="0"/>
                    <a:pt x="65" y="59"/>
                    <a:pt x="65" y="59"/>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1">
              <a:extLst>
                <a:ext uri="{FF2B5EF4-FFF2-40B4-BE49-F238E27FC236}">
                  <a16:creationId xmlns:a16="http://schemas.microsoft.com/office/drawing/2014/main" id="{61322250-C62C-4A64-A1B9-0B377035D67C}"/>
                </a:ext>
              </a:extLst>
            </p:cNvPr>
            <p:cNvSpPr>
              <a:spLocks/>
            </p:cNvSpPr>
            <p:nvPr/>
          </p:nvSpPr>
          <p:spPr bwMode="auto">
            <a:xfrm>
              <a:off x="-13263563" y="3713163"/>
              <a:ext cx="490537" cy="1892300"/>
            </a:xfrm>
            <a:custGeom>
              <a:avLst/>
              <a:gdLst>
                <a:gd name="T0" fmla="*/ 309 w 349"/>
                <a:gd name="T1" fmla="*/ 0 h 1348"/>
                <a:gd name="T2" fmla="*/ 0 w 349"/>
                <a:gd name="T3" fmla="*/ 0 h 1348"/>
                <a:gd name="T4" fmla="*/ 0 w 349"/>
                <a:gd name="T5" fmla="*/ 5 h 1348"/>
                <a:gd name="T6" fmla="*/ 2 w 349"/>
                <a:gd name="T7" fmla="*/ 182 h 1348"/>
                <a:gd name="T8" fmla="*/ 9 w 349"/>
                <a:gd name="T9" fmla="*/ 443 h 1348"/>
                <a:gd name="T10" fmla="*/ 123 w 349"/>
                <a:gd name="T11" fmla="*/ 1179 h 1348"/>
                <a:gd name="T12" fmla="*/ 157 w 349"/>
                <a:gd name="T13" fmla="*/ 1291 h 1348"/>
                <a:gd name="T14" fmla="*/ 319 w 349"/>
                <a:gd name="T15" fmla="*/ 1301 h 1348"/>
                <a:gd name="T16" fmla="*/ 337 w 349"/>
                <a:gd name="T17" fmla="*/ 1066 h 1348"/>
                <a:gd name="T18" fmla="*/ 342 w 349"/>
                <a:gd name="T19" fmla="*/ 965 h 1348"/>
                <a:gd name="T20" fmla="*/ 339 w 349"/>
                <a:gd name="T21" fmla="*/ 577 h 1348"/>
                <a:gd name="T22" fmla="*/ 309 w 349"/>
                <a:gd name="T23" fmla="*/ 0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1348">
                  <a:moveTo>
                    <a:pt x="309" y="0"/>
                  </a:moveTo>
                  <a:cubicBezTo>
                    <a:pt x="0" y="0"/>
                    <a:pt x="0" y="0"/>
                    <a:pt x="0" y="0"/>
                  </a:cubicBezTo>
                  <a:cubicBezTo>
                    <a:pt x="0" y="2"/>
                    <a:pt x="0" y="3"/>
                    <a:pt x="0" y="5"/>
                  </a:cubicBezTo>
                  <a:cubicBezTo>
                    <a:pt x="0" y="64"/>
                    <a:pt x="1" y="123"/>
                    <a:pt x="2" y="182"/>
                  </a:cubicBezTo>
                  <a:cubicBezTo>
                    <a:pt x="4" y="332"/>
                    <a:pt x="0" y="293"/>
                    <a:pt x="9" y="443"/>
                  </a:cubicBezTo>
                  <a:cubicBezTo>
                    <a:pt x="16" y="570"/>
                    <a:pt x="109" y="1148"/>
                    <a:pt x="123" y="1179"/>
                  </a:cubicBezTo>
                  <a:cubicBezTo>
                    <a:pt x="136" y="1210"/>
                    <a:pt x="130" y="1267"/>
                    <a:pt x="157" y="1291"/>
                  </a:cubicBezTo>
                  <a:cubicBezTo>
                    <a:pt x="200" y="1328"/>
                    <a:pt x="283" y="1348"/>
                    <a:pt x="319" y="1301"/>
                  </a:cubicBezTo>
                  <a:cubicBezTo>
                    <a:pt x="344" y="1270"/>
                    <a:pt x="333" y="1107"/>
                    <a:pt x="337" y="1066"/>
                  </a:cubicBezTo>
                  <a:cubicBezTo>
                    <a:pt x="341" y="1032"/>
                    <a:pt x="341" y="997"/>
                    <a:pt x="342" y="965"/>
                  </a:cubicBezTo>
                  <a:cubicBezTo>
                    <a:pt x="349" y="836"/>
                    <a:pt x="340" y="706"/>
                    <a:pt x="339" y="577"/>
                  </a:cubicBezTo>
                  <a:cubicBezTo>
                    <a:pt x="339" y="396"/>
                    <a:pt x="338" y="221"/>
                    <a:pt x="309" y="0"/>
                  </a:cubicBezTo>
                  <a:close/>
                </a:path>
              </a:pathLst>
            </a:custGeom>
            <a:solidFill>
              <a:srgbClr val="AAA193"/>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72">
              <a:extLst>
                <a:ext uri="{FF2B5EF4-FFF2-40B4-BE49-F238E27FC236}">
                  <a16:creationId xmlns:a16="http://schemas.microsoft.com/office/drawing/2014/main" id="{445C1B6B-78A5-413F-9A8C-563A352AEA70}"/>
                </a:ext>
              </a:extLst>
            </p:cNvPr>
            <p:cNvSpPr>
              <a:spLocks/>
            </p:cNvSpPr>
            <p:nvPr/>
          </p:nvSpPr>
          <p:spPr bwMode="auto">
            <a:xfrm>
              <a:off x="-13004800" y="6386513"/>
              <a:ext cx="457200" cy="227013"/>
            </a:xfrm>
            <a:custGeom>
              <a:avLst/>
              <a:gdLst>
                <a:gd name="T0" fmla="*/ 277 w 325"/>
                <a:gd name="T1" fmla="*/ 75 h 162"/>
                <a:gd name="T2" fmla="*/ 228 w 325"/>
                <a:gd name="T3" fmla="*/ 71 h 162"/>
                <a:gd name="T4" fmla="*/ 168 w 325"/>
                <a:gd name="T5" fmla="*/ 51 h 162"/>
                <a:gd name="T6" fmla="*/ 106 w 325"/>
                <a:gd name="T7" fmla="*/ 10 h 162"/>
                <a:gd name="T8" fmla="*/ 100 w 325"/>
                <a:gd name="T9" fmla="*/ 6 h 162"/>
                <a:gd name="T10" fmla="*/ 24 w 325"/>
                <a:gd name="T11" fmla="*/ 5 h 162"/>
                <a:gd name="T12" fmla="*/ 18 w 325"/>
                <a:gd name="T13" fmla="*/ 0 h 162"/>
                <a:gd name="T14" fmla="*/ 16 w 325"/>
                <a:gd name="T15" fmla="*/ 3 h 162"/>
                <a:gd name="T16" fmla="*/ 9 w 325"/>
                <a:gd name="T17" fmla="*/ 25 h 162"/>
                <a:gd name="T18" fmla="*/ 3 w 325"/>
                <a:gd name="T19" fmla="*/ 112 h 162"/>
                <a:gd name="T20" fmla="*/ 150 w 325"/>
                <a:gd name="T21" fmla="*/ 157 h 162"/>
                <a:gd name="T22" fmla="*/ 280 w 325"/>
                <a:gd name="T23" fmla="*/ 154 h 162"/>
                <a:gd name="T24" fmla="*/ 277 w 325"/>
                <a:gd name="T25" fmla="*/ 7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162">
                  <a:moveTo>
                    <a:pt x="277" y="75"/>
                  </a:moveTo>
                  <a:cubicBezTo>
                    <a:pt x="255" y="72"/>
                    <a:pt x="249" y="75"/>
                    <a:pt x="228" y="71"/>
                  </a:cubicBezTo>
                  <a:cubicBezTo>
                    <a:pt x="207" y="68"/>
                    <a:pt x="187" y="60"/>
                    <a:pt x="168" y="51"/>
                  </a:cubicBezTo>
                  <a:cubicBezTo>
                    <a:pt x="149" y="42"/>
                    <a:pt x="122" y="23"/>
                    <a:pt x="106" y="10"/>
                  </a:cubicBezTo>
                  <a:cubicBezTo>
                    <a:pt x="104" y="8"/>
                    <a:pt x="102" y="7"/>
                    <a:pt x="100" y="6"/>
                  </a:cubicBezTo>
                  <a:cubicBezTo>
                    <a:pt x="71" y="19"/>
                    <a:pt x="55" y="18"/>
                    <a:pt x="24" y="5"/>
                  </a:cubicBezTo>
                  <a:cubicBezTo>
                    <a:pt x="21" y="4"/>
                    <a:pt x="20" y="2"/>
                    <a:pt x="18" y="0"/>
                  </a:cubicBezTo>
                  <a:cubicBezTo>
                    <a:pt x="18" y="1"/>
                    <a:pt x="17" y="2"/>
                    <a:pt x="16" y="3"/>
                  </a:cubicBezTo>
                  <a:cubicBezTo>
                    <a:pt x="11" y="9"/>
                    <a:pt x="10" y="17"/>
                    <a:pt x="9" y="25"/>
                  </a:cubicBezTo>
                  <a:cubicBezTo>
                    <a:pt x="7" y="39"/>
                    <a:pt x="0" y="98"/>
                    <a:pt x="3" y="112"/>
                  </a:cubicBezTo>
                  <a:cubicBezTo>
                    <a:pt x="7" y="131"/>
                    <a:pt x="114" y="155"/>
                    <a:pt x="150" y="157"/>
                  </a:cubicBezTo>
                  <a:cubicBezTo>
                    <a:pt x="197" y="160"/>
                    <a:pt x="233" y="162"/>
                    <a:pt x="280" y="154"/>
                  </a:cubicBezTo>
                  <a:cubicBezTo>
                    <a:pt x="325" y="147"/>
                    <a:pt x="312" y="80"/>
                    <a:pt x="277" y="75"/>
                  </a:cubicBezTo>
                  <a:close/>
                </a:path>
              </a:pathLst>
            </a:custGeom>
            <a:solidFill>
              <a:srgbClr val="404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3">
              <a:extLst>
                <a:ext uri="{FF2B5EF4-FFF2-40B4-BE49-F238E27FC236}">
                  <a16:creationId xmlns:a16="http://schemas.microsoft.com/office/drawing/2014/main" id="{F2E30333-3DEA-4A92-8F89-B13DEEEBD49C}"/>
                </a:ext>
              </a:extLst>
            </p:cNvPr>
            <p:cNvSpPr>
              <a:spLocks/>
            </p:cNvSpPr>
            <p:nvPr/>
          </p:nvSpPr>
          <p:spPr bwMode="auto">
            <a:xfrm>
              <a:off x="-13430250" y="1831975"/>
              <a:ext cx="115887" cy="193675"/>
            </a:xfrm>
            <a:custGeom>
              <a:avLst/>
              <a:gdLst>
                <a:gd name="T0" fmla="*/ 12 w 83"/>
                <a:gd name="T1" fmla="*/ 81 h 137"/>
                <a:gd name="T2" fmla="*/ 80 w 83"/>
                <a:gd name="T3" fmla="*/ 110 h 137"/>
                <a:gd name="T4" fmla="*/ 68 w 83"/>
                <a:gd name="T5" fmla="*/ 32 h 137"/>
                <a:gd name="T6" fmla="*/ 34 w 83"/>
                <a:gd name="T7" fmla="*/ 11 h 137"/>
                <a:gd name="T8" fmla="*/ 12 w 83"/>
                <a:gd name="T9" fmla="*/ 81 h 137"/>
              </a:gdLst>
              <a:ahLst/>
              <a:cxnLst>
                <a:cxn ang="0">
                  <a:pos x="T0" y="T1"/>
                </a:cxn>
                <a:cxn ang="0">
                  <a:pos x="T2" y="T3"/>
                </a:cxn>
                <a:cxn ang="0">
                  <a:pos x="T4" y="T5"/>
                </a:cxn>
                <a:cxn ang="0">
                  <a:pos x="T6" y="T7"/>
                </a:cxn>
                <a:cxn ang="0">
                  <a:pos x="T8" y="T9"/>
                </a:cxn>
              </a:cxnLst>
              <a:rect l="0" t="0" r="r" b="b"/>
              <a:pathLst>
                <a:path w="83" h="137">
                  <a:moveTo>
                    <a:pt x="12" y="81"/>
                  </a:moveTo>
                  <a:cubicBezTo>
                    <a:pt x="25" y="108"/>
                    <a:pt x="75" y="137"/>
                    <a:pt x="80" y="110"/>
                  </a:cubicBezTo>
                  <a:cubicBezTo>
                    <a:pt x="83" y="93"/>
                    <a:pt x="80" y="59"/>
                    <a:pt x="68" y="32"/>
                  </a:cubicBezTo>
                  <a:cubicBezTo>
                    <a:pt x="55" y="5"/>
                    <a:pt x="59" y="0"/>
                    <a:pt x="34" y="11"/>
                  </a:cubicBezTo>
                  <a:cubicBezTo>
                    <a:pt x="10" y="23"/>
                    <a:pt x="0" y="54"/>
                    <a:pt x="12" y="81"/>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74">
              <a:extLst>
                <a:ext uri="{FF2B5EF4-FFF2-40B4-BE49-F238E27FC236}">
                  <a16:creationId xmlns:a16="http://schemas.microsoft.com/office/drawing/2014/main" id="{1F726919-2EB9-4997-A5B9-659A18F4A547}"/>
                </a:ext>
              </a:extLst>
            </p:cNvPr>
            <p:cNvSpPr>
              <a:spLocks/>
            </p:cNvSpPr>
            <p:nvPr/>
          </p:nvSpPr>
          <p:spPr bwMode="auto">
            <a:xfrm>
              <a:off x="-13336588" y="1936750"/>
              <a:ext cx="266700" cy="487363"/>
            </a:xfrm>
            <a:custGeom>
              <a:avLst/>
              <a:gdLst>
                <a:gd name="T0" fmla="*/ 12 w 190"/>
                <a:gd name="T1" fmla="*/ 59 h 347"/>
                <a:gd name="T2" fmla="*/ 190 w 190"/>
                <a:gd name="T3" fmla="*/ 110 h 347"/>
                <a:gd name="T4" fmla="*/ 171 w 190"/>
                <a:gd name="T5" fmla="*/ 336 h 347"/>
                <a:gd name="T6" fmla="*/ 84 w 190"/>
                <a:gd name="T7" fmla="*/ 329 h 347"/>
                <a:gd name="T8" fmla="*/ 2 w 190"/>
                <a:gd name="T9" fmla="*/ 298 h 347"/>
                <a:gd name="T10" fmla="*/ 12 w 190"/>
                <a:gd name="T11" fmla="*/ 59 h 347"/>
              </a:gdLst>
              <a:ahLst/>
              <a:cxnLst>
                <a:cxn ang="0">
                  <a:pos x="T0" y="T1"/>
                </a:cxn>
                <a:cxn ang="0">
                  <a:pos x="T2" y="T3"/>
                </a:cxn>
                <a:cxn ang="0">
                  <a:pos x="T4" y="T5"/>
                </a:cxn>
                <a:cxn ang="0">
                  <a:pos x="T6" y="T7"/>
                </a:cxn>
                <a:cxn ang="0">
                  <a:pos x="T8" y="T9"/>
                </a:cxn>
                <a:cxn ang="0">
                  <a:pos x="T10" y="T11"/>
                </a:cxn>
              </a:cxnLst>
              <a:rect l="0" t="0" r="r" b="b"/>
              <a:pathLst>
                <a:path w="190" h="347">
                  <a:moveTo>
                    <a:pt x="12" y="59"/>
                  </a:moveTo>
                  <a:cubicBezTo>
                    <a:pt x="16" y="0"/>
                    <a:pt x="190" y="110"/>
                    <a:pt x="190" y="110"/>
                  </a:cubicBezTo>
                  <a:cubicBezTo>
                    <a:pt x="171" y="336"/>
                    <a:pt x="171" y="336"/>
                    <a:pt x="171" y="336"/>
                  </a:cubicBezTo>
                  <a:cubicBezTo>
                    <a:pt x="171" y="336"/>
                    <a:pt x="170" y="327"/>
                    <a:pt x="84" y="329"/>
                  </a:cubicBezTo>
                  <a:cubicBezTo>
                    <a:pt x="32" y="330"/>
                    <a:pt x="0" y="347"/>
                    <a:pt x="2" y="298"/>
                  </a:cubicBezTo>
                  <a:cubicBezTo>
                    <a:pt x="4" y="268"/>
                    <a:pt x="10" y="80"/>
                    <a:pt x="12" y="59"/>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75">
              <a:extLst>
                <a:ext uri="{FF2B5EF4-FFF2-40B4-BE49-F238E27FC236}">
                  <a16:creationId xmlns:a16="http://schemas.microsoft.com/office/drawing/2014/main" id="{C521EF4D-A5A0-4AE2-9F4D-90E08547C0C1}"/>
                </a:ext>
              </a:extLst>
            </p:cNvPr>
            <p:cNvSpPr>
              <a:spLocks/>
            </p:cNvSpPr>
            <p:nvPr/>
          </p:nvSpPr>
          <p:spPr bwMode="auto">
            <a:xfrm>
              <a:off x="-13323888" y="1936750"/>
              <a:ext cx="254000" cy="355600"/>
            </a:xfrm>
            <a:custGeom>
              <a:avLst/>
              <a:gdLst>
                <a:gd name="T0" fmla="*/ 0 w 181"/>
                <a:gd name="T1" fmla="*/ 116 h 253"/>
                <a:gd name="T2" fmla="*/ 169 w 181"/>
                <a:gd name="T3" fmla="*/ 247 h 253"/>
                <a:gd name="T4" fmla="*/ 181 w 181"/>
                <a:gd name="T5" fmla="*/ 110 h 253"/>
                <a:gd name="T6" fmla="*/ 3 w 181"/>
                <a:gd name="T7" fmla="*/ 59 h 253"/>
                <a:gd name="T8" fmla="*/ 1 w 181"/>
                <a:gd name="T9" fmla="*/ 73 h 253"/>
                <a:gd name="T10" fmla="*/ 0 w 181"/>
                <a:gd name="T11" fmla="*/ 116 h 253"/>
              </a:gdLst>
              <a:ahLst/>
              <a:cxnLst>
                <a:cxn ang="0">
                  <a:pos x="T0" y="T1"/>
                </a:cxn>
                <a:cxn ang="0">
                  <a:pos x="T2" y="T3"/>
                </a:cxn>
                <a:cxn ang="0">
                  <a:pos x="T4" y="T5"/>
                </a:cxn>
                <a:cxn ang="0">
                  <a:pos x="T6" y="T7"/>
                </a:cxn>
                <a:cxn ang="0">
                  <a:pos x="T8" y="T9"/>
                </a:cxn>
                <a:cxn ang="0">
                  <a:pos x="T10" y="T11"/>
                </a:cxn>
              </a:cxnLst>
              <a:rect l="0" t="0" r="r" b="b"/>
              <a:pathLst>
                <a:path w="181" h="253">
                  <a:moveTo>
                    <a:pt x="0" y="116"/>
                  </a:moveTo>
                  <a:cubicBezTo>
                    <a:pt x="25" y="196"/>
                    <a:pt x="95" y="253"/>
                    <a:pt x="169" y="247"/>
                  </a:cubicBezTo>
                  <a:cubicBezTo>
                    <a:pt x="181" y="110"/>
                    <a:pt x="181" y="110"/>
                    <a:pt x="181" y="110"/>
                  </a:cubicBezTo>
                  <a:cubicBezTo>
                    <a:pt x="181" y="110"/>
                    <a:pt x="7" y="0"/>
                    <a:pt x="3" y="59"/>
                  </a:cubicBezTo>
                  <a:cubicBezTo>
                    <a:pt x="2" y="65"/>
                    <a:pt x="3" y="47"/>
                    <a:pt x="1" y="73"/>
                  </a:cubicBezTo>
                  <a:cubicBezTo>
                    <a:pt x="2" y="74"/>
                    <a:pt x="0" y="114"/>
                    <a:pt x="0" y="116"/>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76">
              <a:extLst>
                <a:ext uri="{FF2B5EF4-FFF2-40B4-BE49-F238E27FC236}">
                  <a16:creationId xmlns:a16="http://schemas.microsoft.com/office/drawing/2014/main" id="{87E5CBEE-B79F-44A2-8015-114BE8A3BB68}"/>
                </a:ext>
              </a:extLst>
            </p:cNvPr>
            <p:cNvSpPr>
              <a:spLocks/>
            </p:cNvSpPr>
            <p:nvPr/>
          </p:nvSpPr>
          <p:spPr bwMode="auto">
            <a:xfrm>
              <a:off x="-13368338" y="1522413"/>
              <a:ext cx="442912" cy="669925"/>
            </a:xfrm>
            <a:custGeom>
              <a:avLst/>
              <a:gdLst>
                <a:gd name="T0" fmla="*/ 251 w 315"/>
                <a:gd name="T1" fmla="*/ 437 h 477"/>
                <a:gd name="T2" fmla="*/ 61 w 315"/>
                <a:gd name="T3" fmla="*/ 422 h 477"/>
                <a:gd name="T4" fmla="*/ 15 w 315"/>
                <a:gd name="T5" fmla="*/ 331 h 477"/>
                <a:gd name="T6" fmla="*/ 5 w 315"/>
                <a:gd name="T7" fmla="*/ 214 h 477"/>
                <a:gd name="T8" fmla="*/ 1 w 315"/>
                <a:gd name="T9" fmla="*/ 161 h 477"/>
                <a:gd name="T10" fmla="*/ 29 w 315"/>
                <a:gd name="T11" fmla="*/ 83 h 477"/>
                <a:gd name="T12" fmla="*/ 96 w 315"/>
                <a:gd name="T13" fmla="*/ 35 h 477"/>
                <a:gd name="T14" fmla="*/ 161 w 315"/>
                <a:gd name="T15" fmla="*/ 3 h 477"/>
                <a:gd name="T16" fmla="*/ 202 w 315"/>
                <a:gd name="T17" fmla="*/ 18 h 477"/>
                <a:gd name="T18" fmla="*/ 313 w 315"/>
                <a:gd name="T19" fmla="*/ 249 h 477"/>
                <a:gd name="T20" fmla="*/ 251 w 315"/>
                <a:gd name="T21" fmla="*/ 43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5" h="477">
                  <a:moveTo>
                    <a:pt x="251" y="437"/>
                  </a:moveTo>
                  <a:cubicBezTo>
                    <a:pt x="202" y="477"/>
                    <a:pt x="104" y="466"/>
                    <a:pt x="61" y="422"/>
                  </a:cubicBezTo>
                  <a:cubicBezTo>
                    <a:pt x="35" y="396"/>
                    <a:pt x="21" y="366"/>
                    <a:pt x="15" y="331"/>
                  </a:cubicBezTo>
                  <a:cubicBezTo>
                    <a:pt x="8" y="291"/>
                    <a:pt x="11" y="254"/>
                    <a:pt x="5" y="214"/>
                  </a:cubicBezTo>
                  <a:cubicBezTo>
                    <a:pt x="2" y="196"/>
                    <a:pt x="0" y="179"/>
                    <a:pt x="1" y="161"/>
                  </a:cubicBezTo>
                  <a:cubicBezTo>
                    <a:pt x="2" y="133"/>
                    <a:pt x="12" y="106"/>
                    <a:pt x="29" y="83"/>
                  </a:cubicBezTo>
                  <a:cubicBezTo>
                    <a:pt x="46" y="60"/>
                    <a:pt x="72" y="49"/>
                    <a:pt x="96" y="35"/>
                  </a:cubicBezTo>
                  <a:cubicBezTo>
                    <a:pt x="116" y="22"/>
                    <a:pt x="138" y="7"/>
                    <a:pt x="161" y="3"/>
                  </a:cubicBezTo>
                  <a:cubicBezTo>
                    <a:pt x="178" y="0"/>
                    <a:pt x="188" y="10"/>
                    <a:pt x="202" y="18"/>
                  </a:cubicBezTo>
                  <a:cubicBezTo>
                    <a:pt x="274" y="63"/>
                    <a:pt x="311" y="166"/>
                    <a:pt x="313" y="249"/>
                  </a:cubicBezTo>
                  <a:cubicBezTo>
                    <a:pt x="315" y="310"/>
                    <a:pt x="302" y="396"/>
                    <a:pt x="251" y="437"/>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7">
              <a:extLst>
                <a:ext uri="{FF2B5EF4-FFF2-40B4-BE49-F238E27FC236}">
                  <a16:creationId xmlns:a16="http://schemas.microsoft.com/office/drawing/2014/main" id="{B9BE474A-721F-42E3-8440-74CD71223AC9}"/>
                </a:ext>
              </a:extLst>
            </p:cNvPr>
            <p:cNvSpPr>
              <a:spLocks/>
            </p:cNvSpPr>
            <p:nvPr/>
          </p:nvSpPr>
          <p:spPr bwMode="auto">
            <a:xfrm>
              <a:off x="-13360400" y="1822450"/>
              <a:ext cx="433387" cy="369888"/>
            </a:xfrm>
            <a:custGeom>
              <a:avLst/>
              <a:gdLst>
                <a:gd name="T0" fmla="*/ 32 w 308"/>
                <a:gd name="T1" fmla="*/ 18 h 263"/>
                <a:gd name="T2" fmla="*/ 106 w 308"/>
                <a:gd name="T3" fmla="*/ 80 h 263"/>
                <a:gd name="T4" fmla="*/ 208 w 308"/>
                <a:gd name="T5" fmla="*/ 80 h 263"/>
                <a:gd name="T6" fmla="*/ 308 w 308"/>
                <a:gd name="T7" fmla="*/ 58 h 263"/>
                <a:gd name="T8" fmla="*/ 246 w 308"/>
                <a:gd name="T9" fmla="*/ 223 h 263"/>
                <a:gd name="T10" fmla="*/ 56 w 308"/>
                <a:gd name="T11" fmla="*/ 208 h 263"/>
                <a:gd name="T12" fmla="*/ 10 w 308"/>
                <a:gd name="T13" fmla="*/ 117 h 263"/>
                <a:gd name="T14" fmla="*/ 0 w 308"/>
                <a:gd name="T15" fmla="*/ 0 h 263"/>
                <a:gd name="T16" fmla="*/ 32 w 308"/>
                <a:gd name="T17" fmla="*/ 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263">
                  <a:moveTo>
                    <a:pt x="32" y="18"/>
                  </a:moveTo>
                  <a:cubicBezTo>
                    <a:pt x="57" y="37"/>
                    <a:pt x="79" y="63"/>
                    <a:pt x="106" y="80"/>
                  </a:cubicBezTo>
                  <a:cubicBezTo>
                    <a:pt x="142" y="101"/>
                    <a:pt x="172" y="104"/>
                    <a:pt x="208" y="80"/>
                  </a:cubicBezTo>
                  <a:cubicBezTo>
                    <a:pt x="242" y="57"/>
                    <a:pt x="273" y="53"/>
                    <a:pt x="308" y="58"/>
                  </a:cubicBezTo>
                  <a:cubicBezTo>
                    <a:pt x="306" y="117"/>
                    <a:pt x="291" y="187"/>
                    <a:pt x="246" y="223"/>
                  </a:cubicBezTo>
                  <a:cubicBezTo>
                    <a:pt x="197" y="263"/>
                    <a:pt x="99" y="252"/>
                    <a:pt x="56" y="208"/>
                  </a:cubicBezTo>
                  <a:cubicBezTo>
                    <a:pt x="30" y="182"/>
                    <a:pt x="16" y="152"/>
                    <a:pt x="10" y="117"/>
                  </a:cubicBezTo>
                  <a:cubicBezTo>
                    <a:pt x="3" y="77"/>
                    <a:pt x="6" y="40"/>
                    <a:pt x="0" y="0"/>
                  </a:cubicBezTo>
                  <a:cubicBezTo>
                    <a:pt x="12" y="4"/>
                    <a:pt x="22" y="11"/>
                    <a:pt x="32" y="18"/>
                  </a:cubicBezTo>
                  <a:close/>
                </a:path>
              </a:pathLst>
            </a:custGeom>
            <a:solidFill>
              <a:srgbClr val="59524F"/>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78">
              <a:extLst>
                <a:ext uri="{FF2B5EF4-FFF2-40B4-BE49-F238E27FC236}">
                  <a16:creationId xmlns:a16="http://schemas.microsoft.com/office/drawing/2014/main" id="{55B1B6F1-90A1-460D-B1CA-7C68B6F4D9C1}"/>
                </a:ext>
              </a:extLst>
            </p:cNvPr>
            <p:cNvSpPr>
              <a:spLocks/>
            </p:cNvSpPr>
            <p:nvPr/>
          </p:nvSpPr>
          <p:spPr bwMode="auto">
            <a:xfrm>
              <a:off x="-13628688" y="5310188"/>
              <a:ext cx="334962" cy="1139825"/>
            </a:xfrm>
            <a:custGeom>
              <a:avLst/>
              <a:gdLst>
                <a:gd name="T0" fmla="*/ 174 w 239"/>
                <a:gd name="T1" fmla="*/ 70 h 811"/>
                <a:gd name="T2" fmla="*/ 106 w 239"/>
                <a:gd name="T3" fmla="*/ 768 h 811"/>
                <a:gd name="T4" fmla="*/ 44 w 239"/>
                <a:gd name="T5" fmla="*/ 794 h 811"/>
                <a:gd name="T6" fmla="*/ 32 w 239"/>
                <a:gd name="T7" fmla="*/ 768 h 811"/>
                <a:gd name="T8" fmla="*/ 16 w 239"/>
                <a:gd name="T9" fmla="*/ 75 h 811"/>
                <a:gd name="T10" fmla="*/ 174 w 239"/>
                <a:gd name="T11" fmla="*/ 70 h 811"/>
              </a:gdLst>
              <a:ahLst/>
              <a:cxnLst>
                <a:cxn ang="0">
                  <a:pos x="T0" y="T1"/>
                </a:cxn>
                <a:cxn ang="0">
                  <a:pos x="T2" y="T3"/>
                </a:cxn>
                <a:cxn ang="0">
                  <a:pos x="T4" y="T5"/>
                </a:cxn>
                <a:cxn ang="0">
                  <a:pos x="T6" y="T7"/>
                </a:cxn>
                <a:cxn ang="0">
                  <a:pos x="T8" y="T9"/>
                </a:cxn>
                <a:cxn ang="0">
                  <a:pos x="T10" y="T11"/>
                </a:cxn>
              </a:cxnLst>
              <a:rect l="0" t="0" r="r" b="b"/>
              <a:pathLst>
                <a:path w="239" h="811">
                  <a:moveTo>
                    <a:pt x="174" y="70"/>
                  </a:moveTo>
                  <a:cubicBezTo>
                    <a:pt x="174" y="70"/>
                    <a:pt x="239" y="235"/>
                    <a:pt x="106" y="768"/>
                  </a:cubicBezTo>
                  <a:cubicBezTo>
                    <a:pt x="95" y="811"/>
                    <a:pt x="62" y="808"/>
                    <a:pt x="44" y="794"/>
                  </a:cubicBezTo>
                  <a:cubicBezTo>
                    <a:pt x="32" y="785"/>
                    <a:pt x="32" y="768"/>
                    <a:pt x="32" y="768"/>
                  </a:cubicBezTo>
                  <a:cubicBezTo>
                    <a:pt x="32" y="768"/>
                    <a:pt x="0" y="150"/>
                    <a:pt x="16" y="75"/>
                  </a:cubicBezTo>
                  <a:cubicBezTo>
                    <a:pt x="32" y="0"/>
                    <a:pt x="174" y="70"/>
                    <a:pt x="174" y="70"/>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79">
              <a:extLst>
                <a:ext uri="{FF2B5EF4-FFF2-40B4-BE49-F238E27FC236}">
                  <a16:creationId xmlns:a16="http://schemas.microsoft.com/office/drawing/2014/main" id="{B1C23A45-9447-4F27-B4AD-E0E82136974E}"/>
                </a:ext>
              </a:extLst>
            </p:cNvPr>
            <p:cNvSpPr>
              <a:spLocks/>
            </p:cNvSpPr>
            <p:nvPr/>
          </p:nvSpPr>
          <p:spPr bwMode="auto">
            <a:xfrm>
              <a:off x="-13668375" y="3713163"/>
              <a:ext cx="477837" cy="1879600"/>
            </a:xfrm>
            <a:custGeom>
              <a:avLst/>
              <a:gdLst>
                <a:gd name="T0" fmla="*/ 41 w 340"/>
                <a:gd name="T1" fmla="*/ 0 h 1339"/>
                <a:gd name="T2" fmla="*/ 28 w 340"/>
                <a:gd name="T3" fmla="*/ 40 h 1339"/>
                <a:gd name="T4" fmla="*/ 1 w 340"/>
                <a:gd name="T5" fmla="*/ 559 h 1339"/>
                <a:gd name="T6" fmla="*/ 22 w 340"/>
                <a:gd name="T7" fmla="*/ 1238 h 1339"/>
                <a:gd name="T8" fmla="*/ 200 w 340"/>
                <a:gd name="T9" fmla="*/ 1301 h 1339"/>
                <a:gd name="T10" fmla="*/ 259 w 340"/>
                <a:gd name="T11" fmla="*/ 1226 h 1339"/>
                <a:gd name="T12" fmla="*/ 328 w 340"/>
                <a:gd name="T13" fmla="*/ 381 h 1339"/>
                <a:gd name="T14" fmla="*/ 339 w 340"/>
                <a:gd name="T15" fmla="*/ 164 h 1339"/>
                <a:gd name="T16" fmla="*/ 340 w 340"/>
                <a:gd name="T17" fmla="*/ 0 h 1339"/>
                <a:gd name="T18" fmla="*/ 41 w 340"/>
                <a:gd name="T19" fmla="*/ 0 h 1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1339">
                  <a:moveTo>
                    <a:pt x="41" y="0"/>
                  </a:moveTo>
                  <a:cubicBezTo>
                    <a:pt x="34" y="15"/>
                    <a:pt x="29" y="29"/>
                    <a:pt x="28" y="40"/>
                  </a:cubicBezTo>
                  <a:cubicBezTo>
                    <a:pt x="1" y="242"/>
                    <a:pt x="2" y="377"/>
                    <a:pt x="1" y="559"/>
                  </a:cubicBezTo>
                  <a:cubicBezTo>
                    <a:pt x="0" y="688"/>
                    <a:pt x="15" y="1088"/>
                    <a:pt x="22" y="1238"/>
                  </a:cubicBezTo>
                  <a:cubicBezTo>
                    <a:pt x="25" y="1297"/>
                    <a:pt x="157" y="1339"/>
                    <a:pt x="200" y="1301"/>
                  </a:cubicBezTo>
                  <a:cubicBezTo>
                    <a:pt x="227" y="1278"/>
                    <a:pt x="246" y="1257"/>
                    <a:pt x="259" y="1226"/>
                  </a:cubicBezTo>
                  <a:cubicBezTo>
                    <a:pt x="272" y="1195"/>
                    <a:pt x="321" y="508"/>
                    <a:pt x="328" y="381"/>
                  </a:cubicBezTo>
                  <a:cubicBezTo>
                    <a:pt x="337" y="231"/>
                    <a:pt x="337" y="314"/>
                    <a:pt x="339" y="164"/>
                  </a:cubicBezTo>
                  <a:cubicBezTo>
                    <a:pt x="339" y="110"/>
                    <a:pt x="340" y="55"/>
                    <a:pt x="340" y="0"/>
                  </a:cubicBezTo>
                  <a:lnTo>
                    <a:pt x="41" y="0"/>
                  </a:lnTo>
                  <a:close/>
                </a:path>
              </a:pathLst>
            </a:custGeom>
            <a:solidFill>
              <a:srgbClr val="D3CBBA"/>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80">
              <a:extLst>
                <a:ext uri="{FF2B5EF4-FFF2-40B4-BE49-F238E27FC236}">
                  <a16:creationId xmlns:a16="http://schemas.microsoft.com/office/drawing/2014/main" id="{E5333E8E-2A72-42A1-B5B4-81D33378A77C}"/>
                </a:ext>
              </a:extLst>
            </p:cNvPr>
            <p:cNvSpPr>
              <a:spLocks/>
            </p:cNvSpPr>
            <p:nvPr/>
          </p:nvSpPr>
          <p:spPr bwMode="auto">
            <a:xfrm>
              <a:off x="-13506450" y="2309813"/>
              <a:ext cx="620712" cy="1309688"/>
            </a:xfrm>
            <a:custGeom>
              <a:avLst/>
              <a:gdLst>
                <a:gd name="T0" fmla="*/ 376 w 442"/>
                <a:gd name="T1" fmla="*/ 933 h 933"/>
                <a:gd name="T2" fmla="*/ 408 w 442"/>
                <a:gd name="T3" fmla="*/ 235 h 933"/>
                <a:gd name="T4" fmla="*/ 390 w 442"/>
                <a:gd name="T5" fmla="*/ 164 h 933"/>
                <a:gd name="T6" fmla="*/ 46 w 442"/>
                <a:gd name="T7" fmla="*/ 116 h 933"/>
                <a:gd name="T8" fmla="*/ 36 w 442"/>
                <a:gd name="T9" fmla="*/ 271 h 933"/>
                <a:gd name="T10" fmla="*/ 0 w 442"/>
                <a:gd name="T11" fmla="*/ 924 h 933"/>
                <a:gd name="T12" fmla="*/ 376 w 442"/>
                <a:gd name="T13" fmla="*/ 933 h 933"/>
              </a:gdLst>
              <a:ahLst/>
              <a:cxnLst>
                <a:cxn ang="0">
                  <a:pos x="T0" y="T1"/>
                </a:cxn>
                <a:cxn ang="0">
                  <a:pos x="T2" y="T3"/>
                </a:cxn>
                <a:cxn ang="0">
                  <a:pos x="T4" y="T5"/>
                </a:cxn>
                <a:cxn ang="0">
                  <a:pos x="T6" y="T7"/>
                </a:cxn>
                <a:cxn ang="0">
                  <a:pos x="T8" y="T9"/>
                </a:cxn>
                <a:cxn ang="0">
                  <a:pos x="T10" y="T11"/>
                </a:cxn>
                <a:cxn ang="0">
                  <a:pos x="T12" y="T13"/>
                </a:cxn>
              </a:cxnLst>
              <a:rect l="0" t="0" r="r" b="b"/>
              <a:pathLst>
                <a:path w="442" h="933">
                  <a:moveTo>
                    <a:pt x="376" y="933"/>
                  </a:moveTo>
                  <a:cubicBezTo>
                    <a:pt x="390" y="666"/>
                    <a:pt x="442" y="273"/>
                    <a:pt x="408" y="235"/>
                  </a:cubicBezTo>
                  <a:cubicBezTo>
                    <a:pt x="349" y="168"/>
                    <a:pt x="433" y="218"/>
                    <a:pt x="390" y="164"/>
                  </a:cubicBezTo>
                  <a:cubicBezTo>
                    <a:pt x="325" y="84"/>
                    <a:pt x="126" y="0"/>
                    <a:pt x="46" y="116"/>
                  </a:cubicBezTo>
                  <a:cubicBezTo>
                    <a:pt x="18" y="156"/>
                    <a:pt x="42" y="241"/>
                    <a:pt x="36" y="271"/>
                  </a:cubicBezTo>
                  <a:cubicBezTo>
                    <a:pt x="21" y="336"/>
                    <a:pt x="16" y="662"/>
                    <a:pt x="0" y="924"/>
                  </a:cubicBezTo>
                  <a:lnTo>
                    <a:pt x="376" y="933"/>
                  </a:ln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81">
              <a:extLst>
                <a:ext uri="{FF2B5EF4-FFF2-40B4-BE49-F238E27FC236}">
                  <a16:creationId xmlns:a16="http://schemas.microsoft.com/office/drawing/2014/main" id="{0DD1E817-2ACE-4C18-B53E-617A83918BF2}"/>
                </a:ext>
              </a:extLst>
            </p:cNvPr>
            <p:cNvSpPr>
              <a:spLocks/>
            </p:cNvSpPr>
            <p:nvPr/>
          </p:nvSpPr>
          <p:spPr bwMode="auto">
            <a:xfrm>
              <a:off x="-13749337" y="2309813"/>
              <a:ext cx="1014412" cy="1858963"/>
            </a:xfrm>
            <a:custGeom>
              <a:avLst/>
              <a:gdLst>
                <a:gd name="T0" fmla="*/ 594 w 721"/>
                <a:gd name="T1" fmla="*/ 39 h 1324"/>
                <a:gd name="T2" fmla="*/ 466 w 721"/>
                <a:gd name="T3" fmla="*/ 11 h 1324"/>
                <a:gd name="T4" fmla="*/ 391 w 721"/>
                <a:gd name="T5" fmla="*/ 1 h 1324"/>
                <a:gd name="T6" fmla="*/ 301 w 721"/>
                <a:gd name="T7" fmla="*/ 7 h 1324"/>
                <a:gd name="T8" fmla="*/ 298 w 721"/>
                <a:gd name="T9" fmla="*/ 4 h 1324"/>
                <a:gd name="T10" fmla="*/ 307 w 721"/>
                <a:gd name="T11" fmla="*/ 7 h 1324"/>
                <a:gd name="T12" fmla="*/ 111 w 721"/>
                <a:gd name="T13" fmla="*/ 90 h 1324"/>
                <a:gd name="T14" fmla="*/ 42 w 721"/>
                <a:gd name="T15" fmla="*/ 292 h 1324"/>
                <a:gd name="T16" fmla="*/ 40 w 721"/>
                <a:gd name="T17" fmla="*/ 1324 h 1324"/>
                <a:gd name="T18" fmla="*/ 710 w 721"/>
                <a:gd name="T19" fmla="*/ 1324 h 1324"/>
                <a:gd name="T20" fmla="*/ 686 w 721"/>
                <a:gd name="T21" fmla="*/ 279 h 1324"/>
                <a:gd name="T22" fmla="*/ 594 w 721"/>
                <a:gd name="T23" fmla="*/ 39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1" h="1324">
                  <a:moveTo>
                    <a:pt x="594" y="39"/>
                  </a:moveTo>
                  <a:cubicBezTo>
                    <a:pt x="580" y="34"/>
                    <a:pt x="483" y="14"/>
                    <a:pt x="466" y="11"/>
                  </a:cubicBezTo>
                  <a:cubicBezTo>
                    <a:pt x="446" y="29"/>
                    <a:pt x="421" y="2"/>
                    <a:pt x="391" y="1"/>
                  </a:cubicBezTo>
                  <a:cubicBezTo>
                    <a:pt x="359" y="0"/>
                    <a:pt x="322" y="23"/>
                    <a:pt x="301" y="7"/>
                  </a:cubicBezTo>
                  <a:cubicBezTo>
                    <a:pt x="300" y="6"/>
                    <a:pt x="299" y="5"/>
                    <a:pt x="298" y="4"/>
                  </a:cubicBezTo>
                  <a:cubicBezTo>
                    <a:pt x="282" y="5"/>
                    <a:pt x="323" y="6"/>
                    <a:pt x="307" y="7"/>
                  </a:cubicBezTo>
                  <a:cubicBezTo>
                    <a:pt x="265" y="12"/>
                    <a:pt x="137" y="73"/>
                    <a:pt x="111" y="90"/>
                  </a:cubicBezTo>
                  <a:cubicBezTo>
                    <a:pt x="0" y="158"/>
                    <a:pt x="40" y="253"/>
                    <a:pt x="42" y="292"/>
                  </a:cubicBezTo>
                  <a:cubicBezTo>
                    <a:pt x="48" y="395"/>
                    <a:pt x="58" y="1212"/>
                    <a:pt x="40" y="1324"/>
                  </a:cubicBezTo>
                  <a:cubicBezTo>
                    <a:pt x="40" y="1324"/>
                    <a:pt x="710" y="1324"/>
                    <a:pt x="710" y="1324"/>
                  </a:cubicBezTo>
                  <a:cubicBezTo>
                    <a:pt x="721" y="1314"/>
                    <a:pt x="694" y="410"/>
                    <a:pt x="686" y="279"/>
                  </a:cubicBezTo>
                  <a:cubicBezTo>
                    <a:pt x="675" y="103"/>
                    <a:pt x="680" y="69"/>
                    <a:pt x="594" y="39"/>
                  </a:cubicBezTo>
                  <a:close/>
                </a:path>
              </a:pathLst>
            </a:custGeom>
            <a:solidFill>
              <a:srgbClr val="9BBFEA"/>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2">
              <a:extLst>
                <a:ext uri="{FF2B5EF4-FFF2-40B4-BE49-F238E27FC236}">
                  <a16:creationId xmlns:a16="http://schemas.microsoft.com/office/drawing/2014/main" id="{00C22296-02DD-4521-92BA-7A8E3BB55A55}"/>
                </a:ext>
              </a:extLst>
            </p:cNvPr>
            <p:cNvSpPr>
              <a:spLocks/>
            </p:cNvSpPr>
            <p:nvPr/>
          </p:nvSpPr>
          <p:spPr bwMode="auto">
            <a:xfrm>
              <a:off x="-13620750" y="6396038"/>
              <a:ext cx="457200" cy="227013"/>
            </a:xfrm>
            <a:custGeom>
              <a:avLst/>
              <a:gdLst>
                <a:gd name="T0" fmla="*/ 277 w 325"/>
                <a:gd name="T1" fmla="*/ 74 h 162"/>
                <a:gd name="T2" fmla="*/ 228 w 325"/>
                <a:gd name="T3" fmla="*/ 71 h 162"/>
                <a:gd name="T4" fmla="*/ 168 w 325"/>
                <a:gd name="T5" fmla="*/ 51 h 162"/>
                <a:gd name="T6" fmla="*/ 106 w 325"/>
                <a:gd name="T7" fmla="*/ 10 h 162"/>
                <a:gd name="T8" fmla="*/ 100 w 325"/>
                <a:gd name="T9" fmla="*/ 5 h 162"/>
                <a:gd name="T10" fmla="*/ 24 w 325"/>
                <a:gd name="T11" fmla="*/ 5 h 162"/>
                <a:gd name="T12" fmla="*/ 19 w 325"/>
                <a:gd name="T13" fmla="*/ 0 h 162"/>
                <a:gd name="T14" fmla="*/ 16 w 325"/>
                <a:gd name="T15" fmla="*/ 2 h 162"/>
                <a:gd name="T16" fmla="*/ 9 w 325"/>
                <a:gd name="T17" fmla="*/ 25 h 162"/>
                <a:gd name="T18" fmla="*/ 3 w 325"/>
                <a:gd name="T19" fmla="*/ 111 h 162"/>
                <a:gd name="T20" fmla="*/ 150 w 325"/>
                <a:gd name="T21" fmla="*/ 157 h 162"/>
                <a:gd name="T22" fmla="*/ 280 w 325"/>
                <a:gd name="T23" fmla="*/ 154 h 162"/>
                <a:gd name="T24" fmla="*/ 277 w 325"/>
                <a:gd name="T25" fmla="*/ 7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5" h="162">
                  <a:moveTo>
                    <a:pt x="277" y="74"/>
                  </a:moveTo>
                  <a:cubicBezTo>
                    <a:pt x="256" y="71"/>
                    <a:pt x="249" y="74"/>
                    <a:pt x="228" y="71"/>
                  </a:cubicBezTo>
                  <a:cubicBezTo>
                    <a:pt x="207" y="67"/>
                    <a:pt x="187" y="60"/>
                    <a:pt x="168" y="51"/>
                  </a:cubicBezTo>
                  <a:cubicBezTo>
                    <a:pt x="149" y="41"/>
                    <a:pt x="122" y="22"/>
                    <a:pt x="106" y="10"/>
                  </a:cubicBezTo>
                  <a:cubicBezTo>
                    <a:pt x="104" y="8"/>
                    <a:pt x="102" y="7"/>
                    <a:pt x="100" y="5"/>
                  </a:cubicBezTo>
                  <a:cubicBezTo>
                    <a:pt x="71" y="19"/>
                    <a:pt x="55" y="18"/>
                    <a:pt x="24" y="5"/>
                  </a:cubicBezTo>
                  <a:cubicBezTo>
                    <a:pt x="21" y="4"/>
                    <a:pt x="20" y="2"/>
                    <a:pt x="19" y="0"/>
                  </a:cubicBezTo>
                  <a:cubicBezTo>
                    <a:pt x="18" y="0"/>
                    <a:pt x="17" y="1"/>
                    <a:pt x="16" y="2"/>
                  </a:cubicBezTo>
                  <a:cubicBezTo>
                    <a:pt x="11" y="8"/>
                    <a:pt x="10" y="17"/>
                    <a:pt x="9" y="25"/>
                  </a:cubicBezTo>
                  <a:cubicBezTo>
                    <a:pt x="7" y="39"/>
                    <a:pt x="0" y="97"/>
                    <a:pt x="3" y="111"/>
                  </a:cubicBezTo>
                  <a:cubicBezTo>
                    <a:pt x="7" y="131"/>
                    <a:pt x="114" y="154"/>
                    <a:pt x="150" y="157"/>
                  </a:cubicBezTo>
                  <a:cubicBezTo>
                    <a:pt x="197" y="160"/>
                    <a:pt x="233" y="162"/>
                    <a:pt x="280" y="154"/>
                  </a:cubicBezTo>
                  <a:cubicBezTo>
                    <a:pt x="325" y="147"/>
                    <a:pt x="312" y="80"/>
                    <a:pt x="277" y="74"/>
                  </a:cubicBezTo>
                  <a:close/>
                </a:path>
              </a:pathLst>
            </a:custGeom>
            <a:solidFill>
              <a:srgbClr val="404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3">
              <a:extLst>
                <a:ext uri="{FF2B5EF4-FFF2-40B4-BE49-F238E27FC236}">
                  <a16:creationId xmlns:a16="http://schemas.microsoft.com/office/drawing/2014/main" id="{DB1CAF65-97E4-4871-93D8-CFC58C118A05}"/>
                </a:ext>
              </a:extLst>
            </p:cNvPr>
            <p:cNvSpPr>
              <a:spLocks/>
            </p:cNvSpPr>
            <p:nvPr/>
          </p:nvSpPr>
          <p:spPr bwMode="auto">
            <a:xfrm>
              <a:off x="-13179425" y="5351463"/>
              <a:ext cx="392112" cy="1063625"/>
            </a:xfrm>
            <a:custGeom>
              <a:avLst/>
              <a:gdLst>
                <a:gd name="T0" fmla="*/ 235 w 279"/>
                <a:gd name="T1" fmla="*/ 757 h 757"/>
                <a:gd name="T2" fmla="*/ 267 w 279"/>
                <a:gd name="T3" fmla="*/ 75 h 757"/>
                <a:gd name="T4" fmla="*/ 78 w 279"/>
                <a:gd name="T5" fmla="*/ 59 h 757"/>
                <a:gd name="T6" fmla="*/ 138 w 279"/>
                <a:gd name="T7" fmla="*/ 753 h 757"/>
                <a:gd name="T8" fmla="*/ 235 w 279"/>
                <a:gd name="T9" fmla="*/ 757 h 757"/>
              </a:gdLst>
              <a:ahLst/>
              <a:cxnLst>
                <a:cxn ang="0">
                  <a:pos x="T0" y="T1"/>
                </a:cxn>
                <a:cxn ang="0">
                  <a:pos x="T2" y="T3"/>
                </a:cxn>
                <a:cxn ang="0">
                  <a:pos x="T4" y="T5"/>
                </a:cxn>
                <a:cxn ang="0">
                  <a:pos x="T6" y="T7"/>
                </a:cxn>
                <a:cxn ang="0">
                  <a:pos x="T8" y="T9"/>
                </a:cxn>
              </a:cxnLst>
              <a:rect l="0" t="0" r="r" b="b"/>
              <a:pathLst>
                <a:path w="279" h="757">
                  <a:moveTo>
                    <a:pt x="235" y="757"/>
                  </a:moveTo>
                  <a:cubicBezTo>
                    <a:pt x="253" y="580"/>
                    <a:pt x="279" y="130"/>
                    <a:pt x="267" y="75"/>
                  </a:cubicBezTo>
                  <a:cubicBezTo>
                    <a:pt x="251" y="0"/>
                    <a:pt x="78" y="59"/>
                    <a:pt x="78" y="59"/>
                  </a:cubicBezTo>
                  <a:cubicBezTo>
                    <a:pt x="78" y="59"/>
                    <a:pt x="0" y="225"/>
                    <a:pt x="138" y="753"/>
                  </a:cubicBezTo>
                  <a:lnTo>
                    <a:pt x="235" y="757"/>
                  </a:lnTo>
                  <a:close/>
                </a:path>
              </a:pathLst>
            </a:custGeom>
            <a:solidFill>
              <a:srgbClr val="AAA193"/>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4">
              <a:extLst>
                <a:ext uri="{FF2B5EF4-FFF2-40B4-BE49-F238E27FC236}">
                  <a16:creationId xmlns:a16="http://schemas.microsoft.com/office/drawing/2014/main" id="{0888171A-849B-4710-AB7F-798B20C88DF5}"/>
                </a:ext>
              </a:extLst>
            </p:cNvPr>
            <p:cNvSpPr>
              <a:spLocks/>
            </p:cNvSpPr>
            <p:nvPr/>
          </p:nvSpPr>
          <p:spPr bwMode="auto">
            <a:xfrm>
              <a:off x="-13641388" y="5232400"/>
              <a:ext cx="344487" cy="1185863"/>
            </a:xfrm>
            <a:custGeom>
              <a:avLst/>
              <a:gdLst>
                <a:gd name="T0" fmla="*/ 130 w 245"/>
                <a:gd name="T1" fmla="*/ 843 h 845"/>
                <a:gd name="T2" fmla="*/ 245 w 245"/>
                <a:gd name="T3" fmla="*/ 91 h 845"/>
                <a:gd name="T4" fmla="*/ 6 w 245"/>
                <a:gd name="T5" fmla="*/ 139 h 845"/>
                <a:gd name="T6" fmla="*/ 26 w 245"/>
                <a:gd name="T7" fmla="*/ 845 h 845"/>
                <a:gd name="T8" fmla="*/ 130 w 245"/>
                <a:gd name="T9" fmla="*/ 843 h 845"/>
              </a:gdLst>
              <a:ahLst/>
              <a:cxnLst>
                <a:cxn ang="0">
                  <a:pos x="T0" y="T1"/>
                </a:cxn>
                <a:cxn ang="0">
                  <a:pos x="T2" y="T3"/>
                </a:cxn>
                <a:cxn ang="0">
                  <a:pos x="T4" y="T5"/>
                </a:cxn>
                <a:cxn ang="0">
                  <a:pos x="T6" y="T7"/>
                </a:cxn>
                <a:cxn ang="0">
                  <a:pos x="T8" y="T9"/>
                </a:cxn>
              </a:cxnLst>
              <a:rect l="0" t="0" r="r" b="b"/>
              <a:pathLst>
                <a:path w="245" h="845">
                  <a:moveTo>
                    <a:pt x="130" y="843"/>
                  </a:moveTo>
                  <a:cubicBezTo>
                    <a:pt x="240" y="366"/>
                    <a:pt x="245" y="91"/>
                    <a:pt x="245" y="91"/>
                  </a:cubicBezTo>
                  <a:cubicBezTo>
                    <a:pt x="245" y="91"/>
                    <a:pt x="0" y="0"/>
                    <a:pt x="6" y="139"/>
                  </a:cubicBezTo>
                  <a:cubicBezTo>
                    <a:pt x="9" y="197"/>
                    <a:pt x="14" y="660"/>
                    <a:pt x="26" y="845"/>
                  </a:cubicBezTo>
                  <a:lnTo>
                    <a:pt x="130" y="843"/>
                  </a:lnTo>
                  <a:close/>
                </a:path>
              </a:pathLst>
            </a:custGeom>
            <a:solidFill>
              <a:srgbClr val="D3CBBA"/>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85">
              <a:extLst>
                <a:ext uri="{FF2B5EF4-FFF2-40B4-BE49-F238E27FC236}">
                  <a16:creationId xmlns:a16="http://schemas.microsoft.com/office/drawing/2014/main" id="{A73E19B8-EF6B-447E-8B67-9B38D059B6D3}"/>
                </a:ext>
              </a:extLst>
            </p:cNvPr>
            <p:cNvSpPr>
              <a:spLocks/>
            </p:cNvSpPr>
            <p:nvPr/>
          </p:nvSpPr>
          <p:spPr bwMode="auto">
            <a:xfrm>
              <a:off x="-13462000" y="2227263"/>
              <a:ext cx="298450" cy="238125"/>
            </a:xfrm>
            <a:custGeom>
              <a:avLst/>
              <a:gdLst>
                <a:gd name="T0" fmla="*/ 100 w 212"/>
                <a:gd name="T1" fmla="*/ 0 h 170"/>
                <a:gd name="T2" fmla="*/ 212 w 212"/>
                <a:gd name="T3" fmla="*/ 53 h 170"/>
                <a:gd name="T4" fmla="*/ 164 w 212"/>
                <a:gd name="T5" fmla="*/ 170 h 170"/>
                <a:gd name="T6" fmla="*/ 0 w 212"/>
                <a:gd name="T7" fmla="*/ 98 h 170"/>
                <a:gd name="T8" fmla="*/ 100 w 212"/>
                <a:gd name="T9" fmla="*/ 0 h 170"/>
              </a:gdLst>
              <a:ahLst/>
              <a:cxnLst>
                <a:cxn ang="0">
                  <a:pos x="T0" y="T1"/>
                </a:cxn>
                <a:cxn ang="0">
                  <a:pos x="T2" y="T3"/>
                </a:cxn>
                <a:cxn ang="0">
                  <a:pos x="T4" y="T5"/>
                </a:cxn>
                <a:cxn ang="0">
                  <a:pos x="T6" y="T7"/>
                </a:cxn>
                <a:cxn ang="0">
                  <a:pos x="T8" y="T9"/>
                </a:cxn>
              </a:cxnLst>
              <a:rect l="0" t="0" r="r" b="b"/>
              <a:pathLst>
                <a:path w="212" h="170">
                  <a:moveTo>
                    <a:pt x="100" y="0"/>
                  </a:moveTo>
                  <a:cubicBezTo>
                    <a:pt x="212" y="53"/>
                    <a:pt x="212" y="53"/>
                    <a:pt x="212" y="53"/>
                  </a:cubicBezTo>
                  <a:cubicBezTo>
                    <a:pt x="164" y="170"/>
                    <a:pt x="164" y="170"/>
                    <a:pt x="164" y="170"/>
                  </a:cubicBezTo>
                  <a:cubicBezTo>
                    <a:pt x="0" y="98"/>
                    <a:pt x="0" y="98"/>
                    <a:pt x="0" y="98"/>
                  </a:cubicBezTo>
                  <a:cubicBezTo>
                    <a:pt x="0" y="98"/>
                    <a:pt x="55" y="4"/>
                    <a:pt x="100" y="0"/>
                  </a:cubicBezTo>
                  <a:close/>
                </a:path>
              </a:pathLst>
            </a:custGeom>
            <a:solidFill>
              <a:srgbClr val="B6DBFF"/>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6">
              <a:extLst>
                <a:ext uri="{FF2B5EF4-FFF2-40B4-BE49-F238E27FC236}">
                  <a16:creationId xmlns:a16="http://schemas.microsoft.com/office/drawing/2014/main" id="{F1A10148-2C04-4489-9A27-165D7A69CE74}"/>
                </a:ext>
              </a:extLst>
            </p:cNvPr>
            <p:cNvSpPr>
              <a:spLocks/>
            </p:cNvSpPr>
            <p:nvPr/>
          </p:nvSpPr>
          <p:spPr bwMode="auto">
            <a:xfrm>
              <a:off x="-13163550" y="2259013"/>
              <a:ext cx="165100" cy="188913"/>
            </a:xfrm>
            <a:custGeom>
              <a:avLst/>
              <a:gdLst>
                <a:gd name="T0" fmla="*/ 0 w 118"/>
                <a:gd name="T1" fmla="*/ 30 h 134"/>
                <a:gd name="T2" fmla="*/ 67 w 118"/>
                <a:gd name="T3" fmla="*/ 134 h 134"/>
                <a:gd name="T4" fmla="*/ 118 w 118"/>
                <a:gd name="T5" fmla="*/ 66 h 134"/>
                <a:gd name="T6" fmla="*/ 58 w 118"/>
                <a:gd name="T7" fmla="*/ 0 h 134"/>
                <a:gd name="T8" fmla="*/ 0 w 118"/>
                <a:gd name="T9" fmla="*/ 30 h 134"/>
              </a:gdLst>
              <a:ahLst/>
              <a:cxnLst>
                <a:cxn ang="0">
                  <a:pos x="T0" y="T1"/>
                </a:cxn>
                <a:cxn ang="0">
                  <a:pos x="T2" y="T3"/>
                </a:cxn>
                <a:cxn ang="0">
                  <a:pos x="T4" y="T5"/>
                </a:cxn>
                <a:cxn ang="0">
                  <a:pos x="T6" y="T7"/>
                </a:cxn>
                <a:cxn ang="0">
                  <a:pos x="T8" y="T9"/>
                </a:cxn>
              </a:cxnLst>
              <a:rect l="0" t="0" r="r" b="b"/>
              <a:pathLst>
                <a:path w="118" h="134">
                  <a:moveTo>
                    <a:pt x="0" y="30"/>
                  </a:moveTo>
                  <a:cubicBezTo>
                    <a:pt x="67" y="134"/>
                    <a:pt x="67" y="134"/>
                    <a:pt x="67" y="134"/>
                  </a:cubicBezTo>
                  <a:cubicBezTo>
                    <a:pt x="118" y="66"/>
                    <a:pt x="118" y="66"/>
                    <a:pt x="118" y="66"/>
                  </a:cubicBezTo>
                  <a:cubicBezTo>
                    <a:pt x="118" y="66"/>
                    <a:pt x="100" y="6"/>
                    <a:pt x="58" y="0"/>
                  </a:cubicBezTo>
                  <a:lnTo>
                    <a:pt x="0" y="30"/>
                  </a:lnTo>
                  <a:close/>
                </a:path>
              </a:pathLst>
            </a:custGeom>
            <a:solidFill>
              <a:srgbClr val="B6DBFF"/>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7">
              <a:extLst>
                <a:ext uri="{FF2B5EF4-FFF2-40B4-BE49-F238E27FC236}">
                  <a16:creationId xmlns:a16="http://schemas.microsoft.com/office/drawing/2014/main" id="{E5BD941B-F25A-4C20-AA2D-BA26E9F662B1}"/>
                </a:ext>
              </a:extLst>
            </p:cNvPr>
            <p:cNvSpPr>
              <a:spLocks/>
            </p:cNvSpPr>
            <p:nvPr/>
          </p:nvSpPr>
          <p:spPr bwMode="auto">
            <a:xfrm>
              <a:off x="-13528675" y="1430338"/>
              <a:ext cx="611187" cy="461963"/>
            </a:xfrm>
            <a:custGeom>
              <a:avLst/>
              <a:gdLst>
                <a:gd name="T0" fmla="*/ 433 w 435"/>
                <a:gd name="T1" fmla="*/ 29 h 329"/>
                <a:gd name="T2" fmla="*/ 388 w 435"/>
                <a:gd name="T3" fmla="*/ 4 h 329"/>
                <a:gd name="T4" fmla="*/ 315 w 435"/>
                <a:gd name="T5" fmla="*/ 15 h 329"/>
                <a:gd name="T6" fmla="*/ 237 w 435"/>
                <a:gd name="T7" fmla="*/ 7 h 329"/>
                <a:gd name="T8" fmla="*/ 102 w 435"/>
                <a:gd name="T9" fmla="*/ 33 h 329"/>
                <a:gd name="T10" fmla="*/ 12 w 435"/>
                <a:gd name="T11" fmla="*/ 247 h 329"/>
                <a:gd name="T12" fmla="*/ 43 w 435"/>
                <a:gd name="T13" fmla="*/ 281 h 329"/>
                <a:gd name="T14" fmla="*/ 72 w 435"/>
                <a:gd name="T15" fmla="*/ 301 h 329"/>
                <a:gd name="T16" fmla="*/ 104 w 435"/>
                <a:gd name="T17" fmla="*/ 298 h 329"/>
                <a:gd name="T18" fmla="*/ 122 w 435"/>
                <a:gd name="T19" fmla="*/ 307 h 329"/>
                <a:gd name="T20" fmla="*/ 143 w 435"/>
                <a:gd name="T21" fmla="*/ 326 h 329"/>
                <a:gd name="T22" fmla="*/ 159 w 435"/>
                <a:gd name="T23" fmla="*/ 298 h 329"/>
                <a:gd name="T24" fmla="*/ 159 w 435"/>
                <a:gd name="T25" fmla="*/ 235 h 329"/>
                <a:gd name="T26" fmla="*/ 235 w 435"/>
                <a:gd name="T27" fmla="*/ 185 h 329"/>
                <a:gd name="T28" fmla="*/ 397 w 435"/>
                <a:gd name="T29" fmla="*/ 127 h 329"/>
                <a:gd name="T30" fmla="*/ 433 w 435"/>
                <a:gd name="T31" fmla="*/ 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5" h="329">
                  <a:moveTo>
                    <a:pt x="433" y="29"/>
                  </a:moveTo>
                  <a:cubicBezTo>
                    <a:pt x="431" y="0"/>
                    <a:pt x="413" y="0"/>
                    <a:pt x="388" y="4"/>
                  </a:cubicBezTo>
                  <a:cubicBezTo>
                    <a:pt x="364" y="7"/>
                    <a:pt x="340" y="14"/>
                    <a:pt x="315" y="15"/>
                  </a:cubicBezTo>
                  <a:cubicBezTo>
                    <a:pt x="288" y="17"/>
                    <a:pt x="264" y="11"/>
                    <a:pt x="237" y="7"/>
                  </a:cubicBezTo>
                  <a:cubicBezTo>
                    <a:pt x="191" y="0"/>
                    <a:pt x="144" y="12"/>
                    <a:pt x="102" y="33"/>
                  </a:cubicBezTo>
                  <a:cubicBezTo>
                    <a:pt x="39" y="66"/>
                    <a:pt x="0" y="175"/>
                    <a:pt x="12" y="247"/>
                  </a:cubicBezTo>
                  <a:cubicBezTo>
                    <a:pt x="16" y="270"/>
                    <a:pt x="25" y="265"/>
                    <a:pt x="43" y="281"/>
                  </a:cubicBezTo>
                  <a:cubicBezTo>
                    <a:pt x="51" y="288"/>
                    <a:pt x="62" y="297"/>
                    <a:pt x="72" y="301"/>
                  </a:cubicBezTo>
                  <a:cubicBezTo>
                    <a:pt x="82" y="304"/>
                    <a:pt x="94" y="299"/>
                    <a:pt x="104" y="298"/>
                  </a:cubicBezTo>
                  <a:cubicBezTo>
                    <a:pt x="108" y="293"/>
                    <a:pt x="119" y="303"/>
                    <a:pt x="122" y="307"/>
                  </a:cubicBezTo>
                  <a:cubicBezTo>
                    <a:pt x="127" y="315"/>
                    <a:pt x="131" y="329"/>
                    <a:pt x="143" y="326"/>
                  </a:cubicBezTo>
                  <a:cubicBezTo>
                    <a:pt x="154" y="322"/>
                    <a:pt x="158" y="308"/>
                    <a:pt x="159" y="298"/>
                  </a:cubicBezTo>
                  <a:cubicBezTo>
                    <a:pt x="162" y="277"/>
                    <a:pt x="159" y="256"/>
                    <a:pt x="159" y="235"/>
                  </a:cubicBezTo>
                  <a:cubicBezTo>
                    <a:pt x="161" y="191"/>
                    <a:pt x="201" y="191"/>
                    <a:pt x="235" y="185"/>
                  </a:cubicBezTo>
                  <a:cubicBezTo>
                    <a:pt x="294" y="174"/>
                    <a:pt x="348" y="166"/>
                    <a:pt x="397" y="127"/>
                  </a:cubicBezTo>
                  <a:cubicBezTo>
                    <a:pt x="424" y="105"/>
                    <a:pt x="435" y="62"/>
                    <a:pt x="433" y="29"/>
                  </a:cubicBezTo>
                  <a:close/>
                </a:path>
              </a:pathLst>
            </a:custGeom>
            <a:solidFill>
              <a:srgbClr val="59524F"/>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8">
              <a:extLst>
                <a:ext uri="{FF2B5EF4-FFF2-40B4-BE49-F238E27FC236}">
                  <a16:creationId xmlns:a16="http://schemas.microsoft.com/office/drawing/2014/main" id="{9E2263D4-6022-4A05-BF92-B865FA19757D}"/>
                </a:ext>
              </a:extLst>
            </p:cNvPr>
            <p:cNvSpPr>
              <a:spLocks/>
            </p:cNvSpPr>
            <p:nvPr/>
          </p:nvSpPr>
          <p:spPr bwMode="auto">
            <a:xfrm>
              <a:off x="-13704888" y="2460625"/>
              <a:ext cx="690562" cy="1006475"/>
            </a:xfrm>
            <a:custGeom>
              <a:avLst/>
              <a:gdLst>
                <a:gd name="T0" fmla="*/ 491 w 491"/>
                <a:gd name="T1" fmla="*/ 650 h 717"/>
                <a:gd name="T2" fmla="*/ 332 w 491"/>
                <a:gd name="T3" fmla="*/ 299 h 717"/>
                <a:gd name="T4" fmla="*/ 19 w 491"/>
                <a:gd name="T5" fmla="*/ 107 h 717"/>
                <a:gd name="T6" fmla="*/ 395 w 491"/>
                <a:gd name="T7" fmla="*/ 717 h 717"/>
                <a:gd name="T8" fmla="*/ 491 w 491"/>
                <a:gd name="T9" fmla="*/ 650 h 717"/>
              </a:gdLst>
              <a:ahLst/>
              <a:cxnLst>
                <a:cxn ang="0">
                  <a:pos x="T0" y="T1"/>
                </a:cxn>
                <a:cxn ang="0">
                  <a:pos x="T2" y="T3"/>
                </a:cxn>
                <a:cxn ang="0">
                  <a:pos x="T4" y="T5"/>
                </a:cxn>
                <a:cxn ang="0">
                  <a:pos x="T6" y="T7"/>
                </a:cxn>
                <a:cxn ang="0">
                  <a:pos x="T8" y="T9"/>
                </a:cxn>
              </a:cxnLst>
              <a:rect l="0" t="0" r="r" b="b"/>
              <a:pathLst>
                <a:path w="491" h="717">
                  <a:moveTo>
                    <a:pt x="491" y="650"/>
                  </a:moveTo>
                  <a:cubicBezTo>
                    <a:pt x="437" y="419"/>
                    <a:pt x="388" y="406"/>
                    <a:pt x="332" y="299"/>
                  </a:cubicBezTo>
                  <a:cubicBezTo>
                    <a:pt x="251" y="144"/>
                    <a:pt x="57" y="0"/>
                    <a:pt x="19" y="107"/>
                  </a:cubicBezTo>
                  <a:cubicBezTo>
                    <a:pt x="0" y="159"/>
                    <a:pt x="343" y="627"/>
                    <a:pt x="395" y="717"/>
                  </a:cubicBezTo>
                  <a:cubicBezTo>
                    <a:pt x="427" y="708"/>
                    <a:pt x="454" y="667"/>
                    <a:pt x="491" y="650"/>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89">
              <a:extLst>
                <a:ext uri="{FF2B5EF4-FFF2-40B4-BE49-F238E27FC236}">
                  <a16:creationId xmlns:a16="http://schemas.microsoft.com/office/drawing/2014/main" id="{7182268D-9BAB-4227-8622-0DF2372CB0CD}"/>
                </a:ext>
              </a:extLst>
            </p:cNvPr>
            <p:cNvSpPr>
              <a:spLocks/>
            </p:cNvSpPr>
            <p:nvPr/>
          </p:nvSpPr>
          <p:spPr bwMode="auto">
            <a:xfrm>
              <a:off x="-13765212" y="2401888"/>
              <a:ext cx="795337" cy="1149350"/>
            </a:xfrm>
            <a:custGeom>
              <a:avLst/>
              <a:gdLst>
                <a:gd name="T0" fmla="*/ 427 w 566"/>
                <a:gd name="T1" fmla="*/ 790 h 819"/>
                <a:gd name="T2" fmla="*/ 160 w 566"/>
                <a:gd name="T3" fmla="*/ 410 h 819"/>
                <a:gd name="T4" fmla="*/ 65 w 566"/>
                <a:gd name="T5" fmla="*/ 85 h 819"/>
                <a:gd name="T6" fmla="*/ 384 w 566"/>
                <a:gd name="T7" fmla="*/ 310 h 819"/>
                <a:gd name="T8" fmla="*/ 556 w 566"/>
                <a:gd name="T9" fmla="*/ 642 h 819"/>
                <a:gd name="T10" fmla="*/ 427 w 566"/>
                <a:gd name="T11" fmla="*/ 790 h 819"/>
              </a:gdLst>
              <a:ahLst/>
              <a:cxnLst>
                <a:cxn ang="0">
                  <a:pos x="T0" y="T1"/>
                </a:cxn>
                <a:cxn ang="0">
                  <a:pos x="T2" y="T3"/>
                </a:cxn>
                <a:cxn ang="0">
                  <a:pos x="T4" y="T5"/>
                </a:cxn>
                <a:cxn ang="0">
                  <a:pos x="T6" y="T7"/>
                </a:cxn>
                <a:cxn ang="0">
                  <a:pos x="T8" y="T9"/>
                </a:cxn>
                <a:cxn ang="0">
                  <a:pos x="T10" y="T11"/>
                </a:cxn>
              </a:cxnLst>
              <a:rect l="0" t="0" r="r" b="b"/>
              <a:pathLst>
                <a:path w="566" h="819">
                  <a:moveTo>
                    <a:pt x="427" y="790"/>
                  </a:moveTo>
                  <a:cubicBezTo>
                    <a:pt x="381" y="715"/>
                    <a:pt x="178" y="439"/>
                    <a:pt x="160" y="410"/>
                  </a:cubicBezTo>
                  <a:cubicBezTo>
                    <a:pt x="35" y="211"/>
                    <a:pt x="0" y="161"/>
                    <a:pt x="65" y="85"/>
                  </a:cubicBezTo>
                  <a:cubicBezTo>
                    <a:pt x="139" y="0"/>
                    <a:pt x="287" y="168"/>
                    <a:pt x="384" y="310"/>
                  </a:cubicBezTo>
                  <a:cubicBezTo>
                    <a:pt x="448" y="404"/>
                    <a:pt x="477" y="454"/>
                    <a:pt x="556" y="642"/>
                  </a:cubicBezTo>
                  <a:cubicBezTo>
                    <a:pt x="566" y="702"/>
                    <a:pt x="487" y="819"/>
                    <a:pt x="427" y="790"/>
                  </a:cubicBezTo>
                  <a:close/>
                </a:path>
              </a:pathLst>
            </a:custGeom>
            <a:solidFill>
              <a:srgbClr val="B6DBFF"/>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90">
              <a:extLst>
                <a:ext uri="{FF2B5EF4-FFF2-40B4-BE49-F238E27FC236}">
                  <a16:creationId xmlns:a16="http://schemas.microsoft.com/office/drawing/2014/main" id="{6BD39F19-FA62-4A36-BDFF-C2045A3B0C9A}"/>
                </a:ext>
              </a:extLst>
            </p:cNvPr>
            <p:cNvSpPr>
              <a:spLocks/>
            </p:cNvSpPr>
            <p:nvPr/>
          </p:nvSpPr>
          <p:spPr bwMode="auto">
            <a:xfrm>
              <a:off x="-13201650" y="3125788"/>
              <a:ext cx="811212" cy="328613"/>
            </a:xfrm>
            <a:custGeom>
              <a:avLst/>
              <a:gdLst>
                <a:gd name="T0" fmla="*/ 61 w 577"/>
                <a:gd name="T1" fmla="*/ 234 h 234"/>
                <a:gd name="T2" fmla="*/ 15 w 577"/>
                <a:gd name="T3" fmla="*/ 131 h 234"/>
                <a:gd name="T4" fmla="*/ 41 w 577"/>
                <a:gd name="T5" fmla="*/ 102 h 234"/>
                <a:gd name="T6" fmla="*/ 460 w 577"/>
                <a:gd name="T7" fmla="*/ 14 h 234"/>
                <a:gd name="T8" fmla="*/ 501 w 577"/>
                <a:gd name="T9" fmla="*/ 83 h 234"/>
                <a:gd name="T10" fmla="*/ 61 w 577"/>
                <a:gd name="T11" fmla="*/ 234 h 234"/>
              </a:gdLst>
              <a:ahLst/>
              <a:cxnLst>
                <a:cxn ang="0">
                  <a:pos x="T0" y="T1"/>
                </a:cxn>
                <a:cxn ang="0">
                  <a:pos x="T2" y="T3"/>
                </a:cxn>
                <a:cxn ang="0">
                  <a:pos x="T4" y="T5"/>
                </a:cxn>
                <a:cxn ang="0">
                  <a:pos x="T6" y="T7"/>
                </a:cxn>
                <a:cxn ang="0">
                  <a:pos x="T8" y="T9"/>
                </a:cxn>
                <a:cxn ang="0">
                  <a:pos x="T10" y="T11"/>
                </a:cxn>
              </a:cxnLst>
              <a:rect l="0" t="0" r="r" b="b"/>
              <a:pathLst>
                <a:path w="577" h="234">
                  <a:moveTo>
                    <a:pt x="61" y="234"/>
                  </a:moveTo>
                  <a:cubicBezTo>
                    <a:pt x="44" y="218"/>
                    <a:pt x="0" y="163"/>
                    <a:pt x="15" y="131"/>
                  </a:cubicBezTo>
                  <a:cubicBezTo>
                    <a:pt x="27" y="104"/>
                    <a:pt x="41" y="102"/>
                    <a:pt x="41" y="102"/>
                  </a:cubicBezTo>
                  <a:cubicBezTo>
                    <a:pt x="197" y="58"/>
                    <a:pt x="341" y="28"/>
                    <a:pt x="460" y="14"/>
                  </a:cubicBezTo>
                  <a:cubicBezTo>
                    <a:pt x="577" y="0"/>
                    <a:pt x="501" y="83"/>
                    <a:pt x="501" y="83"/>
                  </a:cubicBezTo>
                  <a:cubicBezTo>
                    <a:pt x="380" y="136"/>
                    <a:pt x="271" y="196"/>
                    <a:pt x="61" y="234"/>
                  </a:cubicBezTo>
                  <a:close/>
                </a:path>
              </a:pathLst>
            </a:custGeom>
            <a:solidFill>
              <a:srgbClr val="DBAF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1">
              <a:extLst>
                <a:ext uri="{FF2B5EF4-FFF2-40B4-BE49-F238E27FC236}">
                  <a16:creationId xmlns:a16="http://schemas.microsoft.com/office/drawing/2014/main" id="{6CD2EF6F-F599-42D7-BD4B-CAAED4D3BC15}"/>
                </a:ext>
              </a:extLst>
            </p:cNvPr>
            <p:cNvSpPr>
              <a:spLocks/>
            </p:cNvSpPr>
            <p:nvPr/>
          </p:nvSpPr>
          <p:spPr bwMode="auto">
            <a:xfrm>
              <a:off x="-12558713" y="3013075"/>
              <a:ext cx="285750" cy="252413"/>
            </a:xfrm>
            <a:custGeom>
              <a:avLst/>
              <a:gdLst>
                <a:gd name="T0" fmla="*/ 53 w 203"/>
                <a:gd name="T1" fmla="*/ 62 h 179"/>
                <a:gd name="T2" fmla="*/ 4 w 203"/>
                <a:gd name="T3" fmla="*/ 120 h 179"/>
                <a:gd name="T4" fmla="*/ 4 w 203"/>
                <a:gd name="T5" fmla="*/ 122 h 179"/>
                <a:gd name="T6" fmla="*/ 13 w 203"/>
                <a:gd name="T7" fmla="*/ 120 h 179"/>
                <a:gd name="T8" fmla="*/ 16 w 203"/>
                <a:gd name="T9" fmla="*/ 119 h 179"/>
                <a:gd name="T10" fmla="*/ 18 w 203"/>
                <a:gd name="T11" fmla="*/ 118 h 179"/>
                <a:gd name="T12" fmla="*/ 12 w 203"/>
                <a:gd name="T13" fmla="*/ 145 h 179"/>
                <a:gd name="T14" fmla="*/ 100 w 203"/>
                <a:gd name="T15" fmla="*/ 153 h 179"/>
                <a:gd name="T16" fmla="*/ 158 w 203"/>
                <a:gd name="T17" fmla="*/ 128 h 179"/>
                <a:gd name="T18" fmla="*/ 185 w 203"/>
                <a:gd name="T19" fmla="*/ 50 h 179"/>
                <a:gd name="T20" fmla="*/ 128 w 203"/>
                <a:gd name="T21" fmla="*/ 46 h 179"/>
                <a:gd name="T22" fmla="*/ 110 w 203"/>
                <a:gd name="T23" fmla="*/ 19 h 179"/>
                <a:gd name="T24" fmla="*/ 53 w 203"/>
                <a:gd name="T25"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79">
                  <a:moveTo>
                    <a:pt x="53" y="62"/>
                  </a:moveTo>
                  <a:cubicBezTo>
                    <a:pt x="26" y="85"/>
                    <a:pt x="0" y="109"/>
                    <a:pt x="4" y="120"/>
                  </a:cubicBezTo>
                  <a:cubicBezTo>
                    <a:pt x="4" y="122"/>
                    <a:pt x="4" y="122"/>
                    <a:pt x="4" y="122"/>
                  </a:cubicBezTo>
                  <a:cubicBezTo>
                    <a:pt x="7" y="121"/>
                    <a:pt x="10" y="120"/>
                    <a:pt x="13" y="120"/>
                  </a:cubicBezTo>
                  <a:cubicBezTo>
                    <a:pt x="13" y="120"/>
                    <a:pt x="5" y="124"/>
                    <a:pt x="16" y="119"/>
                  </a:cubicBezTo>
                  <a:cubicBezTo>
                    <a:pt x="17" y="119"/>
                    <a:pt x="18" y="118"/>
                    <a:pt x="18" y="118"/>
                  </a:cubicBezTo>
                  <a:cubicBezTo>
                    <a:pt x="11" y="126"/>
                    <a:pt x="8" y="135"/>
                    <a:pt x="12" y="145"/>
                  </a:cubicBezTo>
                  <a:cubicBezTo>
                    <a:pt x="26" y="179"/>
                    <a:pt x="75" y="160"/>
                    <a:pt x="100" y="153"/>
                  </a:cubicBezTo>
                  <a:cubicBezTo>
                    <a:pt x="121" y="147"/>
                    <a:pt x="140" y="138"/>
                    <a:pt x="158" y="128"/>
                  </a:cubicBezTo>
                  <a:cubicBezTo>
                    <a:pt x="180" y="116"/>
                    <a:pt x="203" y="72"/>
                    <a:pt x="185" y="50"/>
                  </a:cubicBezTo>
                  <a:cubicBezTo>
                    <a:pt x="166" y="27"/>
                    <a:pt x="144" y="65"/>
                    <a:pt x="128" y="46"/>
                  </a:cubicBezTo>
                  <a:cubicBezTo>
                    <a:pt x="120" y="36"/>
                    <a:pt x="142" y="0"/>
                    <a:pt x="110" y="19"/>
                  </a:cubicBezTo>
                  <a:cubicBezTo>
                    <a:pt x="103" y="24"/>
                    <a:pt x="78" y="42"/>
                    <a:pt x="53" y="62"/>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2">
              <a:extLst>
                <a:ext uri="{FF2B5EF4-FFF2-40B4-BE49-F238E27FC236}">
                  <a16:creationId xmlns:a16="http://schemas.microsoft.com/office/drawing/2014/main" id="{C28A88D9-719B-4DFB-83B7-B182DE742018}"/>
                </a:ext>
              </a:extLst>
            </p:cNvPr>
            <p:cNvSpPr>
              <a:spLocks/>
            </p:cNvSpPr>
            <p:nvPr/>
          </p:nvSpPr>
          <p:spPr bwMode="auto">
            <a:xfrm>
              <a:off x="-13201650" y="3146425"/>
              <a:ext cx="650875" cy="369888"/>
            </a:xfrm>
            <a:custGeom>
              <a:avLst/>
              <a:gdLst>
                <a:gd name="T0" fmla="*/ 435 w 463"/>
                <a:gd name="T1" fmla="*/ 0 h 263"/>
                <a:gd name="T2" fmla="*/ 29 w 463"/>
                <a:gd name="T3" fmla="*/ 74 h 263"/>
                <a:gd name="T4" fmla="*/ 15 w 463"/>
                <a:gd name="T5" fmla="*/ 116 h 263"/>
                <a:gd name="T6" fmla="*/ 36 w 463"/>
                <a:gd name="T7" fmla="*/ 263 h 263"/>
                <a:gd name="T8" fmla="*/ 463 w 463"/>
                <a:gd name="T9" fmla="*/ 90 h 263"/>
                <a:gd name="T10" fmla="*/ 435 w 463"/>
                <a:gd name="T11" fmla="*/ 0 h 263"/>
              </a:gdLst>
              <a:ahLst/>
              <a:cxnLst>
                <a:cxn ang="0">
                  <a:pos x="T0" y="T1"/>
                </a:cxn>
                <a:cxn ang="0">
                  <a:pos x="T2" y="T3"/>
                </a:cxn>
                <a:cxn ang="0">
                  <a:pos x="T4" y="T5"/>
                </a:cxn>
                <a:cxn ang="0">
                  <a:pos x="T6" y="T7"/>
                </a:cxn>
                <a:cxn ang="0">
                  <a:pos x="T8" y="T9"/>
                </a:cxn>
                <a:cxn ang="0">
                  <a:pos x="T10" y="T11"/>
                </a:cxn>
              </a:cxnLst>
              <a:rect l="0" t="0" r="r" b="b"/>
              <a:pathLst>
                <a:path w="463" h="263">
                  <a:moveTo>
                    <a:pt x="435" y="0"/>
                  </a:moveTo>
                  <a:cubicBezTo>
                    <a:pt x="320" y="15"/>
                    <a:pt x="175" y="32"/>
                    <a:pt x="29" y="74"/>
                  </a:cubicBezTo>
                  <a:cubicBezTo>
                    <a:pt x="4" y="110"/>
                    <a:pt x="27" y="89"/>
                    <a:pt x="15" y="116"/>
                  </a:cubicBezTo>
                  <a:cubicBezTo>
                    <a:pt x="0" y="148"/>
                    <a:pt x="19" y="247"/>
                    <a:pt x="36" y="263"/>
                  </a:cubicBezTo>
                  <a:cubicBezTo>
                    <a:pt x="226" y="228"/>
                    <a:pt x="355" y="139"/>
                    <a:pt x="463" y="90"/>
                  </a:cubicBezTo>
                  <a:lnTo>
                    <a:pt x="435" y="0"/>
                  </a:lnTo>
                  <a:close/>
                </a:path>
              </a:pathLst>
            </a:custGeom>
            <a:solidFill>
              <a:srgbClr val="B6DBFF"/>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3">
              <a:extLst>
                <a:ext uri="{FF2B5EF4-FFF2-40B4-BE49-F238E27FC236}">
                  <a16:creationId xmlns:a16="http://schemas.microsoft.com/office/drawing/2014/main" id="{FDBC8A91-BA3C-4D1F-BEA6-C453FCCBA005}"/>
                </a:ext>
              </a:extLst>
            </p:cNvPr>
            <p:cNvSpPr>
              <a:spLocks/>
            </p:cNvSpPr>
            <p:nvPr/>
          </p:nvSpPr>
          <p:spPr bwMode="auto">
            <a:xfrm>
              <a:off x="-12660313" y="3146425"/>
              <a:ext cx="109537" cy="155575"/>
            </a:xfrm>
            <a:custGeom>
              <a:avLst/>
              <a:gdLst>
                <a:gd name="T0" fmla="*/ 35 w 78"/>
                <a:gd name="T1" fmla="*/ 111 h 111"/>
                <a:gd name="T2" fmla="*/ 78 w 78"/>
                <a:gd name="T3" fmla="*/ 90 h 111"/>
                <a:gd name="T4" fmla="*/ 50 w 78"/>
                <a:gd name="T5" fmla="*/ 0 h 111"/>
                <a:gd name="T6" fmla="*/ 0 w 78"/>
                <a:gd name="T7" fmla="*/ 7 h 111"/>
                <a:gd name="T8" fmla="*/ 35 w 78"/>
                <a:gd name="T9" fmla="*/ 111 h 111"/>
              </a:gdLst>
              <a:ahLst/>
              <a:cxnLst>
                <a:cxn ang="0">
                  <a:pos x="T0" y="T1"/>
                </a:cxn>
                <a:cxn ang="0">
                  <a:pos x="T2" y="T3"/>
                </a:cxn>
                <a:cxn ang="0">
                  <a:pos x="T4" y="T5"/>
                </a:cxn>
                <a:cxn ang="0">
                  <a:pos x="T6" y="T7"/>
                </a:cxn>
                <a:cxn ang="0">
                  <a:pos x="T8" y="T9"/>
                </a:cxn>
              </a:cxnLst>
              <a:rect l="0" t="0" r="r" b="b"/>
              <a:pathLst>
                <a:path w="78" h="111">
                  <a:moveTo>
                    <a:pt x="35" y="111"/>
                  </a:moveTo>
                  <a:cubicBezTo>
                    <a:pt x="50" y="104"/>
                    <a:pt x="64" y="97"/>
                    <a:pt x="78" y="90"/>
                  </a:cubicBezTo>
                  <a:cubicBezTo>
                    <a:pt x="50" y="0"/>
                    <a:pt x="50" y="0"/>
                    <a:pt x="50" y="0"/>
                  </a:cubicBezTo>
                  <a:cubicBezTo>
                    <a:pt x="34" y="2"/>
                    <a:pt x="17" y="5"/>
                    <a:pt x="0" y="7"/>
                  </a:cubicBezTo>
                  <a:lnTo>
                    <a:pt x="35"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6" name="Title 1">
            <a:extLst>
              <a:ext uri="{FF2B5EF4-FFF2-40B4-BE49-F238E27FC236}">
                <a16:creationId xmlns:a16="http://schemas.microsoft.com/office/drawing/2014/main" id="{E98C81D3-CE59-4628-B2D2-75C55E3C2151}"/>
              </a:ext>
            </a:extLst>
          </p:cNvPr>
          <p:cNvSpPr>
            <a:spLocks noGrp="1"/>
          </p:cNvSpPr>
          <p:nvPr>
            <p:ph type="title"/>
          </p:nvPr>
        </p:nvSpPr>
        <p:spPr>
          <a:xfrm>
            <a:off x="533400" y="610051"/>
            <a:ext cx="3098800" cy="1477328"/>
          </a:xfrm>
        </p:spPr>
        <p:txBody>
          <a:bodyPr wrap="square">
            <a:spAutoFit/>
          </a:bodyPr>
          <a:lstStyle/>
          <a:p>
            <a:pPr>
              <a:lnSpc>
                <a:spcPct val="100000"/>
              </a:lnSpc>
            </a:pPr>
            <a:r>
              <a:rPr lang="en-US" sz="4800" dirty="0">
                <a:solidFill>
                  <a:schemeClr val="bg1">
                    <a:lumMod val="95000"/>
                  </a:schemeClr>
                </a:solidFill>
                <a:latin typeface="Century Gothic" panose="020B0502020202020204" pitchFamily="34" charset="0"/>
              </a:rPr>
              <a:t>Table of </a:t>
            </a:r>
            <a:r>
              <a:rPr lang="en-US" sz="4800" b="0" dirty="0">
                <a:solidFill>
                  <a:schemeClr val="bg1">
                    <a:lumMod val="95000"/>
                  </a:schemeClr>
                </a:solidFill>
                <a:latin typeface="Century Gothic" panose="020B0502020202020204" pitchFamily="34" charset="0"/>
              </a:rPr>
              <a:t>Contents</a:t>
            </a:r>
          </a:p>
        </p:txBody>
      </p:sp>
      <p:sp>
        <p:nvSpPr>
          <p:cNvPr id="197" name="Content Placeholder 2">
            <a:extLst>
              <a:ext uri="{FF2B5EF4-FFF2-40B4-BE49-F238E27FC236}">
                <a16:creationId xmlns:a16="http://schemas.microsoft.com/office/drawing/2014/main" id="{F9D4CF03-25BF-4562-9F25-8A365D803FC6}"/>
              </a:ext>
            </a:extLst>
          </p:cNvPr>
          <p:cNvSpPr txBox="1">
            <a:spLocks/>
          </p:cNvSpPr>
          <p:nvPr/>
        </p:nvSpPr>
        <p:spPr>
          <a:xfrm>
            <a:off x="1464232" y="3044330"/>
            <a:ext cx="3113087" cy="940001"/>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2800" b="1" dirty="0">
                <a:solidFill>
                  <a:schemeClr val="bg1">
                    <a:lumMod val="95000"/>
                  </a:schemeClr>
                </a:solidFill>
                <a:latin typeface="Bahnschrift SemiBold" panose="020B0502040204020203" pitchFamily="34" charset="0"/>
              </a:rPr>
              <a:t>Introduction</a:t>
            </a:r>
          </a:p>
          <a:p>
            <a:pPr marL="0" indent="0">
              <a:lnSpc>
                <a:spcPct val="130000"/>
              </a:lnSpc>
              <a:buFont typeface="Arial" panose="020B0604020202020204" pitchFamily="34" charset="0"/>
              <a:buNone/>
            </a:pPr>
            <a:endParaRPr lang="en-US" sz="1400" dirty="0">
              <a:solidFill>
                <a:schemeClr val="bg1">
                  <a:lumMod val="95000"/>
                </a:schemeClr>
              </a:solidFill>
              <a:latin typeface="+mj-lt"/>
            </a:endParaRPr>
          </a:p>
        </p:txBody>
      </p:sp>
      <p:sp>
        <p:nvSpPr>
          <p:cNvPr id="198" name="Title 1">
            <a:extLst>
              <a:ext uri="{FF2B5EF4-FFF2-40B4-BE49-F238E27FC236}">
                <a16:creationId xmlns:a16="http://schemas.microsoft.com/office/drawing/2014/main" id="{E305F15B-A20F-4970-8060-B120FE619A4D}"/>
              </a:ext>
            </a:extLst>
          </p:cNvPr>
          <p:cNvSpPr txBox="1">
            <a:spLocks/>
          </p:cNvSpPr>
          <p:nvPr/>
        </p:nvSpPr>
        <p:spPr>
          <a:xfrm>
            <a:off x="602219" y="3044330"/>
            <a:ext cx="711200" cy="49244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00000"/>
              </a:lnSpc>
            </a:pPr>
            <a:r>
              <a:rPr lang="en-US" sz="3200" dirty="0">
                <a:solidFill>
                  <a:schemeClr val="bg1">
                    <a:lumMod val="95000"/>
                  </a:schemeClr>
                </a:solidFill>
              </a:rPr>
              <a:t>01.</a:t>
            </a:r>
          </a:p>
        </p:txBody>
      </p:sp>
      <p:sp>
        <p:nvSpPr>
          <p:cNvPr id="199" name="Title 1">
            <a:extLst>
              <a:ext uri="{FF2B5EF4-FFF2-40B4-BE49-F238E27FC236}">
                <a16:creationId xmlns:a16="http://schemas.microsoft.com/office/drawing/2014/main" id="{02491623-FF54-4D9C-A5CC-36B4AA52962D}"/>
              </a:ext>
            </a:extLst>
          </p:cNvPr>
          <p:cNvSpPr txBox="1">
            <a:spLocks/>
          </p:cNvSpPr>
          <p:nvPr/>
        </p:nvSpPr>
        <p:spPr>
          <a:xfrm>
            <a:off x="602219" y="4041959"/>
            <a:ext cx="711200" cy="49244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00000"/>
              </a:lnSpc>
            </a:pPr>
            <a:r>
              <a:rPr lang="en-US" sz="3200" dirty="0">
                <a:solidFill>
                  <a:schemeClr val="bg1">
                    <a:lumMod val="95000"/>
                  </a:schemeClr>
                </a:solidFill>
              </a:rPr>
              <a:t>02.</a:t>
            </a:r>
          </a:p>
        </p:txBody>
      </p:sp>
      <p:sp>
        <p:nvSpPr>
          <p:cNvPr id="200" name="Content Placeholder 2">
            <a:extLst>
              <a:ext uri="{FF2B5EF4-FFF2-40B4-BE49-F238E27FC236}">
                <a16:creationId xmlns:a16="http://schemas.microsoft.com/office/drawing/2014/main" id="{80BF61B3-A788-4883-8441-1FA34BBE76FA}"/>
              </a:ext>
            </a:extLst>
          </p:cNvPr>
          <p:cNvSpPr txBox="1">
            <a:spLocks/>
          </p:cNvSpPr>
          <p:nvPr/>
        </p:nvSpPr>
        <p:spPr>
          <a:xfrm>
            <a:off x="1464232" y="4041959"/>
            <a:ext cx="3113087" cy="1054263"/>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2800" dirty="0">
                <a:solidFill>
                  <a:schemeClr val="bg1">
                    <a:lumMod val="95000"/>
                  </a:schemeClr>
                </a:solidFill>
                <a:latin typeface="Bahnschrift SemiBold" panose="020B0502040204020203" pitchFamily="34" charset="0"/>
              </a:rPr>
              <a:t>Project Questions &amp; Solutions</a:t>
            </a:r>
          </a:p>
        </p:txBody>
      </p:sp>
      <p:sp>
        <p:nvSpPr>
          <p:cNvPr id="201" name="Content Placeholder 2">
            <a:extLst>
              <a:ext uri="{FF2B5EF4-FFF2-40B4-BE49-F238E27FC236}">
                <a16:creationId xmlns:a16="http://schemas.microsoft.com/office/drawing/2014/main" id="{DCF22F81-420F-46F9-B79C-3A3FF061759A}"/>
              </a:ext>
            </a:extLst>
          </p:cNvPr>
          <p:cNvSpPr txBox="1">
            <a:spLocks/>
          </p:cNvSpPr>
          <p:nvPr/>
        </p:nvSpPr>
        <p:spPr>
          <a:xfrm>
            <a:off x="8468048" y="473384"/>
            <a:ext cx="3113087" cy="494110"/>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2800" dirty="0">
                <a:solidFill>
                  <a:schemeClr val="bg1">
                    <a:lumMod val="95000"/>
                  </a:schemeClr>
                </a:solidFill>
                <a:latin typeface="Bahnschrift SemiBold" panose="020B0502040204020203" pitchFamily="34" charset="0"/>
              </a:rPr>
              <a:t>Summary</a:t>
            </a:r>
          </a:p>
        </p:txBody>
      </p:sp>
      <p:sp>
        <p:nvSpPr>
          <p:cNvPr id="202" name="Title 1">
            <a:extLst>
              <a:ext uri="{FF2B5EF4-FFF2-40B4-BE49-F238E27FC236}">
                <a16:creationId xmlns:a16="http://schemas.microsoft.com/office/drawing/2014/main" id="{89E6035A-79B0-4F36-AAA4-E9D548C4CED7}"/>
              </a:ext>
            </a:extLst>
          </p:cNvPr>
          <p:cNvSpPr txBox="1">
            <a:spLocks/>
          </p:cNvSpPr>
          <p:nvPr/>
        </p:nvSpPr>
        <p:spPr>
          <a:xfrm>
            <a:off x="7606035" y="473384"/>
            <a:ext cx="711200" cy="49244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00000"/>
              </a:lnSpc>
            </a:pPr>
            <a:r>
              <a:rPr lang="en-US" sz="3200" dirty="0">
                <a:solidFill>
                  <a:schemeClr val="bg1">
                    <a:lumMod val="95000"/>
                  </a:schemeClr>
                </a:solidFill>
              </a:rPr>
              <a:t>03.</a:t>
            </a:r>
          </a:p>
        </p:txBody>
      </p:sp>
      <p:sp>
        <p:nvSpPr>
          <p:cNvPr id="203" name="Title 1">
            <a:extLst>
              <a:ext uri="{FF2B5EF4-FFF2-40B4-BE49-F238E27FC236}">
                <a16:creationId xmlns:a16="http://schemas.microsoft.com/office/drawing/2014/main" id="{5E85AE0C-9515-483D-ABCD-60CD04313C99}"/>
              </a:ext>
            </a:extLst>
          </p:cNvPr>
          <p:cNvSpPr txBox="1">
            <a:spLocks/>
          </p:cNvSpPr>
          <p:nvPr/>
        </p:nvSpPr>
        <p:spPr>
          <a:xfrm>
            <a:off x="7606035" y="1541800"/>
            <a:ext cx="711200" cy="49244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00000"/>
              </a:lnSpc>
            </a:pPr>
            <a:r>
              <a:rPr lang="en-US" sz="3200" dirty="0">
                <a:solidFill>
                  <a:schemeClr val="bg1">
                    <a:lumMod val="95000"/>
                  </a:schemeClr>
                </a:solidFill>
              </a:rPr>
              <a:t>04.</a:t>
            </a:r>
          </a:p>
        </p:txBody>
      </p:sp>
      <p:sp>
        <p:nvSpPr>
          <p:cNvPr id="204" name="Content Placeholder 2">
            <a:extLst>
              <a:ext uri="{FF2B5EF4-FFF2-40B4-BE49-F238E27FC236}">
                <a16:creationId xmlns:a16="http://schemas.microsoft.com/office/drawing/2014/main" id="{D7C09DC7-6936-4E10-96B5-07A642FBFB85}"/>
              </a:ext>
            </a:extLst>
          </p:cNvPr>
          <p:cNvSpPr txBox="1">
            <a:spLocks/>
          </p:cNvSpPr>
          <p:nvPr/>
        </p:nvSpPr>
        <p:spPr>
          <a:xfrm>
            <a:off x="8468048" y="1541800"/>
            <a:ext cx="3419152" cy="494110"/>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sz="2800" dirty="0">
                <a:solidFill>
                  <a:schemeClr val="bg1">
                    <a:lumMod val="95000"/>
                  </a:schemeClr>
                </a:solidFill>
                <a:latin typeface="Bahnschrift SemiBold" panose="020B0502040204020203" pitchFamily="34" charset="0"/>
              </a:rPr>
              <a:t>Dashboard &amp; Insights</a:t>
            </a:r>
          </a:p>
        </p:txBody>
      </p:sp>
    </p:spTree>
    <p:extLst>
      <p:ext uri="{BB962C8B-B14F-4D97-AF65-F5344CB8AC3E}">
        <p14:creationId xmlns:p14="http://schemas.microsoft.com/office/powerpoint/2010/main" val="2831474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29569-5E26-55DD-ED5C-47B9B41021E2}"/>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FC08A133-D274-39B8-DD74-8A6756F99248}"/>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963A13E5-F5CA-BB11-BBEC-3DD44A2AE7E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9B7CB865-6EB2-AE22-4F17-8AE5F7DE8EF7}"/>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168AD4E6-41B4-0B79-534A-BD5A346443C9}"/>
              </a:ext>
            </a:extLst>
          </p:cNvPr>
          <p:cNvSpPr txBox="1"/>
          <p:nvPr/>
        </p:nvSpPr>
        <p:spPr>
          <a:xfrm>
            <a:off x="281003" y="250723"/>
            <a:ext cx="11629994" cy="392159"/>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Q16</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Use a calculated field in a pivot table to determine the average "Engagement Score" per year.</a:t>
            </a:r>
          </a:p>
        </p:txBody>
      </p:sp>
      <p:sp>
        <p:nvSpPr>
          <p:cNvPr id="5" name="TextBox 4">
            <a:extLst>
              <a:ext uri="{FF2B5EF4-FFF2-40B4-BE49-F238E27FC236}">
                <a16:creationId xmlns:a16="http://schemas.microsoft.com/office/drawing/2014/main" id="{B4C0420E-F1F4-521A-9DE2-6E057B7B72A7}"/>
              </a:ext>
            </a:extLst>
          </p:cNvPr>
          <p:cNvSpPr txBox="1"/>
          <p:nvPr/>
        </p:nvSpPr>
        <p:spPr>
          <a:xfrm>
            <a:off x="281003" y="1028162"/>
            <a:ext cx="11267768" cy="375552"/>
          </a:xfrm>
          <a:prstGeom prst="rect">
            <a:avLst/>
          </a:prstGeom>
          <a:noFill/>
        </p:spPr>
        <p:txBody>
          <a:bodyPr wrap="square" rtlCol="0">
            <a:spAutoFit/>
          </a:bodyPr>
          <a:lstStyle/>
          <a:p>
            <a:pPr marL="0" marR="0">
              <a:lnSpc>
                <a:spcPct val="107000"/>
              </a:lnSpc>
              <a:spcBef>
                <a:spcPts val="0"/>
              </a:spcBef>
              <a:spcAft>
                <a:spcPts val="800"/>
              </a:spcAft>
            </a:pPr>
            <a:r>
              <a:rPr lang="en-US" sz="1800" kern="100" dirty="0">
                <a:effectLst/>
                <a:ea typeface="Calibri" panose="020F0502020204030204" pitchFamily="34" charset="0"/>
                <a:cs typeface="Times New Roman" panose="02020603050405020304" pitchFamily="18" charset="0"/>
              </a:rPr>
              <a:t>Year 2023 has Highest Engagement Score By Year with </a:t>
            </a:r>
            <a:r>
              <a:rPr lang="en-US" sz="1800" b="1" kern="100" dirty="0">
                <a:effectLst/>
                <a:ea typeface="Calibri" panose="020F0502020204030204" pitchFamily="34" charset="0"/>
                <a:cs typeface="Times New Roman" panose="02020603050405020304" pitchFamily="18" charset="0"/>
              </a:rPr>
              <a:t>2.95</a:t>
            </a:r>
            <a:r>
              <a:rPr lang="en-US" sz="1800" kern="100" dirty="0">
                <a:effectLst/>
                <a:ea typeface="Calibri" panose="020F0502020204030204" pitchFamily="34" charset="0"/>
                <a:cs typeface="Times New Roman" panose="02020603050405020304" pitchFamily="18" charset="0"/>
              </a:rPr>
              <a:t> followed by 2022 with </a:t>
            </a:r>
            <a:r>
              <a:rPr lang="en-US" sz="1800" b="1" kern="100" dirty="0">
                <a:effectLst/>
                <a:ea typeface="Calibri" panose="020F0502020204030204" pitchFamily="34" charset="0"/>
                <a:cs typeface="Times New Roman" panose="02020603050405020304" pitchFamily="18" charset="0"/>
              </a:rPr>
              <a:t>2.92</a:t>
            </a:r>
            <a:r>
              <a:rPr lang="en-US" sz="1800" kern="100" dirty="0">
                <a:effectLst/>
                <a:ea typeface="Calibri" panose="020F0502020204030204" pitchFamily="34" charset="0"/>
                <a:cs typeface="Times New Roman" panose="02020603050405020304" pitchFamily="18" charset="0"/>
              </a:rPr>
              <a:t> Average Engagement Score.</a:t>
            </a:r>
          </a:p>
        </p:txBody>
      </p:sp>
      <p:pic>
        <p:nvPicPr>
          <p:cNvPr id="3" name="Picture 2">
            <a:extLst>
              <a:ext uri="{FF2B5EF4-FFF2-40B4-BE49-F238E27FC236}">
                <a16:creationId xmlns:a16="http://schemas.microsoft.com/office/drawing/2014/main" id="{A2E1DBD2-12B0-EEB0-3FE5-231F709367FF}"/>
              </a:ext>
            </a:extLst>
          </p:cNvPr>
          <p:cNvPicPr>
            <a:picLocks noChangeAspect="1"/>
          </p:cNvPicPr>
          <p:nvPr/>
        </p:nvPicPr>
        <p:blipFill>
          <a:blip r:embed="rId3"/>
          <a:stretch>
            <a:fillRect/>
          </a:stretch>
        </p:blipFill>
        <p:spPr>
          <a:xfrm>
            <a:off x="894076" y="2085357"/>
            <a:ext cx="10403847" cy="4344940"/>
          </a:xfrm>
          <a:prstGeom prst="rect">
            <a:avLst/>
          </a:prstGeom>
        </p:spPr>
      </p:pic>
    </p:spTree>
    <p:extLst>
      <p:ext uri="{BB962C8B-B14F-4D97-AF65-F5344CB8AC3E}">
        <p14:creationId xmlns:p14="http://schemas.microsoft.com/office/powerpoint/2010/main" val="3261741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5DC65-95AF-589B-9906-3A78537326A7}"/>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8E897692-69A8-44F6-8544-BB9B6A2CB8A2}"/>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5439FE23-D8A6-5EBD-1906-583F3BA7730B}"/>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5B3CD3B5-6E88-41C3-C273-CC94ED41A54F}"/>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CA4A50F8-F3F5-AE48-E69A-83F2AB0CBF06}"/>
              </a:ext>
            </a:extLst>
          </p:cNvPr>
          <p:cNvSpPr txBox="1"/>
          <p:nvPr/>
        </p:nvSpPr>
        <p:spPr>
          <a:xfrm>
            <a:off x="281003" y="250723"/>
            <a:ext cx="11629994" cy="721480"/>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Q17</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Can you build a macro that automates the process of updating and refreshing all pivot tables in the workbook?</a:t>
            </a:r>
          </a:p>
        </p:txBody>
      </p:sp>
      <p:pic>
        <p:nvPicPr>
          <p:cNvPr id="2" name="Picture 1">
            <a:extLst>
              <a:ext uri="{FF2B5EF4-FFF2-40B4-BE49-F238E27FC236}">
                <a16:creationId xmlns:a16="http://schemas.microsoft.com/office/drawing/2014/main" id="{EE496C8F-84E5-2B7D-C23A-261F312F3618}"/>
              </a:ext>
            </a:extLst>
          </p:cNvPr>
          <p:cNvPicPr>
            <a:picLocks noChangeAspect="1"/>
          </p:cNvPicPr>
          <p:nvPr/>
        </p:nvPicPr>
        <p:blipFill>
          <a:blip r:embed="rId3"/>
          <a:stretch>
            <a:fillRect/>
          </a:stretch>
        </p:blipFill>
        <p:spPr>
          <a:xfrm>
            <a:off x="500083" y="1496818"/>
            <a:ext cx="11191833" cy="5110459"/>
          </a:xfrm>
          <a:prstGeom prst="rect">
            <a:avLst/>
          </a:prstGeom>
        </p:spPr>
      </p:pic>
      <p:sp>
        <p:nvSpPr>
          <p:cNvPr id="6" name="TextBox 5">
            <a:extLst>
              <a:ext uri="{FF2B5EF4-FFF2-40B4-BE49-F238E27FC236}">
                <a16:creationId xmlns:a16="http://schemas.microsoft.com/office/drawing/2014/main" id="{E37B8CD9-5620-EEAD-ABC6-176DBB7F875E}"/>
              </a:ext>
            </a:extLst>
          </p:cNvPr>
          <p:cNvSpPr txBox="1"/>
          <p:nvPr/>
        </p:nvSpPr>
        <p:spPr>
          <a:xfrm>
            <a:off x="281003" y="1022930"/>
            <a:ext cx="11031793" cy="369332"/>
          </a:xfrm>
          <a:prstGeom prst="rect">
            <a:avLst/>
          </a:prstGeom>
          <a:noFill/>
        </p:spPr>
        <p:txBody>
          <a:bodyPr wrap="square" rtlCol="0">
            <a:spAutoFit/>
          </a:bodyPr>
          <a:lstStyle/>
          <a:p>
            <a:r>
              <a:rPr lang="en-US" dirty="0"/>
              <a:t>Coding the macros named </a:t>
            </a:r>
            <a:r>
              <a:rPr lang="en-US" b="1" dirty="0"/>
              <a:t>RefreshAllPivotTables</a:t>
            </a:r>
            <a:r>
              <a:rPr lang="en-US" dirty="0"/>
              <a:t> which will refresh all the Pivot Tables inside this particular worksheet.</a:t>
            </a:r>
          </a:p>
        </p:txBody>
      </p:sp>
    </p:spTree>
    <p:extLst>
      <p:ext uri="{BB962C8B-B14F-4D97-AF65-F5344CB8AC3E}">
        <p14:creationId xmlns:p14="http://schemas.microsoft.com/office/powerpoint/2010/main" val="1773242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98574-DC73-6A14-A46F-4E0966822955}"/>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C41110AF-9847-4CA2-6E33-D4B962CC66B4}"/>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6DE5EE5E-EEF7-1C13-5E2B-0091E198AB94}"/>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55DD0ABB-13DD-4F51-2715-E61625FFE77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 name="Picture 2">
            <a:extLst>
              <a:ext uri="{FF2B5EF4-FFF2-40B4-BE49-F238E27FC236}">
                <a16:creationId xmlns:a16="http://schemas.microsoft.com/office/drawing/2014/main" id="{12476A22-4AEF-E8FC-04F3-A224186C97DE}"/>
              </a:ext>
            </a:extLst>
          </p:cNvPr>
          <p:cNvPicPr>
            <a:picLocks noChangeAspect="1"/>
          </p:cNvPicPr>
          <p:nvPr/>
        </p:nvPicPr>
        <p:blipFill>
          <a:blip r:embed="rId3"/>
          <a:stretch>
            <a:fillRect/>
          </a:stretch>
        </p:blipFill>
        <p:spPr>
          <a:xfrm>
            <a:off x="3412399" y="697872"/>
            <a:ext cx="5357370" cy="2102259"/>
          </a:xfrm>
          <a:prstGeom prst="rect">
            <a:avLst/>
          </a:prstGeom>
        </p:spPr>
      </p:pic>
      <p:pic>
        <p:nvPicPr>
          <p:cNvPr id="5" name="Picture 4">
            <a:extLst>
              <a:ext uri="{FF2B5EF4-FFF2-40B4-BE49-F238E27FC236}">
                <a16:creationId xmlns:a16="http://schemas.microsoft.com/office/drawing/2014/main" id="{5A195047-627E-2150-487F-9DEBF6BA9C0A}"/>
              </a:ext>
            </a:extLst>
          </p:cNvPr>
          <p:cNvPicPr>
            <a:picLocks noChangeAspect="1"/>
          </p:cNvPicPr>
          <p:nvPr/>
        </p:nvPicPr>
        <p:blipFill>
          <a:blip r:embed="rId4"/>
          <a:stretch>
            <a:fillRect/>
          </a:stretch>
        </p:blipFill>
        <p:spPr>
          <a:xfrm>
            <a:off x="609600" y="3445475"/>
            <a:ext cx="11470820" cy="328438"/>
          </a:xfrm>
          <a:prstGeom prst="rect">
            <a:avLst/>
          </a:prstGeom>
        </p:spPr>
      </p:pic>
      <p:pic>
        <p:nvPicPr>
          <p:cNvPr id="6" name="Picture 5">
            <a:extLst>
              <a:ext uri="{FF2B5EF4-FFF2-40B4-BE49-F238E27FC236}">
                <a16:creationId xmlns:a16="http://schemas.microsoft.com/office/drawing/2014/main" id="{6B3D1AE6-A7F9-FFE9-93FF-E3667F02FCE3}"/>
              </a:ext>
            </a:extLst>
          </p:cNvPr>
          <p:cNvPicPr>
            <a:picLocks noChangeAspect="1"/>
          </p:cNvPicPr>
          <p:nvPr/>
        </p:nvPicPr>
        <p:blipFill>
          <a:blip r:embed="rId5"/>
          <a:stretch>
            <a:fillRect/>
          </a:stretch>
        </p:blipFill>
        <p:spPr>
          <a:xfrm>
            <a:off x="3496748" y="4604564"/>
            <a:ext cx="5188672" cy="1929122"/>
          </a:xfrm>
          <a:prstGeom prst="rect">
            <a:avLst/>
          </a:prstGeom>
        </p:spPr>
      </p:pic>
      <p:sp>
        <p:nvSpPr>
          <p:cNvPr id="7" name="TextBox 6">
            <a:extLst>
              <a:ext uri="{FF2B5EF4-FFF2-40B4-BE49-F238E27FC236}">
                <a16:creationId xmlns:a16="http://schemas.microsoft.com/office/drawing/2014/main" id="{2A419B47-05AB-7B80-1161-C6B1002ADD82}"/>
              </a:ext>
            </a:extLst>
          </p:cNvPr>
          <p:cNvSpPr txBox="1"/>
          <p:nvPr/>
        </p:nvSpPr>
        <p:spPr>
          <a:xfrm>
            <a:off x="501445" y="221226"/>
            <a:ext cx="11179278" cy="369332"/>
          </a:xfrm>
          <a:prstGeom prst="rect">
            <a:avLst/>
          </a:prstGeom>
          <a:noFill/>
        </p:spPr>
        <p:txBody>
          <a:bodyPr wrap="square" rtlCol="0">
            <a:spAutoFit/>
          </a:bodyPr>
          <a:lstStyle/>
          <a:p>
            <a:r>
              <a:rPr lang="en-US" dirty="0"/>
              <a:t>Average Engagement Score before refreshing pivot table is </a:t>
            </a:r>
            <a:r>
              <a:rPr lang="en-US" b="1" dirty="0"/>
              <a:t>2.9396</a:t>
            </a:r>
            <a:r>
              <a:rPr lang="en-US" dirty="0"/>
              <a:t>.</a:t>
            </a:r>
          </a:p>
        </p:txBody>
      </p:sp>
      <p:sp>
        <p:nvSpPr>
          <p:cNvPr id="8" name="TextBox 7">
            <a:extLst>
              <a:ext uri="{FF2B5EF4-FFF2-40B4-BE49-F238E27FC236}">
                <a16:creationId xmlns:a16="http://schemas.microsoft.com/office/drawing/2014/main" id="{8B35D907-1B6D-B488-4E6F-94A0C1E861E6}"/>
              </a:ext>
            </a:extLst>
          </p:cNvPr>
          <p:cNvSpPr txBox="1"/>
          <p:nvPr/>
        </p:nvSpPr>
        <p:spPr>
          <a:xfrm>
            <a:off x="604684" y="2891817"/>
            <a:ext cx="11179278" cy="369332"/>
          </a:xfrm>
          <a:prstGeom prst="rect">
            <a:avLst/>
          </a:prstGeom>
          <a:noFill/>
        </p:spPr>
        <p:txBody>
          <a:bodyPr wrap="square" rtlCol="0">
            <a:spAutoFit/>
          </a:bodyPr>
          <a:lstStyle/>
          <a:p>
            <a:r>
              <a:rPr lang="en-US" dirty="0"/>
              <a:t>Added a new row into the dataset to change the average. Refreshed the table with Macro</a:t>
            </a:r>
          </a:p>
        </p:txBody>
      </p:sp>
      <p:sp>
        <p:nvSpPr>
          <p:cNvPr id="9" name="TextBox 8">
            <a:extLst>
              <a:ext uri="{FF2B5EF4-FFF2-40B4-BE49-F238E27FC236}">
                <a16:creationId xmlns:a16="http://schemas.microsoft.com/office/drawing/2014/main" id="{6C1F1566-7524-2320-44BC-CE9E0FA553D4}"/>
              </a:ext>
            </a:extLst>
          </p:cNvPr>
          <p:cNvSpPr txBox="1"/>
          <p:nvPr/>
        </p:nvSpPr>
        <p:spPr>
          <a:xfrm>
            <a:off x="604684" y="3996813"/>
            <a:ext cx="11179278" cy="646331"/>
          </a:xfrm>
          <a:prstGeom prst="rect">
            <a:avLst/>
          </a:prstGeom>
          <a:noFill/>
        </p:spPr>
        <p:txBody>
          <a:bodyPr wrap="square" rtlCol="0">
            <a:spAutoFit/>
          </a:bodyPr>
          <a:lstStyle/>
          <a:p>
            <a:r>
              <a:rPr lang="en-US" dirty="0"/>
              <a:t>After clicking RefreshAllPivotTables button look it took the new row we added and the Average Engagement Score is changed to </a:t>
            </a:r>
            <a:r>
              <a:rPr lang="en-US" b="1" dirty="0"/>
              <a:t>2.9403</a:t>
            </a:r>
          </a:p>
        </p:txBody>
      </p:sp>
    </p:spTree>
    <p:extLst>
      <p:ext uri="{BB962C8B-B14F-4D97-AF65-F5344CB8AC3E}">
        <p14:creationId xmlns:p14="http://schemas.microsoft.com/office/powerpoint/2010/main" val="4011046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0B350-5D14-94E7-AB37-5B00DF068A2B}"/>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193DF6FE-7CFD-9DE5-8D2F-05F4A96E8AA6}"/>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8053D03F-0B84-F26B-020A-568E8C98400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AD4F3826-87BA-8650-9686-0DB3BE56A2E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388EFECE-731C-5099-F0A5-48FA3309A542}"/>
              </a:ext>
            </a:extLst>
          </p:cNvPr>
          <p:cNvSpPr txBox="1"/>
          <p:nvPr/>
        </p:nvSpPr>
        <p:spPr>
          <a:xfrm>
            <a:off x="281003" y="250723"/>
            <a:ext cx="11629994" cy="407035"/>
          </a:xfrm>
          <a:prstGeom prst="rect">
            <a:avLst/>
          </a:prstGeom>
          <a:noFill/>
        </p:spPr>
        <p:txBody>
          <a:bodyPr wrap="square" rtlCol="0">
            <a:spAutoFit/>
          </a:bodyPr>
          <a:lstStyle/>
          <a:p>
            <a:pPr>
              <a:lnSpc>
                <a:spcPct val="107000"/>
              </a:lnSpc>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Q18</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Create a histogram to understand the distribution of "ExitDate" for terminated employees</a:t>
            </a:r>
          </a:p>
        </p:txBody>
      </p:sp>
      <p:pic>
        <p:nvPicPr>
          <p:cNvPr id="3" name="Picture 2">
            <a:extLst>
              <a:ext uri="{FF2B5EF4-FFF2-40B4-BE49-F238E27FC236}">
                <a16:creationId xmlns:a16="http://schemas.microsoft.com/office/drawing/2014/main" id="{DE831A3C-C065-0D70-4F27-FEC15A0EC1BF}"/>
              </a:ext>
            </a:extLst>
          </p:cNvPr>
          <p:cNvPicPr>
            <a:picLocks noChangeAspect="1"/>
          </p:cNvPicPr>
          <p:nvPr/>
        </p:nvPicPr>
        <p:blipFill>
          <a:blip r:embed="rId3"/>
          <a:stretch>
            <a:fillRect/>
          </a:stretch>
        </p:blipFill>
        <p:spPr>
          <a:xfrm>
            <a:off x="296919" y="1150564"/>
            <a:ext cx="11614078" cy="4418561"/>
          </a:xfrm>
          <a:prstGeom prst="rect">
            <a:avLst/>
          </a:prstGeom>
        </p:spPr>
      </p:pic>
    </p:spTree>
    <p:extLst>
      <p:ext uri="{BB962C8B-B14F-4D97-AF65-F5344CB8AC3E}">
        <p14:creationId xmlns:p14="http://schemas.microsoft.com/office/powerpoint/2010/main" val="4206100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1631E-56F7-12CD-10D2-986DEC9B1CF2}"/>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AEAC6633-87A9-6B82-7DDA-582715EF1470}"/>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AED68720-AB02-C156-0208-EA31378E813B}"/>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B93610A0-71D6-690C-8744-874B1938240B}"/>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39C5127E-8AC9-5FA5-A9D9-03835EA457CF}"/>
              </a:ext>
            </a:extLst>
          </p:cNvPr>
          <p:cNvSpPr txBox="1"/>
          <p:nvPr/>
        </p:nvSpPr>
        <p:spPr>
          <a:xfrm>
            <a:off x="281003" y="250723"/>
            <a:ext cx="11629994" cy="721480"/>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Q19</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Utilize the SUMPRODUCT function to calculate the total training cost for employees in a specific location.</a:t>
            </a:r>
          </a:p>
        </p:txBody>
      </p:sp>
      <p:sp>
        <p:nvSpPr>
          <p:cNvPr id="6" name="TextBox 5">
            <a:extLst>
              <a:ext uri="{FF2B5EF4-FFF2-40B4-BE49-F238E27FC236}">
                <a16:creationId xmlns:a16="http://schemas.microsoft.com/office/drawing/2014/main" id="{637E3543-1EAA-496D-27B4-87E5DA0E5871}"/>
              </a:ext>
            </a:extLst>
          </p:cNvPr>
          <p:cNvSpPr txBox="1"/>
          <p:nvPr/>
        </p:nvSpPr>
        <p:spPr>
          <a:xfrm>
            <a:off x="281003" y="1022930"/>
            <a:ext cx="11031793" cy="1200329"/>
          </a:xfrm>
          <a:prstGeom prst="rect">
            <a:avLst/>
          </a:prstGeom>
          <a:noFill/>
        </p:spPr>
        <p:txBody>
          <a:bodyPr wrap="square" rtlCol="0">
            <a:spAutoFit/>
          </a:bodyPr>
          <a:lstStyle/>
          <a:p>
            <a:r>
              <a:rPr lang="en-US" dirty="0"/>
              <a:t>Using SUMPRODUCT function to calculate the total training cost for employees in a specific location. Here the location is “Lake Stuartfurt”.</a:t>
            </a:r>
          </a:p>
          <a:p>
            <a:r>
              <a:rPr lang="en-US" b="1" dirty="0"/>
              <a:t>=SUMPRODUCT((F2:F3001=“Lake Stuartfurt”)*(I2:I3001)) </a:t>
            </a:r>
            <a:r>
              <a:rPr lang="en-US" dirty="0"/>
              <a:t>using this formula we got $606.68 as the cost for employees in Lake Stuartfurt location.</a:t>
            </a:r>
            <a:endParaRPr lang="en-US" b="1" dirty="0"/>
          </a:p>
        </p:txBody>
      </p:sp>
      <p:pic>
        <p:nvPicPr>
          <p:cNvPr id="3" name="Picture 2">
            <a:extLst>
              <a:ext uri="{FF2B5EF4-FFF2-40B4-BE49-F238E27FC236}">
                <a16:creationId xmlns:a16="http://schemas.microsoft.com/office/drawing/2014/main" id="{841BD416-E897-0B24-8D94-E00AC7282511}"/>
              </a:ext>
            </a:extLst>
          </p:cNvPr>
          <p:cNvPicPr>
            <a:picLocks noChangeAspect="1"/>
          </p:cNvPicPr>
          <p:nvPr/>
        </p:nvPicPr>
        <p:blipFill>
          <a:blip r:embed="rId3"/>
          <a:stretch>
            <a:fillRect/>
          </a:stretch>
        </p:blipFill>
        <p:spPr>
          <a:xfrm>
            <a:off x="3108082" y="2610514"/>
            <a:ext cx="5377632" cy="896272"/>
          </a:xfrm>
          <a:prstGeom prst="rect">
            <a:avLst/>
          </a:prstGeom>
        </p:spPr>
      </p:pic>
      <p:pic>
        <p:nvPicPr>
          <p:cNvPr id="5" name="Picture 4">
            <a:extLst>
              <a:ext uri="{FF2B5EF4-FFF2-40B4-BE49-F238E27FC236}">
                <a16:creationId xmlns:a16="http://schemas.microsoft.com/office/drawing/2014/main" id="{AF8E01AE-9072-4092-8EDB-E6D3BEF05DBA}"/>
              </a:ext>
            </a:extLst>
          </p:cNvPr>
          <p:cNvPicPr>
            <a:picLocks noChangeAspect="1"/>
          </p:cNvPicPr>
          <p:nvPr/>
        </p:nvPicPr>
        <p:blipFill>
          <a:blip r:embed="rId4"/>
          <a:stretch>
            <a:fillRect/>
          </a:stretch>
        </p:blipFill>
        <p:spPr>
          <a:xfrm>
            <a:off x="5016387" y="4126300"/>
            <a:ext cx="1561023" cy="520341"/>
          </a:xfrm>
          <a:prstGeom prst="rect">
            <a:avLst/>
          </a:prstGeom>
        </p:spPr>
      </p:pic>
    </p:spTree>
    <p:extLst>
      <p:ext uri="{BB962C8B-B14F-4D97-AF65-F5344CB8AC3E}">
        <p14:creationId xmlns:p14="http://schemas.microsoft.com/office/powerpoint/2010/main" val="4089768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AB772-D78A-F79E-65FD-02AB5AA43E2A}"/>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21E1141F-DB77-C89C-A408-B4061305D1A1}"/>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E8378BB-9527-D488-81C8-49977A650C0A}"/>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A0E986B1-0FC1-9356-4D29-27D88A5F48D1}"/>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E6841A6C-53D3-9A7F-A815-FF9011E97EF5}"/>
              </a:ext>
            </a:extLst>
          </p:cNvPr>
          <p:cNvSpPr txBox="1"/>
          <p:nvPr/>
        </p:nvSpPr>
        <p:spPr>
          <a:xfrm>
            <a:off x="281003" y="250723"/>
            <a:ext cx="11629994" cy="736355"/>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Q20</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Develop a dashboard that provides an overview of key HR metrics, including headcount, performance, and training costs, using charts and pivot tables.</a:t>
            </a:r>
          </a:p>
        </p:txBody>
      </p:sp>
      <p:pic>
        <p:nvPicPr>
          <p:cNvPr id="3" name="Picture 2">
            <a:extLst>
              <a:ext uri="{FF2B5EF4-FFF2-40B4-BE49-F238E27FC236}">
                <a16:creationId xmlns:a16="http://schemas.microsoft.com/office/drawing/2014/main" id="{3AB0C7B9-4BA7-0C71-38B7-706E5040E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464" y="1132521"/>
            <a:ext cx="7619590" cy="5607491"/>
          </a:xfrm>
          <a:prstGeom prst="rect">
            <a:avLst/>
          </a:prstGeom>
        </p:spPr>
      </p:pic>
    </p:spTree>
    <p:extLst>
      <p:ext uri="{BB962C8B-B14F-4D97-AF65-F5344CB8AC3E}">
        <p14:creationId xmlns:p14="http://schemas.microsoft.com/office/powerpoint/2010/main" val="2872977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4F013-277E-BB8F-EF5C-CA4E595A3038}"/>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CC71F5A0-4A07-2541-FD37-C50EDB9164F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6555E33D-B4E8-D6AC-B906-3774FF2863F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BED5E16D-0119-5B46-BF0D-E857A1831125}"/>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7" name="Picture 6">
            <a:extLst>
              <a:ext uri="{FF2B5EF4-FFF2-40B4-BE49-F238E27FC236}">
                <a16:creationId xmlns:a16="http://schemas.microsoft.com/office/drawing/2014/main" id="{F5AE3436-AEA4-8CEF-E594-B7EADA3B0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940" y="358062"/>
            <a:ext cx="8362120" cy="6141875"/>
          </a:xfrm>
          <a:prstGeom prst="rect">
            <a:avLst/>
          </a:prstGeom>
        </p:spPr>
      </p:pic>
    </p:spTree>
    <p:extLst>
      <p:ext uri="{BB962C8B-B14F-4D97-AF65-F5344CB8AC3E}">
        <p14:creationId xmlns:p14="http://schemas.microsoft.com/office/powerpoint/2010/main" val="4019848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73E5A-EAA0-16FF-D19B-499AF0786482}"/>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21A0C297-35AF-99C6-BBBB-26EC245EAFC4}"/>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25FB11C-9E0A-1957-9914-73C9C8E2A1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79674163-461E-0888-5994-49A72D937870}"/>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7" name="Picture 6">
            <a:extLst>
              <a:ext uri="{FF2B5EF4-FFF2-40B4-BE49-F238E27FC236}">
                <a16:creationId xmlns:a16="http://schemas.microsoft.com/office/drawing/2014/main" id="{6EB0C98B-91CF-880B-2A53-1BF176A0D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8201" y="504656"/>
            <a:ext cx="7955598" cy="5848688"/>
          </a:xfrm>
          <a:prstGeom prst="rect">
            <a:avLst/>
          </a:prstGeom>
        </p:spPr>
      </p:pic>
    </p:spTree>
    <p:extLst>
      <p:ext uri="{BB962C8B-B14F-4D97-AF65-F5344CB8AC3E}">
        <p14:creationId xmlns:p14="http://schemas.microsoft.com/office/powerpoint/2010/main" val="360212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4AC9458-4B5E-4EF7-8F6F-24320745063E}"/>
              </a:ext>
            </a:extLst>
          </p:cNvPr>
          <p:cNvSpPr/>
          <p:nvPr/>
        </p:nvSpPr>
        <p:spPr>
          <a:xfrm>
            <a:off x="0" y="1"/>
            <a:ext cx="12192000" cy="5405233"/>
          </a:xfrm>
          <a:prstGeom prst="rect">
            <a:avLst/>
          </a:prstGeom>
          <a:gradFill>
            <a:gsLst>
              <a:gs pos="0">
                <a:schemeClr val="accent4"/>
              </a:gs>
              <a:gs pos="52000">
                <a:schemeClr val="accent6">
                  <a:lumMod val="75000"/>
                </a:schemeClr>
              </a:gs>
              <a:gs pos="100000">
                <a:schemeClr val="accent5">
                  <a:lumMod val="25000"/>
                </a:schemeClr>
              </a:gs>
            </a:gsLst>
            <a:lin ang="0" scaled="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85857BB-6708-4059-8075-6ACE866AAD46}"/>
              </a:ext>
            </a:extLst>
          </p:cNvPr>
          <p:cNvSpPr/>
          <p:nvPr/>
        </p:nvSpPr>
        <p:spPr>
          <a:xfrm>
            <a:off x="-361" y="-15018"/>
            <a:ext cx="4168255" cy="3158498"/>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Title 114">
            <a:extLst>
              <a:ext uri="{FF2B5EF4-FFF2-40B4-BE49-F238E27FC236}">
                <a16:creationId xmlns:a16="http://schemas.microsoft.com/office/drawing/2014/main" id="{E42D1F62-A28D-4159-AD80-E12B455776A4}"/>
              </a:ext>
            </a:extLst>
          </p:cNvPr>
          <p:cNvSpPr>
            <a:spLocks noGrp="1"/>
          </p:cNvSpPr>
          <p:nvPr>
            <p:ph type="title"/>
          </p:nvPr>
        </p:nvSpPr>
        <p:spPr>
          <a:xfrm>
            <a:off x="604380" y="475339"/>
            <a:ext cx="10958513" cy="526298"/>
          </a:xfrm>
        </p:spPr>
        <p:txBody>
          <a:bodyPr/>
          <a:lstStyle/>
          <a:p>
            <a:r>
              <a:rPr lang="en-US" sz="3800" dirty="0">
                <a:solidFill>
                  <a:schemeClr val="bg1"/>
                </a:solidFill>
                <a:latin typeface="Bahnschrift" panose="020B0502040204020203" pitchFamily="34" charset="0"/>
              </a:rPr>
              <a:t>In</a:t>
            </a:r>
            <a:r>
              <a:rPr lang="en-US" sz="3800" b="0" dirty="0">
                <a:solidFill>
                  <a:schemeClr val="bg1"/>
                </a:solidFill>
                <a:latin typeface="Bahnschrift" panose="020B0502040204020203" pitchFamily="34" charset="0"/>
              </a:rPr>
              <a:t>sights</a:t>
            </a:r>
          </a:p>
        </p:txBody>
      </p:sp>
      <p:grpSp>
        <p:nvGrpSpPr>
          <p:cNvPr id="293" name="Group 292">
            <a:extLst>
              <a:ext uri="{FF2B5EF4-FFF2-40B4-BE49-F238E27FC236}">
                <a16:creationId xmlns:a16="http://schemas.microsoft.com/office/drawing/2014/main" id="{9A757D97-E6D8-4CFA-8C4C-C7A79A23E77C}"/>
              </a:ext>
            </a:extLst>
          </p:cNvPr>
          <p:cNvGrpSpPr/>
          <p:nvPr/>
        </p:nvGrpSpPr>
        <p:grpSpPr>
          <a:xfrm>
            <a:off x="789200" y="2110572"/>
            <a:ext cx="4566300" cy="4584975"/>
            <a:chOff x="-5455378" y="-3107049"/>
            <a:chExt cx="4107739" cy="4124538"/>
          </a:xfrm>
        </p:grpSpPr>
        <p:sp>
          <p:nvSpPr>
            <p:cNvPr id="119" name="Freeform 5">
              <a:extLst>
                <a:ext uri="{FF2B5EF4-FFF2-40B4-BE49-F238E27FC236}">
                  <a16:creationId xmlns:a16="http://schemas.microsoft.com/office/drawing/2014/main" id="{7C4EED1B-B898-444B-BC13-453680EA7182}"/>
                </a:ext>
              </a:extLst>
            </p:cNvPr>
            <p:cNvSpPr>
              <a:spLocks/>
            </p:cNvSpPr>
            <p:nvPr/>
          </p:nvSpPr>
          <p:spPr bwMode="auto">
            <a:xfrm>
              <a:off x="-3335706" y="-231353"/>
              <a:ext cx="1988067" cy="862429"/>
            </a:xfrm>
            <a:custGeom>
              <a:avLst/>
              <a:gdLst>
                <a:gd name="T0" fmla="*/ 174 w 377"/>
                <a:gd name="T1" fmla="*/ 2 h 164"/>
                <a:gd name="T2" fmla="*/ 4 w 377"/>
                <a:gd name="T3" fmla="*/ 79 h 164"/>
                <a:gd name="T4" fmla="*/ 7 w 377"/>
                <a:gd name="T5" fmla="*/ 93 h 164"/>
                <a:gd name="T6" fmla="*/ 62 w 377"/>
                <a:gd name="T7" fmla="*/ 114 h 164"/>
                <a:gd name="T8" fmla="*/ 65 w 377"/>
                <a:gd name="T9" fmla="*/ 111 h 164"/>
                <a:gd name="T10" fmla="*/ 74 w 377"/>
                <a:gd name="T11" fmla="*/ 103 h 164"/>
                <a:gd name="T12" fmla="*/ 137 w 377"/>
                <a:gd name="T13" fmla="*/ 103 h 164"/>
                <a:gd name="T14" fmla="*/ 115 w 377"/>
                <a:gd name="T15" fmla="*/ 125 h 164"/>
                <a:gd name="T16" fmla="*/ 113 w 377"/>
                <a:gd name="T17" fmla="*/ 133 h 164"/>
                <a:gd name="T18" fmla="*/ 188 w 377"/>
                <a:gd name="T19" fmla="*/ 162 h 164"/>
                <a:gd name="T20" fmla="*/ 204 w 377"/>
                <a:gd name="T21" fmla="*/ 162 h 164"/>
                <a:gd name="T22" fmla="*/ 261 w 377"/>
                <a:gd name="T23" fmla="*/ 133 h 164"/>
                <a:gd name="T24" fmla="*/ 262 w 377"/>
                <a:gd name="T25" fmla="*/ 133 h 164"/>
                <a:gd name="T26" fmla="*/ 272 w 377"/>
                <a:gd name="T27" fmla="*/ 137 h 164"/>
                <a:gd name="T28" fmla="*/ 284 w 377"/>
                <a:gd name="T29" fmla="*/ 145 h 164"/>
                <a:gd name="T30" fmla="*/ 339 w 377"/>
                <a:gd name="T31" fmla="*/ 143 h 164"/>
                <a:gd name="T32" fmla="*/ 330 w 377"/>
                <a:gd name="T33" fmla="*/ 109 h 164"/>
                <a:gd name="T34" fmla="*/ 322 w 377"/>
                <a:gd name="T35" fmla="*/ 111 h 164"/>
                <a:gd name="T36" fmla="*/ 315 w 377"/>
                <a:gd name="T37" fmla="*/ 113 h 164"/>
                <a:gd name="T38" fmla="*/ 308 w 377"/>
                <a:gd name="T39" fmla="*/ 111 h 164"/>
                <a:gd name="T40" fmla="*/ 307 w 377"/>
                <a:gd name="T41" fmla="*/ 110 h 164"/>
                <a:gd name="T42" fmla="*/ 372 w 377"/>
                <a:gd name="T43" fmla="*/ 78 h 164"/>
                <a:gd name="T44" fmla="*/ 373 w 377"/>
                <a:gd name="T45" fmla="*/ 66 h 164"/>
                <a:gd name="T46" fmla="*/ 190 w 377"/>
                <a:gd name="T47" fmla="*/ 1 h 164"/>
                <a:gd name="T48" fmla="*/ 174 w 377"/>
                <a:gd name="T49" fmla="*/ 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7" h="164">
                  <a:moveTo>
                    <a:pt x="174" y="2"/>
                  </a:moveTo>
                  <a:cubicBezTo>
                    <a:pt x="4" y="79"/>
                    <a:pt x="4" y="79"/>
                    <a:pt x="4" y="79"/>
                  </a:cubicBezTo>
                  <a:cubicBezTo>
                    <a:pt x="0" y="81"/>
                    <a:pt x="2" y="91"/>
                    <a:pt x="7" y="93"/>
                  </a:cubicBezTo>
                  <a:cubicBezTo>
                    <a:pt x="62" y="114"/>
                    <a:pt x="62" y="114"/>
                    <a:pt x="62" y="114"/>
                  </a:cubicBezTo>
                  <a:cubicBezTo>
                    <a:pt x="64" y="113"/>
                    <a:pt x="65" y="112"/>
                    <a:pt x="65" y="111"/>
                  </a:cubicBezTo>
                  <a:cubicBezTo>
                    <a:pt x="67" y="109"/>
                    <a:pt x="71" y="105"/>
                    <a:pt x="74" y="103"/>
                  </a:cubicBezTo>
                  <a:cubicBezTo>
                    <a:pt x="89" y="96"/>
                    <a:pt x="117" y="92"/>
                    <a:pt x="137" y="103"/>
                  </a:cubicBezTo>
                  <a:cubicBezTo>
                    <a:pt x="154" y="113"/>
                    <a:pt x="135" y="122"/>
                    <a:pt x="115" y="125"/>
                  </a:cubicBezTo>
                  <a:cubicBezTo>
                    <a:pt x="110" y="126"/>
                    <a:pt x="111" y="133"/>
                    <a:pt x="113" y="133"/>
                  </a:cubicBezTo>
                  <a:cubicBezTo>
                    <a:pt x="188" y="162"/>
                    <a:pt x="188" y="162"/>
                    <a:pt x="188" y="162"/>
                  </a:cubicBezTo>
                  <a:cubicBezTo>
                    <a:pt x="193" y="164"/>
                    <a:pt x="200" y="164"/>
                    <a:pt x="204" y="162"/>
                  </a:cubicBezTo>
                  <a:cubicBezTo>
                    <a:pt x="261" y="133"/>
                    <a:pt x="261" y="133"/>
                    <a:pt x="261" y="133"/>
                  </a:cubicBezTo>
                  <a:cubicBezTo>
                    <a:pt x="261" y="133"/>
                    <a:pt x="262" y="133"/>
                    <a:pt x="262" y="133"/>
                  </a:cubicBezTo>
                  <a:cubicBezTo>
                    <a:pt x="267" y="134"/>
                    <a:pt x="270" y="135"/>
                    <a:pt x="272" y="137"/>
                  </a:cubicBezTo>
                  <a:cubicBezTo>
                    <a:pt x="275" y="139"/>
                    <a:pt x="280" y="143"/>
                    <a:pt x="284" y="145"/>
                  </a:cubicBezTo>
                  <a:cubicBezTo>
                    <a:pt x="300" y="151"/>
                    <a:pt x="324" y="150"/>
                    <a:pt x="339" y="143"/>
                  </a:cubicBezTo>
                  <a:cubicBezTo>
                    <a:pt x="355" y="136"/>
                    <a:pt x="348" y="115"/>
                    <a:pt x="330" y="109"/>
                  </a:cubicBezTo>
                  <a:cubicBezTo>
                    <a:pt x="328" y="108"/>
                    <a:pt x="325" y="109"/>
                    <a:pt x="322" y="111"/>
                  </a:cubicBezTo>
                  <a:cubicBezTo>
                    <a:pt x="320" y="112"/>
                    <a:pt x="318" y="113"/>
                    <a:pt x="315" y="113"/>
                  </a:cubicBezTo>
                  <a:cubicBezTo>
                    <a:pt x="312" y="113"/>
                    <a:pt x="310" y="112"/>
                    <a:pt x="308" y="111"/>
                  </a:cubicBezTo>
                  <a:cubicBezTo>
                    <a:pt x="308" y="111"/>
                    <a:pt x="308" y="110"/>
                    <a:pt x="307" y="110"/>
                  </a:cubicBezTo>
                  <a:cubicBezTo>
                    <a:pt x="372" y="78"/>
                    <a:pt x="372" y="78"/>
                    <a:pt x="372" y="78"/>
                  </a:cubicBezTo>
                  <a:cubicBezTo>
                    <a:pt x="376" y="76"/>
                    <a:pt x="377" y="68"/>
                    <a:pt x="373" y="66"/>
                  </a:cubicBezTo>
                  <a:cubicBezTo>
                    <a:pt x="190" y="1"/>
                    <a:pt x="190" y="1"/>
                    <a:pt x="190" y="1"/>
                  </a:cubicBezTo>
                  <a:cubicBezTo>
                    <a:pt x="185" y="0"/>
                    <a:pt x="178" y="0"/>
                    <a:pt x="174" y="2"/>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6">
              <a:extLst>
                <a:ext uri="{FF2B5EF4-FFF2-40B4-BE49-F238E27FC236}">
                  <a16:creationId xmlns:a16="http://schemas.microsoft.com/office/drawing/2014/main" id="{EE7545B6-8C8E-453C-917A-44069A37C30D}"/>
                </a:ext>
              </a:extLst>
            </p:cNvPr>
            <p:cNvSpPr>
              <a:spLocks/>
            </p:cNvSpPr>
            <p:nvPr/>
          </p:nvSpPr>
          <p:spPr bwMode="auto">
            <a:xfrm>
              <a:off x="-3324506" y="-273354"/>
              <a:ext cx="1971266" cy="868029"/>
            </a:xfrm>
            <a:custGeom>
              <a:avLst/>
              <a:gdLst>
                <a:gd name="T0" fmla="*/ 172 w 374"/>
                <a:gd name="T1" fmla="*/ 3 h 165"/>
                <a:gd name="T2" fmla="*/ 4 w 374"/>
                <a:gd name="T3" fmla="*/ 86 h 165"/>
                <a:gd name="T4" fmla="*/ 5 w 374"/>
                <a:gd name="T5" fmla="*/ 93 h 165"/>
                <a:gd name="T6" fmla="*/ 60 w 374"/>
                <a:gd name="T7" fmla="*/ 115 h 165"/>
                <a:gd name="T8" fmla="*/ 63 w 374"/>
                <a:gd name="T9" fmla="*/ 112 h 165"/>
                <a:gd name="T10" fmla="*/ 72 w 374"/>
                <a:gd name="T11" fmla="*/ 104 h 165"/>
                <a:gd name="T12" fmla="*/ 128 w 374"/>
                <a:gd name="T13" fmla="*/ 102 h 165"/>
                <a:gd name="T14" fmla="*/ 132 w 374"/>
                <a:gd name="T15" fmla="*/ 128 h 165"/>
                <a:gd name="T16" fmla="*/ 112 w 374"/>
                <a:gd name="T17" fmla="*/ 133 h 165"/>
                <a:gd name="T18" fmla="*/ 111 w 374"/>
                <a:gd name="T19" fmla="*/ 134 h 165"/>
                <a:gd name="T20" fmla="*/ 186 w 374"/>
                <a:gd name="T21" fmla="*/ 163 h 165"/>
                <a:gd name="T22" fmla="*/ 202 w 374"/>
                <a:gd name="T23" fmla="*/ 162 h 165"/>
                <a:gd name="T24" fmla="*/ 259 w 374"/>
                <a:gd name="T25" fmla="*/ 134 h 165"/>
                <a:gd name="T26" fmla="*/ 260 w 374"/>
                <a:gd name="T27" fmla="*/ 134 h 165"/>
                <a:gd name="T28" fmla="*/ 270 w 374"/>
                <a:gd name="T29" fmla="*/ 138 h 165"/>
                <a:gd name="T30" fmla="*/ 282 w 374"/>
                <a:gd name="T31" fmla="*/ 145 h 165"/>
                <a:gd name="T32" fmla="*/ 337 w 374"/>
                <a:gd name="T33" fmla="*/ 144 h 165"/>
                <a:gd name="T34" fmla="*/ 334 w 374"/>
                <a:gd name="T35" fmla="*/ 118 h 165"/>
                <a:gd name="T36" fmla="*/ 313 w 374"/>
                <a:gd name="T37" fmla="*/ 114 h 165"/>
                <a:gd name="T38" fmla="*/ 306 w 374"/>
                <a:gd name="T39" fmla="*/ 112 h 165"/>
                <a:gd name="T40" fmla="*/ 305 w 374"/>
                <a:gd name="T41" fmla="*/ 111 h 165"/>
                <a:gd name="T42" fmla="*/ 370 w 374"/>
                <a:gd name="T43" fmla="*/ 79 h 165"/>
                <a:gd name="T44" fmla="*/ 369 w 374"/>
                <a:gd name="T45" fmla="*/ 72 h 165"/>
                <a:gd name="T46" fmla="*/ 188 w 374"/>
                <a:gd name="T47" fmla="*/ 2 h 165"/>
                <a:gd name="T48" fmla="*/ 172 w 374"/>
                <a:gd name="T49" fmla="*/ 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4" h="165">
                  <a:moveTo>
                    <a:pt x="172" y="3"/>
                  </a:moveTo>
                  <a:cubicBezTo>
                    <a:pt x="4" y="86"/>
                    <a:pt x="4" y="86"/>
                    <a:pt x="4" y="86"/>
                  </a:cubicBezTo>
                  <a:cubicBezTo>
                    <a:pt x="0" y="88"/>
                    <a:pt x="0" y="91"/>
                    <a:pt x="5" y="93"/>
                  </a:cubicBezTo>
                  <a:cubicBezTo>
                    <a:pt x="60" y="115"/>
                    <a:pt x="60" y="115"/>
                    <a:pt x="60" y="115"/>
                  </a:cubicBezTo>
                  <a:cubicBezTo>
                    <a:pt x="62" y="114"/>
                    <a:pt x="63" y="113"/>
                    <a:pt x="63" y="112"/>
                  </a:cubicBezTo>
                  <a:cubicBezTo>
                    <a:pt x="65" y="110"/>
                    <a:pt x="69" y="106"/>
                    <a:pt x="72" y="104"/>
                  </a:cubicBezTo>
                  <a:cubicBezTo>
                    <a:pt x="87" y="97"/>
                    <a:pt x="111" y="96"/>
                    <a:pt x="128" y="102"/>
                  </a:cubicBezTo>
                  <a:cubicBezTo>
                    <a:pt x="145" y="109"/>
                    <a:pt x="147" y="120"/>
                    <a:pt x="132" y="128"/>
                  </a:cubicBezTo>
                  <a:cubicBezTo>
                    <a:pt x="128" y="130"/>
                    <a:pt x="117" y="132"/>
                    <a:pt x="112" y="133"/>
                  </a:cubicBezTo>
                  <a:cubicBezTo>
                    <a:pt x="112" y="134"/>
                    <a:pt x="111" y="134"/>
                    <a:pt x="111" y="134"/>
                  </a:cubicBezTo>
                  <a:cubicBezTo>
                    <a:pt x="186" y="163"/>
                    <a:pt x="186" y="163"/>
                    <a:pt x="186" y="163"/>
                  </a:cubicBezTo>
                  <a:cubicBezTo>
                    <a:pt x="191" y="165"/>
                    <a:pt x="198" y="164"/>
                    <a:pt x="202" y="162"/>
                  </a:cubicBezTo>
                  <a:cubicBezTo>
                    <a:pt x="259" y="134"/>
                    <a:pt x="259" y="134"/>
                    <a:pt x="259" y="134"/>
                  </a:cubicBezTo>
                  <a:cubicBezTo>
                    <a:pt x="259" y="134"/>
                    <a:pt x="260" y="134"/>
                    <a:pt x="260" y="134"/>
                  </a:cubicBezTo>
                  <a:cubicBezTo>
                    <a:pt x="265" y="135"/>
                    <a:pt x="268" y="136"/>
                    <a:pt x="270" y="138"/>
                  </a:cubicBezTo>
                  <a:cubicBezTo>
                    <a:pt x="273" y="140"/>
                    <a:pt x="278" y="144"/>
                    <a:pt x="282" y="145"/>
                  </a:cubicBezTo>
                  <a:cubicBezTo>
                    <a:pt x="298" y="151"/>
                    <a:pt x="322" y="151"/>
                    <a:pt x="337" y="144"/>
                  </a:cubicBezTo>
                  <a:cubicBezTo>
                    <a:pt x="353" y="136"/>
                    <a:pt x="351" y="125"/>
                    <a:pt x="334" y="118"/>
                  </a:cubicBezTo>
                  <a:cubicBezTo>
                    <a:pt x="329" y="116"/>
                    <a:pt x="318" y="115"/>
                    <a:pt x="313" y="114"/>
                  </a:cubicBezTo>
                  <a:cubicBezTo>
                    <a:pt x="310" y="113"/>
                    <a:pt x="308" y="113"/>
                    <a:pt x="306" y="112"/>
                  </a:cubicBezTo>
                  <a:cubicBezTo>
                    <a:pt x="306" y="111"/>
                    <a:pt x="306" y="111"/>
                    <a:pt x="305" y="111"/>
                  </a:cubicBezTo>
                  <a:cubicBezTo>
                    <a:pt x="370" y="79"/>
                    <a:pt x="370" y="79"/>
                    <a:pt x="370" y="79"/>
                  </a:cubicBezTo>
                  <a:cubicBezTo>
                    <a:pt x="374" y="77"/>
                    <a:pt x="373" y="73"/>
                    <a:pt x="369" y="72"/>
                  </a:cubicBezTo>
                  <a:cubicBezTo>
                    <a:pt x="188" y="2"/>
                    <a:pt x="188" y="2"/>
                    <a:pt x="188" y="2"/>
                  </a:cubicBezTo>
                  <a:cubicBezTo>
                    <a:pt x="183" y="0"/>
                    <a:pt x="176" y="0"/>
                    <a:pt x="172" y="3"/>
                  </a:cubicBezTo>
                </a:path>
              </a:pathLst>
            </a:custGeom>
            <a:solidFill>
              <a:srgbClr val="6697D3"/>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7">
              <a:extLst>
                <a:ext uri="{FF2B5EF4-FFF2-40B4-BE49-F238E27FC236}">
                  <a16:creationId xmlns:a16="http://schemas.microsoft.com/office/drawing/2014/main" id="{A8C692A7-0F16-4252-B9ED-AE728B7EE6A4}"/>
                </a:ext>
              </a:extLst>
            </p:cNvPr>
            <p:cNvSpPr>
              <a:spLocks noEditPoints="1"/>
            </p:cNvSpPr>
            <p:nvPr/>
          </p:nvSpPr>
          <p:spPr bwMode="auto">
            <a:xfrm>
              <a:off x="-2786887" y="222262"/>
              <a:ext cx="1248842" cy="89603"/>
            </a:xfrm>
            <a:custGeom>
              <a:avLst/>
              <a:gdLst>
                <a:gd name="T0" fmla="*/ 0 w 237"/>
                <a:gd name="T1" fmla="*/ 4 h 17"/>
                <a:gd name="T2" fmla="*/ 25 w 237"/>
                <a:gd name="T3" fmla="*/ 8 h 17"/>
                <a:gd name="T4" fmla="*/ 0 w 237"/>
                <a:gd name="T5" fmla="*/ 4 h 17"/>
                <a:gd name="T6" fmla="*/ 0 w 237"/>
                <a:gd name="T7" fmla="*/ 4 h 17"/>
                <a:gd name="T8" fmla="*/ 0 w 237"/>
                <a:gd name="T9" fmla="*/ 4 h 17"/>
                <a:gd name="T10" fmla="*/ 0 w 237"/>
                <a:gd name="T11" fmla="*/ 4 h 17"/>
                <a:gd name="T12" fmla="*/ 0 w 237"/>
                <a:gd name="T13" fmla="*/ 4 h 17"/>
                <a:gd name="T14" fmla="*/ 237 w 237"/>
                <a:gd name="T15" fmla="*/ 0 h 17"/>
                <a:gd name="T16" fmla="*/ 237 w 237"/>
                <a:gd name="T17" fmla="*/ 0 h 17"/>
                <a:gd name="T18" fmla="*/ 203 w 237"/>
                <a:gd name="T19" fmla="*/ 17 h 17"/>
                <a:gd name="T20" fmla="*/ 237 w 23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7">
                  <a:moveTo>
                    <a:pt x="0" y="4"/>
                  </a:moveTo>
                  <a:cubicBezTo>
                    <a:pt x="9" y="4"/>
                    <a:pt x="18" y="5"/>
                    <a:pt x="25" y="8"/>
                  </a:cubicBezTo>
                  <a:cubicBezTo>
                    <a:pt x="18" y="5"/>
                    <a:pt x="9" y="4"/>
                    <a:pt x="0" y="4"/>
                  </a:cubicBezTo>
                  <a:moveTo>
                    <a:pt x="0" y="4"/>
                  </a:moveTo>
                  <a:cubicBezTo>
                    <a:pt x="0" y="4"/>
                    <a:pt x="0" y="4"/>
                    <a:pt x="0" y="4"/>
                  </a:cubicBezTo>
                  <a:cubicBezTo>
                    <a:pt x="0" y="4"/>
                    <a:pt x="0" y="4"/>
                    <a:pt x="0" y="4"/>
                  </a:cubicBezTo>
                  <a:cubicBezTo>
                    <a:pt x="0" y="4"/>
                    <a:pt x="0" y="4"/>
                    <a:pt x="0" y="4"/>
                  </a:cubicBezTo>
                  <a:moveTo>
                    <a:pt x="237" y="0"/>
                  </a:moveTo>
                  <a:cubicBezTo>
                    <a:pt x="237" y="0"/>
                    <a:pt x="237" y="0"/>
                    <a:pt x="237" y="0"/>
                  </a:cubicBezTo>
                  <a:cubicBezTo>
                    <a:pt x="203" y="17"/>
                    <a:pt x="203" y="17"/>
                    <a:pt x="203" y="17"/>
                  </a:cubicBezTo>
                  <a:cubicBezTo>
                    <a:pt x="237" y="0"/>
                    <a:pt x="237" y="0"/>
                    <a:pt x="237" y="0"/>
                  </a:cubicBezTo>
                </a:path>
              </a:pathLst>
            </a:custGeom>
            <a:solidFill>
              <a:srgbClr val="0A8A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
              <a:extLst>
                <a:ext uri="{FF2B5EF4-FFF2-40B4-BE49-F238E27FC236}">
                  <a16:creationId xmlns:a16="http://schemas.microsoft.com/office/drawing/2014/main" id="{764E256D-0D88-4CE5-933F-05C6A60EC983}"/>
                </a:ext>
              </a:extLst>
            </p:cNvPr>
            <p:cNvSpPr>
              <a:spLocks/>
            </p:cNvSpPr>
            <p:nvPr/>
          </p:nvSpPr>
          <p:spPr bwMode="auto">
            <a:xfrm>
              <a:off x="-1669651" y="325867"/>
              <a:ext cx="179206" cy="95203"/>
            </a:xfrm>
            <a:custGeom>
              <a:avLst/>
              <a:gdLst>
                <a:gd name="T0" fmla="*/ 0 w 34"/>
                <a:gd name="T1" fmla="*/ 0 h 18"/>
                <a:gd name="T2" fmla="*/ 0 w 34"/>
                <a:gd name="T3" fmla="*/ 0 h 18"/>
                <a:gd name="T4" fmla="*/ 20 w 34"/>
                <a:gd name="T5" fmla="*/ 4 h 18"/>
                <a:gd name="T6" fmla="*/ 34 w 34"/>
                <a:gd name="T7" fmla="*/ 18 h 18"/>
                <a:gd name="T8" fmla="*/ 20 w 34"/>
                <a:gd name="T9" fmla="*/ 4 h 18"/>
                <a:gd name="T10" fmla="*/ 0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0" y="0"/>
                  </a:moveTo>
                  <a:cubicBezTo>
                    <a:pt x="0" y="0"/>
                    <a:pt x="0" y="0"/>
                    <a:pt x="0" y="0"/>
                  </a:cubicBezTo>
                  <a:cubicBezTo>
                    <a:pt x="5" y="1"/>
                    <a:pt x="16" y="2"/>
                    <a:pt x="20" y="4"/>
                  </a:cubicBezTo>
                  <a:cubicBezTo>
                    <a:pt x="29" y="8"/>
                    <a:pt x="34" y="13"/>
                    <a:pt x="34" y="18"/>
                  </a:cubicBezTo>
                  <a:cubicBezTo>
                    <a:pt x="34" y="13"/>
                    <a:pt x="29" y="8"/>
                    <a:pt x="20" y="4"/>
                  </a:cubicBezTo>
                  <a:cubicBezTo>
                    <a:pt x="16" y="2"/>
                    <a:pt x="5" y="1"/>
                    <a:pt x="0" y="0"/>
                  </a:cubicBezTo>
                </a:path>
              </a:pathLst>
            </a:custGeom>
            <a:solidFill>
              <a:srgbClr val="9AE8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
              <a:extLst>
                <a:ext uri="{FF2B5EF4-FFF2-40B4-BE49-F238E27FC236}">
                  <a16:creationId xmlns:a16="http://schemas.microsoft.com/office/drawing/2014/main" id="{D00B44EE-2A61-44D4-931D-8D3D4DF07C22}"/>
                </a:ext>
              </a:extLst>
            </p:cNvPr>
            <p:cNvSpPr>
              <a:spLocks/>
            </p:cNvSpPr>
            <p:nvPr/>
          </p:nvSpPr>
          <p:spPr bwMode="auto">
            <a:xfrm>
              <a:off x="-1711651" y="314666"/>
              <a:ext cx="42002" cy="11200"/>
            </a:xfrm>
            <a:custGeom>
              <a:avLst/>
              <a:gdLst>
                <a:gd name="T0" fmla="*/ 0 w 8"/>
                <a:gd name="T1" fmla="*/ 0 h 2"/>
                <a:gd name="T2" fmla="*/ 0 w 8"/>
                <a:gd name="T3" fmla="*/ 0 h 2"/>
                <a:gd name="T4" fmla="*/ 7 w 8"/>
                <a:gd name="T5" fmla="*/ 2 h 2"/>
                <a:gd name="T6" fmla="*/ 8 w 8"/>
                <a:gd name="T7" fmla="*/ 2 h 2"/>
                <a:gd name="T8" fmla="*/ 8 w 8"/>
                <a:gd name="T9" fmla="*/ 2 h 2"/>
                <a:gd name="T10" fmla="*/ 7 w 8"/>
                <a:gd name="T11" fmla="*/ 2 h 2"/>
                <a:gd name="T12" fmla="*/ 0 w 8"/>
                <a:gd name="T13" fmla="*/ 0 h 2"/>
                <a:gd name="T14" fmla="*/ 0 w 8"/>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
                  <a:moveTo>
                    <a:pt x="0" y="0"/>
                  </a:moveTo>
                  <a:cubicBezTo>
                    <a:pt x="0" y="0"/>
                    <a:pt x="0" y="0"/>
                    <a:pt x="0" y="0"/>
                  </a:cubicBezTo>
                  <a:cubicBezTo>
                    <a:pt x="2" y="1"/>
                    <a:pt x="4" y="1"/>
                    <a:pt x="7" y="2"/>
                  </a:cubicBezTo>
                  <a:cubicBezTo>
                    <a:pt x="7" y="2"/>
                    <a:pt x="8" y="2"/>
                    <a:pt x="8" y="2"/>
                  </a:cubicBezTo>
                  <a:cubicBezTo>
                    <a:pt x="8" y="2"/>
                    <a:pt x="8" y="2"/>
                    <a:pt x="8" y="2"/>
                  </a:cubicBezTo>
                  <a:cubicBezTo>
                    <a:pt x="8" y="2"/>
                    <a:pt x="7" y="2"/>
                    <a:pt x="7" y="2"/>
                  </a:cubicBezTo>
                  <a:cubicBezTo>
                    <a:pt x="4" y="1"/>
                    <a:pt x="2" y="1"/>
                    <a:pt x="0" y="0"/>
                  </a:cubicBezTo>
                  <a:cubicBezTo>
                    <a:pt x="0" y="0"/>
                    <a:pt x="0" y="0"/>
                    <a:pt x="0" y="0"/>
                  </a:cubicBezTo>
                </a:path>
              </a:pathLst>
            </a:custGeom>
            <a:solidFill>
              <a:srgbClr val="0A8A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0">
              <a:extLst>
                <a:ext uri="{FF2B5EF4-FFF2-40B4-BE49-F238E27FC236}">
                  <a16:creationId xmlns:a16="http://schemas.microsoft.com/office/drawing/2014/main" id="{B0FE8ADC-6544-44ED-8FF5-BA7AFE0417DD}"/>
                </a:ext>
              </a:extLst>
            </p:cNvPr>
            <p:cNvSpPr>
              <a:spLocks noEditPoints="1"/>
            </p:cNvSpPr>
            <p:nvPr/>
          </p:nvSpPr>
          <p:spPr bwMode="auto">
            <a:xfrm>
              <a:off x="-2739287" y="407068"/>
              <a:ext cx="95203" cy="25200"/>
            </a:xfrm>
            <a:custGeom>
              <a:avLst/>
              <a:gdLst>
                <a:gd name="T0" fmla="*/ 1 w 18"/>
                <a:gd name="T1" fmla="*/ 5 h 5"/>
                <a:gd name="T2" fmla="*/ 0 w 18"/>
                <a:gd name="T3" fmla="*/ 5 h 5"/>
                <a:gd name="T4" fmla="*/ 0 w 18"/>
                <a:gd name="T5" fmla="*/ 5 h 5"/>
                <a:gd name="T6" fmla="*/ 0 w 18"/>
                <a:gd name="T7" fmla="*/ 5 h 5"/>
                <a:gd name="T8" fmla="*/ 0 w 18"/>
                <a:gd name="T9" fmla="*/ 5 h 5"/>
                <a:gd name="T10" fmla="*/ 1 w 18"/>
                <a:gd name="T11" fmla="*/ 5 h 5"/>
                <a:gd name="T12" fmla="*/ 1 w 18"/>
                <a:gd name="T13" fmla="*/ 5 h 5"/>
                <a:gd name="T14" fmla="*/ 18 w 18"/>
                <a:gd name="T15" fmla="*/ 0 h 5"/>
                <a:gd name="T16" fmla="*/ 4 w 18"/>
                <a:gd name="T17" fmla="*/ 4 h 5"/>
                <a:gd name="T18" fmla="*/ 4 w 18"/>
                <a:gd name="T19" fmla="*/ 4 h 5"/>
                <a:gd name="T20" fmla="*/ 18 w 18"/>
                <a:gd name="T21" fmla="*/ 0 h 5"/>
                <a:gd name="T22" fmla="*/ 18 w 18"/>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5">
                  <a:moveTo>
                    <a:pt x="1" y="5"/>
                  </a:moveTo>
                  <a:cubicBezTo>
                    <a:pt x="0" y="5"/>
                    <a:pt x="0" y="5"/>
                    <a:pt x="0" y="5"/>
                  </a:cubicBezTo>
                  <a:cubicBezTo>
                    <a:pt x="0" y="5"/>
                    <a:pt x="0" y="5"/>
                    <a:pt x="0" y="5"/>
                  </a:cubicBezTo>
                  <a:cubicBezTo>
                    <a:pt x="0" y="5"/>
                    <a:pt x="0" y="5"/>
                    <a:pt x="0" y="5"/>
                  </a:cubicBezTo>
                  <a:cubicBezTo>
                    <a:pt x="0" y="5"/>
                    <a:pt x="0" y="5"/>
                    <a:pt x="0" y="5"/>
                  </a:cubicBezTo>
                  <a:cubicBezTo>
                    <a:pt x="0" y="5"/>
                    <a:pt x="0" y="5"/>
                    <a:pt x="1" y="5"/>
                  </a:cubicBezTo>
                  <a:cubicBezTo>
                    <a:pt x="1" y="5"/>
                    <a:pt x="1" y="5"/>
                    <a:pt x="1" y="5"/>
                  </a:cubicBezTo>
                  <a:moveTo>
                    <a:pt x="18" y="0"/>
                  </a:moveTo>
                  <a:cubicBezTo>
                    <a:pt x="14" y="1"/>
                    <a:pt x="8" y="3"/>
                    <a:pt x="4" y="4"/>
                  </a:cubicBezTo>
                  <a:cubicBezTo>
                    <a:pt x="4" y="4"/>
                    <a:pt x="4" y="4"/>
                    <a:pt x="4" y="4"/>
                  </a:cubicBezTo>
                  <a:cubicBezTo>
                    <a:pt x="8" y="3"/>
                    <a:pt x="14" y="1"/>
                    <a:pt x="18" y="0"/>
                  </a:cubicBezTo>
                  <a:cubicBezTo>
                    <a:pt x="18" y="0"/>
                    <a:pt x="18" y="0"/>
                    <a:pt x="18" y="0"/>
                  </a:cubicBezTo>
                </a:path>
              </a:pathLst>
            </a:custGeom>
            <a:solidFill>
              <a:srgbClr val="9AE8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1">
              <a:extLst>
                <a:ext uri="{FF2B5EF4-FFF2-40B4-BE49-F238E27FC236}">
                  <a16:creationId xmlns:a16="http://schemas.microsoft.com/office/drawing/2014/main" id="{0CDED088-6DB0-4AFC-976F-E9C4CC966D73}"/>
                </a:ext>
              </a:extLst>
            </p:cNvPr>
            <p:cNvSpPr>
              <a:spLocks noEditPoints="1"/>
            </p:cNvSpPr>
            <p:nvPr/>
          </p:nvSpPr>
          <p:spPr bwMode="auto">
            <a:xfrm>
              <a:off x="-2739287" y="401468"/>
              <a:ext cx="1033236" cy="187605"/>
            </a:xfrm>
            <a:custGeom>
              <a:avLst/>
              <a:gdLst>
                <a:gd name="T0" fmla="*/ 82 w 196"/>
                <a:gd name="T1" fmla="*/ 36 h 36"/>
                <a:gd name="T2" fmla="*/ 82 w 196"/>
                <a:gd name="T3" fmla="*/ 36 h 36"/>
                <a:gd name="T4" fmla="*/ 82 w 196"/>
                <a:gd name="T5" fmla="*/ 36 h 36"/>
                <a:gd name="T6" fmla="*/ 84 w 196"/>
                <a:gd name="T7" fmla="*/ 36 h 36"/>
                <a:gd name="T8" fmla="*/ 82 w 196"/>
                <a:gd name="T9" fmla="*/ 36 h 36"/>
                <a:gd name="T10" fmla="*/ 82 w 196"/>
                <a:gd name="T11" fmla="*/ 36 h 36"/>
                <a:gd name="T12" fmla="*/ 84 w 196"/>
                <a:gd name="T13" fmla="*/ 36 h 36"/>
                <a:gd name="T14" fmla="*/ 84 w 196"/>
                <a:gd name="T15" fmla="*/ 36 h 36"/>
                <a:gd name="T16" fmla="*/ 84 w 196"/>
                <a:gd name="T17" fmla="*/ 36 h 36"/>
                <a:gd name="T18" fmla="*/ 84 w 196"/>
                <a:gd name="T19" fmla="*/ 36 h 36"/>
                <a:gd name="T20" fmla="*/ 91 w 196"/>
                <a:gd name="T21" fmla="*/ 34 h 36"/>
                <a:gd name="T22" fmla="*/ 91 w 196"/>
                <a:gd name="T23" fmla="*/ 34 h 36"/>
                <a:gd name="T24" fmla="*/ 91 w 196"/>
                <a:gd name="T25" fmla="*/ 34 h 36"/>
                <a:gd name="T26" fmla="*/ 196 w 196"/>
                <a:gd name="T27" fmla="*/ 21 h 36"/>
                <a:gd name="T28" fmla="*/ 196 w 196"/>
                <a:gd name="T29" fmla="*/ 21 h 36"/>
                <a:gd name="T30" fmla="*/ 196 w 196"/>
                <a:gd name="T31" fmla="*/ 21 h 36"/>
                <a:gd name="T32" fmla="*/ 196 w 196"/>
                <a:gd name="T33" fmla="*/ 21 h 36"/>
                <a:gd name="T34" fmla="*/ 171 w 196"/>
                <a:gd name="T35" fmla="*/ 18 h 36"/>
                <a:gd name="T36" fmla="*/ 196 w 196"/>
                <a:gd name="T37" fmla="*/ 21 h 36"/>
                <a:gd name="T38" fmla="*/ 171 w 196"/>
                <a:gd name="T39" fmla="*/ 18 h 36"/>
                <a:gd name="T40" fmla="*/ 171 w 196"/>
                <a:gd name="T41" fmla="*/ 18 h 36"/>
                <a:gd name="T42" fmla="*/ 171 w 196"/>
                <a:gd name="T43" fmla="*/ 18 h 36"/>
                <a:gd name="T44" fmla="*/ 171 w 196"/>
                <a:gd name="T45" fmla="*/ 18 h 36"/>
                <a:gd name="T46" fmla="*/ 171 w 196"/>
                <a:gd name="T47" fmla="*/ 17 h 36"/>
                <a:gd name="T48" fmla="*/ 171 w 196"/>
                <a:gd name="T49" fmla="*/ 18 h 36"/>
                <a:gd name="T50" fmla="*/ 171 w 196"/>
                <a:gd name="T51" fmla="*/ 17 h 36"/>
                <a:gd name="T52" fmla="*/ 159 w 196"/>
                <a:gd name="T53" fmla="*/ 10 h 36"/>
                <a:gd name="T54" fmla="*/ 171 w 196"/>
                <a:gd name="T55" fmla="*/ 17 h 36"/>
                <a:gd name="T56" fmla="*/ 159 w 196"/>
                <a:gd name="T57" fmla="*/ 10 h 36"/>
                <a:gd name="T58" fmla="*/ 0 w 196"/>
                <a:gd name="T59" fmla="*/ 6 h 36"/>
                <a:gd name="T60" fmla="*/ 0 w 196"/>
                <a:gd name="T61" fmla="*/ 6 h 36"/>
                <a:gd name="T62" fmla="*/ 37 w 196"/>
                <a:gd name="T63" fmla="*/ 20 h 36"/>
                <a:gd name="T64" fmla="*/ 0 w 196"/>
                <a:gd name="T65" fmla="*/ 6 h 36"/>
                <a:gd name="T66" fmla="*/ 4 w 196"/>
                <a:gd name="T67" fmla="*/ 5 h 36"/>
                <a:gd name="T68" fmla="*/ 4 w 196"/>
                <a:gd name="T69" fmla="*/ 5 h 36"/>
                <a:gd name="T70" fmla="*/ 1 w 196"/>
                <a:gd name="T71" fmla="*/ 5 h 36"/>
                <a:gd name="T72" fmla="*/ 1 w 196"/>
                <a:gd name="T73" fmla="*/ 6 h 36"/>
                <a:gd name="T74" fmla="*/ 1 w 196"/>
                <a:gd name="T75" fmla="*/ 6 h 36"/>
                <a:gd name="T76" fmla="*/ 1 w 196"/>
                <a:gd name="T77" fmla="*/ 5 h 36"/>
                <a:gd name="T78" fmla="*/ 4 w 196"/>
                <a:gd name="T79" fmla="*/ 5 h 36"/>
                <a:gd name="T80" fmla="*/ 21 w 196"/>
                <a:gd name="T81" fmla="*/ 0 h 36"/>
                <a:gd name="T82" fmla="*/ 21 w 196"/>
                <a:gd name="T83" fmla="*/ 0 h 36"/>
                <a:gd name="T84" fmla="*/ 21 w 196"/>
                <a:gd name="T85" fmla="*/ 0 h 36"/>
                <a:gd name="T86" fmla="*/ 18 w 196"/>
                <a:gd name="T87" fmla="*/ 1 h 36"/>
                <a:gd name="T88" fmla="*/ 18 w 196"/>
                <a:gd name="T89" fmla="*/ 1 h 36"/>
                <a:gd name="T90" fmla="*/ 21 w 196"/>
                <a:gd name="T91" fmla="*/ 0 h 36"/>
                <a:gd name="T92" fmla="*/ 21 w 196"/>
                <a:gd name="T9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6" h="36">
                  <a:moveTo>
                    <a:pt x="82" y="36"/>
                  </a:moveTo>
                  <a:cubicBezTo>
                    <a:pt x="82" y="36"/>
                    <a:pt x="82" y="36"/>
                    <a:pt x="82" y="36"/>
                  </a:cubicBezTo>
                  <a:cubicBezTo>
                    <a:pt x="82" y="36"/>
                    <a:pt x="82" y="36"/>
                    <a:pt x="82" y="36"/>
                  </a:cubicBezTo>
                  <a:moveTo>
                    <a:pt x="84" y="36"/>
                  </a:moveTo>
                  <a:cubicBezTo>
                    <a:pt x="83" y="36"/>
                    <a:pt x="83" y="36"/>
                    <a:pt x="82" y="36"/>
                  </a:cubicBezTo>
                  <a:cubicBezTo>
                    <a:pt x="82" y="36"/>
                    <a:pt x="82" y="36"/>
                    <a:pt x="82" y="36"/>
                  </a:cubicBezTo>
                  <a:cubicBezTo>
                    <a:pt x="83" y="36"/>
                    <a:pt x="83" y="36"/>
                    <a:pt x="84" y="36"/>
                  </a:cubicBezTo>
                  <a:moveTo>
                    <a:pt x="84" y="36"/>
                  </a:moveTo>
                  <a:cubicBezTo>
                    <a:pt x="84" y="36"/>
                    <a:pt x="84" y="36"/>
                    <a:pt x="84" y="36"/>
                  </a:cubicBezTo>
                  <a:cubicBezTo>
                    <a:pt x="84" y="36"/>
                    <a:pt x="84" y="36"/>
                    <a:pt x="84" y="36"/>
                  </a:cubicBezTo>
                  <a:moveTo>
                    <a:pt x="91" y="34"/>
                  </a:moveTo>
                  <a:cubicBezTo>
                    <a:pt x="91" y="34"/>
                    <a:pt x="91" y="34"/>
                    <a:pt x="91" y="34"/>
                  </a:cubicBezTo>
                  <a:cubicBezTo>
                    <a:pt x="91" y="34"/>
                    <a:pt x="91" y="34"/>
                    <a:pt x="91" y="34"/>
                  </a:cubicBezTo>
                  <a:moveTo>
                    <a:pt x="196" y="21"/>
                  </a:moveTo>
                  <a:cubicBezTo>
                    <a:pt x="196" y="21"/>
                    <a:pt x="196" y="21"/>
                    <a:pt x="196" y="21"/>
                  </a:cubicBezTo>
                  <a:cubicBezTo>
                    <a:pt x="196" y="21"/>
                    <a:pt x="196" y="21"/>
                    <a:pt x="196" y="21"/>
                  </a:cubicBezTo>
                  <a:cubicBezTo>
                    <a:pt x="196" y="21"/>
                    <a:pt x="196" y="21"/>
                    <a:pt x="196" y="21"/>
                  </a:cubicBezTo>
                  <a:moveTo>
                    <a:pt x="171" y="18"/>
                  </a:moveTo>
                  <a:cubicBezTo>
                    <a:pt x="179" y="20"/>
                    <a:pt x="187" y="21"/>
                    <a:pt x="196" y="21"/>
                  </a:cubicBezTo>
                  <a:cubicBezTo>
                    <a:pt x="187" y="21"/>
                    <a:pt x="179" y="20"/>
                    <a:pt x="171" y="18"/>
                  </a:cubicBezTo>
                  <a:moveTo>
                    <a:pt x="171" y="18"/>
                  </a:moveTo>
                  <a:cubicBezTo>
                    <a:pt x="171" y="18"/>
                    <a:pt x="171" y="18"/>
                    <a:pt x="171" y="18"/>
                  </a:cubicBezTo>
                  <a:cubicBezTo>
                    <a:pt x="171" y="18"/>
                    <a:pt x="171" y="18"/>
                    <a:pt x="171" y="18"/>
                  </a:cubicBezTo>
                  <a:moveTo>
                    <a:pt x="171" y="17"/>
                  </a:moveTo>
                  <a:cubicBezTo>
                    <a:pt x="171" y="17"/>
                    <a:pt x="171" y="18"/>
                    <a:pt x="171" y="18"/>
                  </a:cubicBezTo>
                  <a:cubicBezTo>
                    <a:pt x="171" y="18"/>
                    <a:pt x="171" y="17"/>
                    <a:pt x="171" y="17"/>
                  </a:cubicBezTo>
                  <a:moveTo>
                    <a:pt x="159" y="10"/>
                  </a:moveTo>
                  <a:cubicBezTo>
                    <a:pt x="162" y="12"/>
                    <a:pt x="167" y="16"/>
                    <a:pt x="171" y="17"/>
                  </a:cubicBezTo>
                  <a:cubicBezTo>
                    <a:pt x="167" y="16"/>
                    <a:pt x="162" y="12"/>
                    <a:pt x="159" y="10"/>
                  </a:cubicBezTo>
                  <a:moveTo>
                    <a:pt x="0" y="6"/>
                  </a:moveTo>
                  <a:cubicBezTo>
                    <a:pt x="0" y="6"/>
                    <a:pt x="0" y="6"/>
                    <a:pt x="0" y="6"/>
                  </a:cubicBezTo>
                  <a:cubicBezTo>
                    <a:pt x="37" y="20"/>
                    <a:pt x="37" y="20"/>
                    <a:pt x="37" y="20"/>
                  </a:cubicBezTo>
                  <a:cubicBezTo>
                    <a:pt x="0" y="6"/>
                    <a:pt x="0" y="6"/>
                    <a:pt x="0" y="6"/>
                  </a:cubicBezTo>
                  <a:moveTo>
                    <a:pt x="4" y="5"/>
                  </a:moveTo>
                  <a:cubicBezTo>
                    <a:pt x="4" y="5"/>
                    <a:pt x="4" y="5"/>
                    <a:pt x="4" y="5"/>
                  </a:cubicBezTo>
                  <a:cubicBezTo>
                    <a:pt x="3" y="5"/>
                    <a:pt x="2" y="5"/>
                    <a:pt x="1" y="5"/>
                  </a:cubicBezTo>
                  <a:cubicBezTo>
                    <a:pt x="1" y="5"/>
                    <a:pt x="1" y="6"/>
                    <a:pt x="1" y="6"/>
                  </a:cubicBezTo>
                  <a:cubicBezTo>
                    <a:pt x="1" y="6"/>
                    <a:pt x="1" y="6"/>
                    <a:pt x="1" y="6"/>
                  </a:cubicBezTo>
                  <a:cubicBezTo>
                    <a:pt x="1" y="6"/>
                    <a:pt x="1" y="5"/>
                    <a:pt x="1" y="5"/>
                  </a:cubicBezTo>
                  <a:cubicBezTo>
                    <a:pt x="2" y="5"/>
                    <a:pt x="3" y="5"/>
                    <a:pt x="4" y="5"/>
                  </a:cubicBezTo>
                  <a:moveTo>
                    <a:pt x="21" y="0"/>
                  </a:moveTo>
                  <a:cubicBezTo>
                    <a:pt x="21" y="0"/>
                    <a:pt x="21" y="0"/>
                    <a:pt x="21" y="0"/>
                  </a:cubicBezTo>
                  <a:cubicBezTo>
                    <a:pt x="21" y="0"/>
                    <a:pt x="21" y="0"/>
                    <a:pt x="21" y="0"/>
                  </a:cubicBezTo>
                  <a:cubicBezTo>
                    <a:pt x="20" y="0"/>
                    <a:pt x="19" y="0"/>
                    <a:pt x="18" y="1"/>
                  </a:cubicBezTo>
                  <a:cubicBezTo>
                    <a:pt x="18" y="1"/>
                    <a:pt x="18" y="1"/>
                    <a:pt x="18" y="1"/>
                  </a:cubicBezTo>
                  <a:cubicBezTo>
                    <a:pt x="19" y="0"/>
                    <a:pt x="20" y="0"/>
                    <a:pt x="21" y="0"/>
                  </a:cubicBezTo>
                  <a:cubicBezTo>
                    <a:pt x="21" y="0"/>
                    <a:pt x="21" y="0"/>
                    <a:pt x="21"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3">
              <a:extLst>
                <a:ext uri="{FF2B5EF4-FFF2-40B4-BE49-F238E27FC236}">
                  <a16:creationId xmlns:a16="http://schemas.microsoft.com/office/drawing/2014/main" id="{6ADE81BD-CCA9-496F-B9A5-90CB00B6B371}"/>
                </a:ext>
              </a:extLst>
            </p:cNvPr>
            <p:cNvSpPr>
              <a:spLocks/>
            </p:cNvSpPr>
            <p:nvPr/>
          </p:nvSpPr>
          <p:spPr bwMode="auto">
            <a:xfrm>
              <a:off x="-5455378" y="85058"/>
              <a:ext cx="2144872" cy="932431"/>
            </a:xfrm>
            <a:custGeom>
              <a:avLst/>
              <a:gdLst>
                <a:gd name="T0" fmla="*/ 219 w 407"/>
                <a:gd name="T1" fmla="*/ 2 h 177"/>
                <a:gd name="T2" fmla="*/ 402 w 407"/>
                <a:gd name="T3" fmla="*/ 86 h 177"/>
                <a:gd name="T4" fmla="*/ 399 w 407"/>
                <a:gd name="T5" fmla="*/ 100 h 177"/>
                <a:gd name="T6" fmla="*/ 340 w 407"/>
                <a:gd name="T7" fmla="*/ 123 h 177"/>
                <a:gd name="T8" fmla="*/ 336 w 407"/>
                <a:gd name="T9" fmla="*/ 121 h 177"/>
                <a:gd name="T10" fmla="*/ 327 w 407"/>
                <a:gd name="T11" fmla="*/ 112 h 177"/>
                <a:gd name="T12" fmla="*/ 259 w 407"/>
                <a:gd name="T13" fmla="*/ 112 h 177"/>
                <a:gd name="T14" fmla="*/ 283 w 407"/>
                <a:gd name="T15" fmla="*/ 135 h 177"/>
                <a:gd name="T16" fmla="*/ 285 w 407"/>
                <a:gd name="T17" fmla="*/ 144 h 177"/>
                <a:gd name="T18" fmla="*/ 204 w 407"/>
                <a:gd name="T19" fmla="*/ 175 h 177"/>
                <a:gd name="T20" fmla="*/ 187 w 407"/>
                <a:gd name="T21" fmla="*/ 175 h 177"/>
                <a:gd name="T22" fmla="*/ 125 w 407"/>
                <a:gd name="T23" fmla="*/ 144 h 177"/>
                <a:gd name="T24" fmla="*/ 124 w 407"/>
                <a:gd name="T25" fmla="*/ 144 h 177"/>
                <a:gd name="T26" fmla="*/ 113 w 407"/>
                <a:gd name="T27" fmla="*/ 148 h 177"/>
                <a:gd name="T28" fmla="*/ 101 w 407"/>
                <a:gd name="T29" fmla="*/ 157 h 177"/>
                <a:gd name="T30" fmla="*/ 41 w 407"/>
                <a:gd name="T31" fmla="*/ 155 h 177"/>
                <a:gd name="T32" fmla="*/ 50 w 407"/>
                <a:gd name="T33" fmla="*/ 118 h 177"/>
                <a:gd name="T34" fmla="*/ 59 w 407"/>
                <a:gd name="T35" fmla="*/ 120 h 177"/>
                <a:gd name="T36" fmla="*/ 67 w 407"/>
                <a:gd name="T37" fmla="*/ 122 h 177"/>
                <a:gd name="T38" fmla="*/ 74 w 407"/>
                <a:gd name="T39" fmla="*/ 120 h 177"/>
                <a:gd name="T40" fmla="*/ 75 w 407"/>
                <a:gd name="T41" fmla="*/ 119 h 177"/>
                <a:gd name="T42" fmla="*/ 6 w 407"/>
                <a:gd name="T43" fmla="*/ 85 h 177"/>
                <a:gd name="T44" fmla="*/ 5 w 407"/>
                <a:gd name="T45" fmla="*/ 72 h 177"/>
                <a:gd name="T46" fmla="*/ 202 w 407"/>
                <a:gd name="T47" fmla="*/ 2 h 177"/>
                <a:gd name="T48" fmla="*/ 219 w 407"/>
                <a:gd name="T49" fmla="*/ 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7" h="177">
                  <a:moveTo>
                    <a:pt x="219" y="2"/>
                  </a:moveTo>
                  <a:cubicBezTo>
                    <a:pt x="402" y="86"/>
                    <a:pt x="402" y="86"/>
                    <a:pt x="402" y="86"/>
                  </a:cubicBezTo>
                  <a:cubicBezTo>
                    <a:pt x="407" y="88"/>
                    <a:pt x="404" y="98"/>
                    <a:pt x="399" y="100"/>
                  </a:cubicBezTo>
                  <a:cubicBezTo>
                    <a:pt x="340" y="123"/>
                    <a:pt x="340" y="123"/>
                    <a:pt x="340" y="123"/>
                  </a:cubicBezTo>
                  <a:cubicBezTo>
                    <a:pt x="338" y="122"/>
                    <a:pt x="337" y="122"/>
                    <a:pt x="336" y="121"/>
                  </a:cubicBezTo>
                  <a:cubicBezTo>
                    <a:pt x="334" y="118"/>
                    <a:pt x="330" y="114"/>
                    <a:pt x="327" y="112"/>
                  </a:cubicBezTo>
                  <a:cubicBezTo>
                    <a:pt x="311" y="104"/>
                    <a:pt x="281" y="100"/>
                    <a:pt x="259" y="112"/>
                  </a:cubicBezTo>
                  <a:cubicBezTo>
                    <a:pt x="241" y="122"/>
                    <a:pt x="261" y="131"/>
                    <a:pt x="283" y="135"/>
                  </a:cubicBezTo>
                  <a:cubicBezTo>
                    <a:pt x="288" y="136"/>
                    <a:pt x="287" y="143"/>
                    <a:pt x="285" y="144"/>
                  </a:cubicBezTo>
                  <a:cubicBezTo>
                    <a:pt x="204" y="175"/>
                    <a:pt x="204" y="175"/>
                    <a:pt x="204" y="175"/>
                  </a:cubicBezTo>
                  <a:cubicBezTo>
                    <a:pt x="199" y="177"/>
                    <a:pt x="191" y="177"/>
                    <a:pt x="187" y="175"/>
                  </a:cubicBezTo>
                  <a:cubicBezTo>
                    <a:pt x="125" y="144"/>
                    <a:pt x="125" y="144"/>
                    <a:pt x="125" y="144"/>
                  </a:cubicBezTo>
                  <a:cubicBezTo>
                    <a:pt x="125" y="144"/>
                    <a:pt x="124" y="144"/>
                    <a:pt x="124" y="144"/>
                  </a:cubicBezTo>
                  <a:cubicBezTo>
                    <a:pt x="119" y="145"/>
                    <a:pt x="115" y="146"/>
                    <a:pt x="113" y="148"/>
                  </a:cubicBezTo>
                  <a:cubicBezTo>
                    <a:pt x="110" y="151"/>
                    <a:pt x="105" y="155"/>
                    <a:pt x="101" y="157"/>
                  </a:cubicBezTo>
                  <a:cubicBezTo>
                    <a:pt x="83" y="163"/>
                    <a:pt x="57" y="162"/>
                    <a:pt x="41" y="155"/>
                  </a:cubicBezTo>
                  <a:cubicBezTo>
                    <a:pt x="24" y="147"/>
                    <a:pt x="32" y="125"/>
                    <a:pt x="50" y="118"/>
                  </a:cubicBezTo>
                  <a:cubicBezTo>
                    <a:pt x="53" y="117"/>
                    <a:pt x="56" y="118"/>
                    <a:pt x="59" y="120"/>
                  </a:cubicBezTo>
                  <a:cubicBezTo>
                    <a:pt x="62" y="121"/>
                    <a:pt x="64" y="123"/>
                    <a:pt x="67" y="122"/>
                  </a:cubicBezTo>
                  <a:cubicBezTo>
                    <a:pt x="70" y="122"/>
                    <a:pt x="72" y="121"/>
                    <a:pt x="74" y="120"/>
                  </a:cubicBezTo>
                  <a:cubicBezTo>
                    <a:pt x="75" y="120"/>
                    <a:pt x="75" y="119"/>
                    <a:pt x="75" y="119"/>
                  </a:cubicBezTo>
                  <a:cubicBezTo>
                    <a:pt x="6" y="85"/>
                    <a:pt x="6" y="85"/>
                    <a:pt x="6" y="85"/>
                  </a:cubicBezTo>
                  <a:cubicBezTo>
                    <a:pt x="1" y="82"/>
                    <a:pt x="0" y="74"/>
                    <a:pt x="5" y="72"/>
                  </a:cubicBezTo>
                  <a:cubicBezTo>
                    <a:pt x="202" y="2"/>
                    <a:pt x="202" y="2"/>
                    <a:pt x="202" y="2"/>
                  </a:cubicBezTo>
                  <a:cubicBezTo>
                    <a:pt x="207" y="0"/>
                    <a:pt x="215" y="0"/>
                    <a:pt x="219" y="2"/>
                  </a:cubicBezTo>
                </a:path>
              </a:pathLst>
            </a:custGeom>
            <a:solidFill>
              <a:srgbClr val="BB54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4">
              <a:extLst>
                <a:ext uri="{FF2B5EF4-FFF2-40B4-BE49-F238E27FC236}">
                  <a16:creationId xmlns:a16="http://schemas.microsoft.com/office/drawing/2014/main" id="{9B091BB4-EC58-4467-86FC-83E0A105EDF3}"/>
                </a:ext>
              </a:extLst>
            </p:cNvPr>
            <p:cNvSpPr>
              <a:spLocks/>
            </p:cNvSpPr>
            <p:nvPr/>
          </p:nvSpPr>
          <p:spPr bwMode="auto">
            <a:xfrm>
              <a:off x="-5449778" y="43056"/>
              <a:ext cx="2128072" cy="932431"/>
            </a:xfrm>
            <a:custGeom>
              <a:avLst/>
              <a:gdLst>
                <a:gd name="T0" fmla="*/ 218 w 404"/>
                <a:gd name="T1" fmla="*/ 2 h 177"/>
                <a:gd name="T2" fmla="*/ 399 w 404"/>
                <a:gd name="T3" fmla="*/ 93 h 177"/>
                <a:gd name="T4" fmla="*/ 398 w 404"/>
                <a:gd name="T5" fmla="*/ 100 h 177"/>
                <a:gd name="T6" fmla="*/ 339 w 404"/>
                <a:gd name="T7" fmla="*/ 123 h 177"/>
                <a:gd name="T8" fmla="*/ 335 w 404"/>
                <a:gd name="T9" fmla="*/ 121 h 177"/>
                <a:gd name="T10" fmla="*/ 326 w 404"/>
                <a:gd name="T11" fmla="*/ 112 h 177"/>
                <a:gd name="T12" fmla="*/ 266 w 404"/>
                <a:gd name="T13" fmla="*/ 110 h 177"/>
                <a:gd name="T14" fmla="*/ 261 w 404"/>
                <a:gd name="T15" fmla="*/ 138 h 177"/>
                <a:gd name="T16" fmla="*/ 283 w 404"/>
                <a:gd name="T17" fmla="*/ 144 h 177"/>
                <a:gd name="T18" fmla="*/ 284 w 404"/>
                <a:gd name="T19" fmla="*/ 144 h 177"/>
                <a:gd name="T20" fmla="*/ 203 w 404"/>
                <a:gd name="T21" fmla="*/ 175 h 177"/>
                <a:gd name="T22" fmla="*/ 186 w 404"/>
                <a:gd name="T23" fmla="*/ 175 h 177"/>
                <a:gd name="T24" fmla="*/ 124 w 404"/>
                <a:gd name="T25" fmla="*/ 144 h 177"/>
                <a:gd name="T26" fmla="*/ 123 w 404"/>
                <a:gd name="T27" fmla="*/ 144 h 177"/>
                <a:gd name="T28" fmla="*/ 112 w 404"/>
                <a:gd name="T29" fmla="*/ 148 h 177"/>
                <a:gd name="T30" fmla="*/ 100 w 404"/>
                <a:gd name="T31" fmla="*/ 157 h 177"/>
                <a:gd name="T32" fmla="*/ 40 w 404"/>
                <a:gd name="T33" fmla="*/ 155 h 177"/>
                <a:gd name="T34" fmla="*/ 43 w 404"/>
                <a:gd name="T35" fmla="*/ 127 h 177"/>
                <a:gd name="T36" fmla="*/ 66 w 404"/>
                <a:gd name="T37" fmla="*/ 122 h 177"/>
                <a:gd name="T38" fmla="*/ 73 w 404"/>
                <a:gd name="T39" fmla="*/ 120 h 177"/>
                <a:gd name="T40" fmla="*/ 74 w 404"/>
                <a:gd name="T41" fmla="*/ 119 h 177"/>
                <a:gd name="T42" fmla="*/ 5 w 404"/>
                <a:gd name="T43" fmla="*/ 85 h 177"/>
                <a:gd name="T44" fmla="*/ 6 w 404"/>
                <a:gd name="T45" fmla="*/ 77 h 177"/>
                <a:gd name="T46" fmla="*/ 201 w 404"/>
                <a:gd name="T47" fmla="*/ 2 h 177"/>
                <a:gd name="T48" fmla="*/ 218 w 404"/>
                <a:gd name="T49" fmla="*/ 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4" h="177">
                  <a:moveTo>
                    <a:pt x="218" y="2"/>
                  </a:moveTo>
                  <a:cubicBezTo>
                    <a:pt x="399" y="93"/>
                    <a:pt x="399" y="93"/>
                    <a:pt x="399" y="93"/>
                  </a:cubicBezTo>
                  <a:cubicBezTo>
                    <a:pt x="404" y="95"/>
                    <a:pt x="403" y="98"/>
                    <a:pt x="398" y="100"/>
                  </a:cubicBezTo>
                  <a:cubicBezTo>
                    <a:pt x="339" y="123"/>
                    <a:pt x="339" y="123"/>
                    <a:pt x="339" y="123"/>
                  </a:cubicBezTo>
                  <a:cubicBezTo>
                    <a:pt x="337" y="123"/>
                    <a:pt x="336" y="122"/>
                    <a:pt x="335" y="121"/>
                  </a:cubicBezTo>
                  <a:cubicBezTo>
                    <a:pt x="333" y="118"/>
                    <a:pt x="329" y="114"/>
                    <a:pt x="326" y="112"/>
                  </a:cubicBezTo>
                  <a:cubicBezTo>
                    <a:pt x="310" y="105"/>
                    <a:pt x="284" y="104"/>
                    <a:pt x="266" y="110"/>
                  </a:cubicBezTo>
                  <a:cubicBezTo>
                    <a:pt x="247" y="117"/>
                    <a:pt x="245" y="129"/>
                    <a:pt x="261" y="138"/>
                  </a:cubicBezTo>
                  <a:cubicBezTo>
                    <a:pt x="266" y="140"/>
                    <a:pt x="277" y="142"/>
                    <a:pt x="283" y="144"/>
                  </a:cubicBezTo>
                  <a:cubicBezTo>
                    <a:pt x="283" y="144"/>
                    <a:pt x="284" y="144"/>
                    <a:pt x="284" y="144"/>
                  </a:cubicBezTo>
                  <a:cubicBezTo>
                    <a:pt x="203" y="175"/>
                    <a:pt x="203" y="175"/>
                    <a:pt x="203" y="175"/>
                  </a:cubicBezTo>
                  <a:cubicBezTo>
                    <a:pt x="198" y="177"/>
                    <a:pt x="190" y="177"/>
                    <a:pt x="186" y="175"/>
                  </a:cubicBezTo>
                  <a:cubicBezTo>
                    <a:pt x="124" y="144"/>
                    <a:pt x="124" y="144"/>
                    <a:pt x="124" y="144"/>
                  </a:cubicBezTo>
                  <a:cubicBezTo>
                    <a:pt x="124" y="144"/>
                    <a:pt x="123" y="144"/>
                    <a:pt x="123" y="144"/>
                  </a:cubicBezTo>
                  <a:cubicBezTo>
                    <a:pt x="118" y="145"/>
                    <a:pt x="114" y="146"/>
                    <a:pt x="112" y="148"/>
                  </a:cubicBezTo>
                  <a:cubicBezTo>
                    <a:pt x="109" y="151"/>
                    <a:pt x="104" y="155"/>
                    <a:pt x="100" y="157"/>
                  </a:cubicBezTo>
                  <a:cubicBezTo>
                    <a:pt x="82" y="163"/>
                    <a:pt x="56" y="162"/>
                    <a:pt x="40" y="155"/>
                  </a:cubicBezTo>
                  <a:cubicBezTo>
                    <a:pt x="23" y="147"/>
                    <a:pt x="25" y="134"/>
                    <a:pt x="43" y="127"/>
                  </a:cubicBezTo>
                  <a:cubicBezTo>
                    <a:pt x="48" y="125"/>
                    <a:pt x="60" y="123"/>
                    <a:pt x="66" y="122"/>
                  </a:cubicBezTo>
                  <a:cubicBezTo>
                    <a:pt x="69" y="122"/>
                    <a:pt x="71" y="121"/>
                    <a:pt x="73" y="120"/>
                  </a:cubicBezTo>
                  <a:cubicBezTo>
                    <a:pt x="74" y="120"/>
                    <a:pt x="74" y="119"/>
                    <a:pt x="74" y="119"/>
                  </a:cubicBezTo>
                  <a:cubicBezTo>
                    <a:pt x="5" y="85"/>
                    <a:pt x="5" y="85"/>
                    <a:pt x="5" y="85"/>
                  </a:cubicBezTo>
                  <a:cubicBezTo>
                    <a:pt x="0" y="82"/>
                    <a:pt x="1" y="79"/>
                    <a:pt x="6" y="77"/>
                  </a:cubicBezTo>
                  <a:cubicBezTo>
                    <a:pt x="201" y="2"/>
                    <a:pt x="201" y="2"/>
                    <a:pt x="201" y="2"/>
                  </a:cubicBezTo>
                  <a:cubicBezTo>
                    <a:pt x="206" y="0"/>
                    <a:pt x="214" y="0"/>
                    <a:pt x="218" y="2"/>
                  </a:cubicBezTo>
                </a:path>
              </a:pathLst>
            </a:custGeom>
            <a:solidFill>
              <a:srgbClr val="FA70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5">
              <a:extLst>
                <a:ext uri="{FF2B5EF4-FFF2-40B4-BE49-F238E27FC236}">
                  <a16:creationId xmlns:a16="http://schemas.microsoft.com/office/drawing/2014/main" id="{612A4882-DAFC-4E1A-9F4E-054EE21949C1}"/>
                </a:ext>
              </a:extLst>
            </p:cNvPr>
            <p:cNvSpPr>
              <a:spLocks noEditPoints="1"/>
            </p:cNvSpPr>
            <p:nvPr/>
          </p:nvSpPr>
          <p:spPr bwMode="auto">
            <a:xfrm>
              <a:off x="-5304173" y="373467"/>
              <a:ext cx="1962867" cy="428414"/>
            </a:xfrm>
            <a:custGeom>
              <a:avLst/>
              <a:gdLst>
                <a:gd name="T0" fmla="*/ 255 w 372"/>
                <a:gd name="T1" fmla="*/ 81 h 81"/>
                <a:gd name="T2" fmla="*/ 255 w 372"/>
                <a:gd name="T3" fmla="*/ 81 h 81"/>
                <a:gd name="T4" fmla="*/ 256 w 372"/>
                <a:gd name="T5" fmla="*/ 81 h 81"/>
                <a:gd name="T6" fmla="*/ 256 w 372"/>
                <a:gd name="T7" fmla="*/ 81 h 81"/>
                <a:gd name="T8" fmla="*/ 255 w 372"/>
                <a:gd name="T9" fmla="*/ 81 h 81"/>
                <a:gd name="T10" fmla="*/ 237 w 372"/>
                <a:gd name="T11" fmla="*/ 76 h 81"/>
                <a:gd name="T12" fmla="*/ 237 w 372"/>
                <a:gd name="T13" fmla="*/ 76 h 81"/>
                <a:gd name="T14" fmla="*/ 252 w 372"/>
                <a:gd name="T15" fmla="*/ 80 h 81"/>
                <a:gd name="T16" fmla="*/ 252 w 372"/>
                <a:gd name="T17" fmla="*/ 80 h 81"/>
                <a:gd name="T18" fmla="*/ 237 w 372"/>
                <a:gd name="T19" fmla="*/ 76 h 81"/>
                <a:gd name="T20" fmla="*/ 37 w 372"/>
                <a:gd name="T21" fmla="*/ 60 h 81"/>
                <a:gd name="T22" fmla="*/ 15 w 372"/>
                <a:gd name="T23" fmla="*/ 64 h 81"/>
                <a:gd name="T24" fmla="*/ 0 w 372"/>
                <a:gd name="T25" fmla="*/ 77 h 81"/>
                <a:gd name="T26" fmla="*/ 15 w 372"/>
                <a:gd name="T27" fmla="*/ 64 h 81"/>
                <a:gd name="T28" fmla="*/ 37 w 372"/>
                <a:gd name="T29" fmla="*/ 60 h 81"/>
                <a:gd name="T30" fmla="*/ 37 w 372"/>
                <a:gd name="T31" fmla="*/ 60 h 81"/>
                <a:gd name="T32" fmla="*/ 312 w 372"/>
                <a:gd name="T33" fmla="*/ 0 h 81"/>
                <a:gd name="T34" fmla="*/ 312 w 372"/>
                <a:gd name="T35" fmla="*/ 0 h 81"/>
                <a:gd name="T36" fmla="*/ 371 w 372"/>
                <a:gd name="T37" fmla="*/ 30 h 81"/>
                <a:gd name="T38" fmla="*/ 372 w 372"/>
                <a:gd name="T39" fmla="*/ 30 h 81"/>
                <a:gd name="T40" fmla="*/ 372 w 372"/>
                <a:gd name="T41" fmla="*/ 30 h 81"/>
                <a:gd name="T42" fmla="*/ 371 w 372"/>
                <a:gd name="T43" fmla="*/ 30 h 81"/>
                <a:gd name="T44" fmla="*/ 312 w 372"/>
                <a:gd name="T45"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2" h="81">
                  <a:moveTo>
                    <a:pt x="255" y="81"/>
                  </a:moveTo>
                  <a:cubicBezTo>
                    <a:pt x="255" y="81"/>
                    <a:pt x="255" y="81"/>
                    <a:pt x="255" y="81"/>
                  </a:cubicBezTo>
                  <a:cubicBezTo>
                    <a:pt x="256" y="81"/>
                    <a:pt x="256" y="81"/>
                    <a:pt x="256" y="81"/>
                  </a:cubicBezTo>
                  <a:cubicBezTo>
                    <a:pt x="256" y="81"/>
                    <a:pt x="256" y="81"/>
                    <a:pt x="256" y="81"/>
                  </a:cubicBezTo>
                  <a:cubicBezTo>
                    <a:pt x="256" y="81"/>
                    <a:pt x="256" y="81"/>
                    <a:pt x="255" y="81"/>
                  </a:cubicBezTo>
                  <a:moveTo>
                    <a:pt x="237" y="76"/>
                  </a:moveTo>
                  <a:cubicBezTo>
                    <a:pt x="237" y="76"/>
                    <a:pt x="237" y="76"/>
                    <a:pt x="237" y="76"/>
                  </a:cubicBezTo>
                  <a:cubicBezTo>
                    <a:pt x="241" y="77"/>
                    <a:pt x="247" y="79"/>
                    <a:pt x="252" y="80"/>
                  </a:cubicBezTo>
                  <a:cubicBezTo>
                    <a:pt x="252" y="80"/>
                    <a:pt x="252" y="80"/>
                    <a:pt x="252" y="80"/>
                  </a:cubicBezTo>
                  <a:cubicBezTo>
                    <a:pt x="247" y="79"/>
                    <a:pt x="241" y="77"/>
                    <a:pt x="237" y="76"/>
                  </a:cubicBezTo>
                  <a:moveTo>
                    <a:pt x="37" y="60"/>
                  </a:moveTo>
                  <a:cubicBezTo>
                    <a:pt x="31" y="61"/>
                    <a:pt x="20" y="62"/>
                    <a:pt x="15" y="64"/>
                  </a:cubicBezTo>
                  <a:cubicBezTo>
                    <a:pt x="6" y="68"/>
                    <a:pt x="1" y="72"/>
                    <a:pt x="0" y="77"/>
                  </a:cubicBezTo>
                  <a:cubicBezTo>
                    <a:pt x="1" y="72"/>
                    <a:pt x="6" y="68"/>
                    <a:pt x="15" y="64"/>
                  </a:cubicBezTo>
                  <a:cubicBezTo>
                    <a:pt x="20" y="62"/>
                    <a:pt x="31" y="61"/>
                    <a:pt x="37" y="60"/>
                  </a:cubicBezTo>
                  <a:cubicBezTo>
                    <a:pt x="37" y="60"/>
                    <a:pt x="37" y="60"/>
                    <a:pt x="37" y="60"/>
                  </a:cubicBezTo>
                  <a:moveTo>
                    <a:pt x="312" y="0"/>
                  </a:moveTo>
                  <a:cubicBezTo>
                    <a:pt x="312" y="0"/>
                    <a:pt x="312" y="0"/>
                    <a:pt x="312" y="0"/>
                  </a:cubicBezTo>
                  <a:cubicBezTo>
                    <a:pt x="371" y="30"/>
                    <a:pt x="371" y="30"/>
                    <a:pt x="371" y="30"/>
                  </a:cubicBezTo>
                  <a:cubicBezTo>
                    <a:pt x="372" y="30"/>
                    <a:pt x="372" y="30"/>
                    <a:pt x="372" y="30"/>
                  </a:cubicBezTo>
                  <a:cubicBezTo>
                    <a:pt x="372" y="30"/>
                    <a:pt x="372" y="30"/>
                    <a:pt x="372" y="30"/>
                  </a:cubicBezTo>
                  <a:cubicBezTo>
                    <a:pt x="372" y="30"/>
                    <a:pt x="372" y="30"/>
                    <a:pt x="371" y="30"/>
                  </a:cubicBezTo>
                  <a:cubicBezTo>
                    <a:pt x="312" y="0"/>
                    <a:pt x="312" y="0"/>
                    <a:pt x="312" y="0"/>
                  </a:cubicBezTo>
                </a:path>
              </a:pathLst>
            </a:custGeom>
            <a:solidFill>
              <a:srgbClr val="FDD1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31C71B00-CBFF-48B3-A1E5-38AAEB796D8D}"/>
                </a:ext>
              </a:extLst>
            </p:cNvPr>
            <p:cNvSpPr>
              <a:spLocks noEditPoints="1"/>
            </p:cNvSpPr>
            <p:nvPr/>
          </p:nvSpPr>
          <p:spPr bwMode="auto">
            <a:xfrm>
              <a:off x="-5250970" y="533074"/>
              <a:ext cx="1920865" cy="442415"/>
            </a:xfrm>
            <a:custGeom>
              <a:avLst/>
              <a:gdLst>
                <a:gd name="T0" fmla="*/ 157 w 364"/>
                <a:gd name="T1" fmla="*/ 84 h 84"/>
                <a:gd name="T2" fmla="*/ 157 w 364"/>
                <a:gd name="T3" fmla="*/ 84 h 84"/>
                <a:gd name="T4" fmla="*/ 157 w 364"/>
                <a:gd name="T5" fmla="*/ 84 h 84"/>
                <a:gd name="T6" fmla="*/ 156 w 364"/>
                <a:gd name="T7" fmla="*/ 84 h 84"/>
                <a:gd name="T8" fmla="*/ 156 w 364"/>
                <a:gd name="T9" fmla="*/ 84 h 84"/>
                <a:gd name="T10" fmla="*/ 156 w 364"/>
                <a:gd name="T11" fmla="*/ 84 h 84"/>
                <a:gd name="T12" fmla="*/ 156 w 364"/>
                <a:gd name="T13" fmla="*/ 84 h 84"/>
                <a:gd name="T14" fmla="*/ 156 w 364"/>
                <a:gd name="T15" fmla="*/ 84 h 84"/>
                <a:gd name="T16" fmla="*/ 148 w 364"/>
                <a:gd name="T17" fmla="*/ 82 h 84"/>
                <a:gd name="T18" fmla="*/ 148 w 364"/>
                <a:gd name="T19" fmla="*/ 82 h 84"/>
                <a:gd name="T20" fmla="*/ 148 w 364"/>
                <a:gd name="T21" fmla="*/ 82 h 84"/>
                <a:gd name="T22" fmla="*/ 34 w 364"/>
                <a:gd name="T23" fmla="*/ 68 h 84"/>
                <a:gd name="T24" fmla="*/ 61 w 364"/>
                <a:gd name="T25" fmla="*/ 64 h 84"/>
                <a:gd name="T26" fmla="*/ 62 w 364"/>
                <a:gd name="T27" fmla="*/ 64 h 84"/>
                <a:gd name="T28" fmla="*/ 242 w 364"/>
                <a:gd name="T29" fmla="*/ 50 h 84"/>
                <a:gd name="T30" fmla="*/ 245 w 364"/>
                <a:gd name="T31" fmla="*/ 51 h 84"/>
                <a:gd name="T32" fmla="*/ 245 w 364"/>
                <a:gd name="T33" fmla="*/ 51 h 84"/>
                <a:gd name="T34" fmla="*/ 242 w 364"/>
                <a:gd name="T35" fmla="*/ 50 h 84"/>
                <a:gd name="T36" fmla="*/ 223 w 364"/>
                <a:gd name="T37" fmla="*/ 45 h 84"/>
                <a:gd name="T38" fmla="*/ 227 w 364"/>
                <a:gd name="T39" fmla="*/ 46 h 84"/>
                <a:gd name="T40" fmla="*/ 223 w 364"/>
                <a:gd name="T41" fmla="*/ 44 h 84"/>
                <a:gd name="T42" fmla="*/ 35 w 364"/>
                <a:gd name="T43" fmla="*/ 27 h 84"/>
                <a:gd name="T44" fmla="*/ 28 w 364"/>
                <a:gd name="T45" fmla="*/ 29 h 84"/>
                <a:gd name="T46" fmla="*/ 27 w 364"/>
                <a:gd name="T47" fmla="*/ 30 h 84"/>
                <a:gd name="T48" fmla="*/ 35 w 364"/>
                <a:gd name="T49" fmla="*/ 27 h 84"/>
                <a:gd name="T50" fmla="*/ 36 w 364"/>
                <a:gd name="T51" fmla="*/ 26 h 84"/>
                <a:gd name="T52" fmla="*/ 36 w 364"/>
                <a:gd name="T53" fmla="*/ 26 h 84"/>
                <a:gd name="T54" fmla="*/ 229 w 364"/>
                <a:gd name="T55" fmla="*/ 17 h 84"/>
                <a:gd name="T56" fmla="*/ 229 w 364"/>
                <a:gd name="T57" fmla="*/ 17 h 84"/>
                <a:gd name="T58" fmla="*/ 229 w 364"/>
                <a:gd name="T59" fmla="*/ 17 h 84"/>
                <a:gd name="T60" fmla="*/ 255 w 364"/>
                <a:gd name="T61" fmla="*/ 13 h 84"/>
                <a:gd name="T62" fmla="*/ 11 w 364"/>
                <a:gd name="T63" fmla="*/ 14 h 84"/>
                <a:gd name="T64" fmla="*/ 0 w 364"/>
                <a:gd name="T65" fmla="*/ 8 h 84"/>
                <a:gd name="T66" fmla="*/ 364 w 364"/>
                <a:gd name="T67" fmla="*/ 2 h 84"/>
                <a:gd name="T68" fmla="*/ 362 w 364"/>
                <a:gd name="T6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4" h="84">
                  <a:moveTo>
                    <a:pt x="157" y="84"/>
                  </a:moveTo>
                  <a:cubicBezTo>
                    <a:pt x="157" y="84"/>
                    <a:pt x="157" y="84"/>
                    <a:pt x="157" y="84"/>
                  </a:cubicBezTo>
                  <a:cubicBezTo>
                    <a:pt x="157" y="84"/>
                    <a:pt x="157" y="84"/>
                    <a:pt x="157" y="84"/>
                  </a:cubicBezTo>
                  <a:cubicBezTo>
                    <a:pt x="157" y="84"/>
                    <a:pt x="157" y="84"/>
                    <a:pt x="157" y="84"/>
                  </a:cubicBezTo>
                  <a:moveTo>
                    <a:pt x="157" y="84"/>
                  </a:moveTo>
                  <a:cubicBezTo>
                    <a:pt x="157" y="84"/>
                    <a:pt x="157" y="84"/>
                    <a:pt x="157" y="84"/>
                  </a:cubicBezTo>
                  <a:cubicBezTo>
                    <a:pt x="157" y="84"/>
                    <a:pt x="157" y="84"/>
                    <a:pt x="157" y="84"/>
                  </a:cubicBezTo>
                  <a:moveTo>
                    <a:pt x="156" y="84"/>
                  </a:moveTo>
                  <a:cubicBezTo>
                    <a:pt x="156" y="84"/>
                    <a:pt x="157" y="84"/>
                    <a:pt x="157" y="84"/>
                  </a:cubicBezTo>
                  <a:cubicBezTo>
                    <a:pt x="157" y="84"/>
                    <a:pt x="156" y="84"/>
                    <a:pt x="156" y="84"/>
                  </a:cubicBezTo>
                  <a:moveTo>
                    <a:pt x="156" y="84"/>
                  </a:moveTo>
                  <a:cubicBezTo>
                    <a:pt x="156" y="84"/>
                    <a:pt x="156" y="84"/>
                    <a:pt x="156" y="84"/>
                  </a:cubicBezTo>
                  <a:cubicBezTo>
                    <a:pt x="156" y="84"/>
                    <a:pt x="156" y="84"/>
                    <a:pt x="156" y="84"/>
                  </a:cubicBezTo>
                  <a:moveTo>
                    <a:pt x="156" y="84"/>
                  </a:moveTo>
                  <a:cubicBezTo>
                    <a:pt x="156" y="84"/>
                    <a:pt x="156" y="84"/>
                    <a:pt x="156" y="84"/>
                  </a:cubicBezTo>
                  <a:cubicBezTo>
                    <a:pt x="156" y="84"/>
                    <a:pt x="156" y="84"/>
                    <a:pt x="156" y="84"/>
                  </a:cubicBezTo>
                  <a:moveTo>
                    <a:pt x="148" y="82"/>
                  </a:moveTo>
                  <a:cubicBezTo>
                    <a:pt x="148" y="82"/>
                    <a:pt x="148" y="82"/>
                    <a:pt x="148" y="82"/>
                  </a:cubicBezTo>
                  <a:cubicBezTo>
                    <a:pt x="148" y="82"/>
                    <a:pt x="148" y="82"/>
                    <a:pt x="148" y="82"/>
                  </a:cubicBezTo>
                  <a:moveTo>
                    <a:pt x="148" y="82"/>
                  </a:moveTo>
                  <a:cubicBezTo>
                    <a:pt x="148" y="82"/>
                    <a:pt x="148" y="82"/>
                    <a:pt x="148" y="82"/>
                  </a:cubicBezTo>
                  <a:cubicBezTo>
                    <a:pt x="148" y="82"/>
                    <a:pt x="148" y="82"/>
                    <a:pt x="148" y="82"/>
                  </a:cubicBezTo>
                  <a:moveTo>
                    <a:pt x="61" y="64"/>
                  </a:moveTo>
                  <a:cubicBezTo>
                    <a:pt x="53" y="67"/>
                    <a:pt x="44" y="68"/>
                    <a:pt x="34" y="68"/>
                  </a:cubicBezTo>
                  <a:cubicBezTo>
                    <a:pt x="34" y="68"/>
                    <a:pt x="34" y="68"/>
                    <a:pt x="34" y="68"/>
                  </a:cubicBezTo>
                  <a:cubicBezTo>
                    <a:pt x="44" y="68"/>
                    <a:pt x="53" y="67"/>
                    <a:pt x="61" y="64"/>
                  </a:cubicBezTo>
                  <a:moveTo>
                    <a:pt x="62" y="64"/>
                  </a:moveTo>
                  <a:cubicBezTo>
                    <a:pt x="62" y="64"/>
                    <a:pt x="62" y="64"/>
                    <a:pt x="62" y="64"/>
                  </a:cubicBezTo>
                  <a:cubicBezTo>
                    <a:pt x="62" y="64"/>
                    <a:pt x="62" y="64"/>
                    <a:pt x="62" y="64"/>
                  </a:cubicBezTo>
                  <a:moveTo>
                    <a:pt x="242" y="50"/>
                  </a:moveTo>
                  <a:cubicBezTo>
                    <a:pt x="243" y="50"/>
                    <a:pt x="244" y="51"/>
                    <a:pt x="245" y="51"/>
                  </a:cubicBezTo>
                  <a:cubicBezTo>
                    <a:pt x="245" y="51"/>
                    <a:pt x="245" y="51"/>
                    <a:pt x="245" y="51"/>
                  </a:cubicBezTo>
                  <a:cubicBezTo>
                    <a:pt x="245" y="51"/>
                    <a:pt x="245" y="51"/>
                    <a:pt x="245" y="51"/>
                  </a:cubicBezTo>
                  <a:cubicBezTo>
                    <a:pt x="245" y="51"/>
                    <a:pt x="245" y="51"/>
                    <a:pt x="245" y="51"/>
                  </a:cubicBezTo>
                  <a:cubicBezTo>
                    <a:pt x="244" y="51"/>
                    <a:pt x="243" y="50"/>
                    <a:pt x="242" y="50"/>
                  </a:cubicBezTo>
                  <a:cubicBezTo>
                    <a:pt x="242" y="50"/>
                    <a:pt x="242" y="50"/>
                    <a:pt x="242" y="50"/>
                  </a:cubicBezTo>
                  <a:moveTo>
                    <a:pt x="223" y="44"/>
                  </a:moveTo>
                  <a:cubicBezTo>
                    <a:pt x="223" y="44"/>
                    <a:pt x="223" y="44"/>
                    <a:pt x="223" y="45"/>
                  </a:cubicBezTo>
                  <a:cubicBezTo>
                    <a:pt x="224" y="45"/>
                    <a:pt x="225" y="45"/>
                    <a:pt x="227" y="46"/>
                  </a:cubicBezTo>
                  <a:cubicBezTo>
                    <a:pt x="227" y="46"/>
                    <a:pt x="227" y="46"/>
                    <a:pt x="227" y="46"/>
                  </a:cubicBezTo>
                  <a:cubicBezTo>
                    <a:pt x="225" y="45"/>
                    <a:pt x="224" y="45"/>
                    <a:pt x="223" y="45"/>
                  </a:cubicBezTo>
                  <a:cubicBezTo>
                    <a:pt x="223" y="44"/>
                    <a:pt x="223" y="44"/>
                    <a:pt x="223" y="44"/>
                  </a:cubicBezTo>
                  <a:cubicBezTo>
                    <a:pt x="223" y="44"/>
                    <a:pt x="223" y="44"/>
                    <a:pt x="223" y="44"/>
                  </a:cubicBezTo>
                  <a:moveTo>
                    <a:pt x="35" y="27"/>
                  </a:moveTo>
                  <a:cubicBezTo>
                    <a:pt x="35" y="27"/>
                    <a:pt x="35" y="27"/>
                    <a:pt x="35" y="27"/>
                  </a:cubicBezTo>
                  <a:cubicBezTo>
                    <a:pt x="33" y="28"/>
                    <a:pt x="31" y="29"/>
                    <a:pt x="28" y="29"/>
                  </a:cubicBezTo>
                  <a:cubicBezTo>
                    <a:pt x="28" y="29"/>
                    <a:pt x="27" y="29"/>
                    <a:pt x="27" y="30"/>
                  </a:cubicBezTo>
                  <a:cubicBezTo>
                    <a:pt x="27" y="30"/>
                    <a:pt x="27" y="30"/>
                    <a:pt x="27" y="30"/>
                  </a:cubicBezTo>
                  <a:cubicBezTo>
                    <a:pt x="27" y="29"/>
                    <a:pt x="28" y="29"/>
                    <a:pt x="28" y="29"/>
                  </a:cubicBezTo>
                  <a:cubicBezTo>
                    <a:pt x="31" y="29"/>
                    <a:pt x="33" y="28"/>
                    <a:pt x="35" y="27"/>
                  </a:cubicBezTo>
                  <a:cubicBezTo>
                    <a:pt x="35" y="27"/>
                    <a:pt x="35" y="27"/>
                    <a:pt x="35" y="27"/>
                  </a:cubicBezTo>
                  <a:moveTo>
                    <a:pt x="36" y="26"/>
                  </a:moveTo>
                  <a:cubicBezTo>
                    <a:pt x="36" y="26"/>
                    <a:pt x="36" y="26"/>
                    <a:pt x="36" y="27"/>
                  </a:cubicBezTo>
                  <a:cubicBezTo>
                    <a:pt x="36" y="26"/>
                    <a:pt x="36" y="26"/>
                    <a:pt x="36" y="26"/>
                  </a:cubicBezTo>
                  <a:cubicBezTo>
                    <a:pt x="36" y="26"/>
                    <a:pt x="36" y="26"/>
                    <a:pt x="36" y="26"/>
                  </a:cubicBezTo>
                  <a:moveTo>
                    <a:pt x="229" y="17"/>
                  </a:moveTo>
                  <a:cubicBezTo>
                    <a:pt x="229" y="17"/>
                    <a:pt x="229" y="17"/>
                    <a:pt x="229" y="17"/>
                  </a:cubicBezTo>
                  <a:cubicBezTo>
                    <a:pt x="229" y="17"/>
                    <a:pt x="229" y="17"/>
                    <a:pt x="229" y="17"/>
                  </a:cubicBezTo>
                  <a:moveTo>
                    <a:pt x="255" y="13"/>
                  </a:moveTo>
                  <a:cubicBezTo>
                    <a:pt x="246" y="13"/>
                    <a:pt x="237" y="14"/>
                    <a:pt x="229" y="17"/>
                  </a:cubicBezTo>
                  <a:cubicBezTo>
                    <a:pt x="237" y="14"/>
                    <a:pt x="246" y="13"/>
                    <a:pt x="255" y="13"/>
                  </a:cubicBezTo>
                  <a:cubicBezTo>
                    <a:pt x="255" y="13"/>
                    <a:pt x="255" y="13"/>
                    <a:pt x="255" y="13"/>
                  </a:cubicBezTo>
                  <a:moveTo>
                    <a:pt x="0" y="8"/>
                  </a:moveTo>
                  <a:cubicBezTo>
                    <a:pt x="11" y="14"/>
                    <a:pt x="11" y="14"/>
                    <a:pt x="11" y="14"/>
                  </a:cubicBezTo>
                  <a:cubicBezTo>
                    <a:pt x="0" y="8"/>
                    <a:pt x="0" y="8"/>
                    <a:pt x="0" y="8"/>
                  </a:cubicBezTo>
                  <a:cubicBezTo>
                    <a:pt x="0" y="8"/>
                    <a:pt x="0" y="8"/>
                    <a:pt x="0" y="8"/>
                  </a:cubicBezTo>
                  <a:moveTo>
                    <a:pt x="362" y="0"/>
                  </a:moveTo>
                  <a:cubicBezTo>
                    <a:pt x="363" y="1"/>
                    <a:pt x="363" y="1"/>
                    <a:pt x="364" y="2"/>
                  </a:cubicBezTo>
                  <a:cubicBezTo>
                    <a:pt x="363" y="1"/>
                    <a:pt x="363" y="1"/>
                    <a:pt x="362" y="0"/>
                  </a:cubicBezTo>
                  <a:cubicBezTo>
                    <a:pt x="362" y="0"/>
                    <a:pt x="362" y="0"/>
                    <a:pt x="362" y="0"/>
                  </a:cubicBezTo>
                </a:path>
              </a:pathLst>
            </a:custGeom>
            <a:solidFill>
              <a:srgbClr val="BA45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8">
              <a:extLst>
                <a:ext uri="{FF2B5EF4-FFF2-40B4-BE49-F238E27FC236}">
                  <a16:creationId xmlns:a16="http://schemas.microsoft.com/office/drawing/2014/main" id="{A73C2233-475A-4BD6-8B67-F97E620FF590}"/>
                </a:ext>
              </a:extLst>
            </p:cNvPr>
            <p:cNvSpPr>
              <a:spLocks/>
            </p:cNvSpPr>
            <p:nvPr/>
          </p:nvSpPr>
          <p:spPr bwMode="auto">
            <a:xfrm>
              <a:off x="-5066164" y="-85748"/>
              <a:ext cx="215608" cy="137204"/>
            </a:xfrm>
            <a:custGeom>
              <a:avLst/>
              <a:gdLst>
                <a:gd name="T0" fmla="*/ 37 w 41"/>
                <a:gd name="T1" fmla="*/ 21 h 26"/>
                <a:gd name="T2" fmla="*/ 17 w 41"/>
                <a:gd name="T3" fmla="*/ 12 h 26"/>
                <a:gd name="T4" fmla="*/ 17 w 41"/>
                <a:gd name="T5" fmla="*/ 0 h 26"/>
                <a:gd name="T6" fmla="*/ 14 w 41"/>
                <a:gd name="T7" fmla="*/ 0 h 26"/>
                <a:gd name="T8" fmla="*/ 14 w 41"/>
                <a:gd name="T9" fmla="*/ 0 h 26"/>
                <a:gd name="T10" fmla="*/ 14 w 41"/>
                <a:gd name="T11" fmla="*/ 0 h 26"/>
                <a:gd name="T12" fmla="*/ 12 w 41"/>
                <a:gd name="T13" fmla="*/ 0 h 26"/>
                <a:gd name="T14" fmla="*/ 9 w 41"/>
                <a:gd name="T15" fmla="*/ 10 h 26"/>
                <a:gd name="T16" fmla="*/ 12 w 41"/>
                <a:gd name="T17" fmla="*/ 23 h 26"/>
                <a:gd name="T18" fmla="*/ 35 w 41"/>
                <a:gd name="T19" fmla="*/ 26 h 26"/>
                <a:gd name="T20" fmla="*/ 37 w 41"/>
                <a:gd name="T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26">
                  <a:moveTo>
                    <a:pt x="37" y="21"/>
                  </a:moveTo>
                  <a:cubicBezTo>
                    <a:pt x="33" y="19"/>
                    <a:pt x="19" y="14"/>
                    <a:pt x="17" y="12"/>
                  </a:cubicBezTo>
                  <a:cubicBezTo>
                    <a:pt x="17" y="0"/>
                    <a:pt x="17" y="0"/>
                    <a:pt x="17" y="0"/>
                  </a:cubicBezTo>
                  <a:cubicBezTo>
                    <a:pt x="14" y="0"/>
                    <a:pt x="14" y="0"/>
                    <a:pt x="14" y="0"/>
                  </a:cubicBezTo>
                  <a:cubicBezTo>
                    <a:pt x="14" y="0"/>
                    <a:pt x="14" y="0"/>
                    <a:pt x="14" y="0"/>
                  </a:cubicBezTo>
                  <a:cubicBezTo>
                    <a:pt x="14" y="0"/>
                    <a:pt x="14" y="0"/>
                    <a:pt x="14" y="0"/>
                  </a:cubicBezTo>
                  <a:cubicBezTo>
                    <a:pt x="12" y="0"/>
                    <a:pt x="12" y="0"/>
                    <a:pt x="12" y="0"/>
                  </a:cubicBezTo>
                  <a:cubicBezTo>
                    <a:pt x="9" y="10"/>
                    <a:pt x="9" y="10"/>
                    <a:pt x="9" y="10"/>
                  </a:cubicBezTo>
                  <a:cubicBezTo>
                    <a:pt x="9" y="10"/>
                    <a:pt x="0" y="19"/>
                    <a:pt x="12" y="23"/>
                  </a:cubicBezTo>
                  <a:cubicBezTo>
                    <a:pt x="20" y="25"/>
                    <a:pt x="29" y="26"/>
                    <a:pt x="35" y="26"/>
                  </a:cubicBezTo>
                  <a:cubicBezTo>
                    <a:pt x="39" y="26"/>
                    <a:pt x="41" y="23"/>
                    <a:pt x="37" y="21"/>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9">
              <a:extLst>
                <a:ext uri="{FF2B5EF4-FFF2-40B4-BE49-F238E27FC236}">
                  <a16:creationId xmlns:a16="http://schemas.microsoft.com/office/drawing/2014/main" id="{5A87C3FD-B9AD-482E-9E8B-87FAFB04B112}"/>
                </a:ext>
              </a:extLst>
            </p:cNvPr>
            <p:cNvSpPr>
              <a:spLocks/>
            </p:cNvSpPr>
            <p:nvPr/>
          </p:nvSpPr>
          <p:spPr bwMode="auto">
            <a:xfrm>
              <a:off x="-4993362" y="-94148"/>
              <a:ext cx="5600" cy="8399"/>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0"/>
                    <a:pt x="1" y="0"/>
                    <a:pt x="1" y="0"/>
                  </a:cubicBezTo>
                  <a:cubicBezTo>
                    <a:pt x="1" y="0"/>
                    <a:pt x="1" y="1"/>
                    <a:pt x="0" y="2"/>
                  </a:cubicBezTo>
                  <a:close/>
                </a:path>
              </a:pathLst>
            </a:custGeom>
            <a:solidFill>
              <a:srgbClr val="6018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20">
              <a:extLst>
                <a:ext uri="{FF2B5EF4-FFF2-40B4-BE49-F238E27FC236}">
                  <a16:creationId xmlns:a16="http://schemas.microsoft.com/office/drawing/2014/main" id="{4B24314C-E17C-409D-88FB-F44C24441465}"/>
                </a:ext>
              </a:extLst>
            </p:cNvPr>
            <p:cNvSpPr>
              <a:spLocks/>
            </p:cNvSpPr>
            <p:nvPr/>
          </p:nvSpPr>
          <p:spPr bwMode="auto">
            <a:xfrm>
              <a:off x="-5239770" y="-91348"/>
              <a:ext cx="215608" cy="134405"/>
            </a:xfrm>
            <a:custGeom>
              <a:avLst/>
              <a:gdLst>
                <a:gd name="T0" fmla="*/ 38 w 41"/>
                <a:gd name="T1" fmla="*/ 20 h 25"/>
                <a:gd name="T2" fmla="*/ 17 w 41"/>
                <a:gd name="T3" fmla="*/ 12 h 25"/>
                <a:gd name="T4" fmla="*/ 16 w 41"/>
                <a:gd name="T5" fmla="*/ 1 h 25"/>
                <a:gd name="T6" fmla="*/ 13 w 41"/>
                <a:gd name="T7" fmla="*/ 1 h 25"/>
                <a:gd name="T8" fmla="*/ 13 w 41"/>
                <a:gd name="T9" fmla="*/ 0 h 25"/>
                <a:gd name="T10" fmla="*/ 13 w 41"/>
                <a:gd name="T11" fmla="*/ 1 h 25"/>
                <a:gd name="T12" fmla="*/ 11 w 41"/>
                <a:gd name="T13" fmla="*/ 1 h 25"/>
                <a:gd name="T14" fmla="*/ 9 w 41"/>
                <a:gd name="T15" fmla="*/ 11 h 25"/>
                <a:gd name="T16" fmla="*/ 13 w 41"/>
                <a:gd name="T17" fmla="*/ 24 h 25"/>
                <a:gd name="T18" fmla="*/ 36 w 41"/>
                <a:gd name="T19" fmla="*/ 25 h 25"/>
                <a:gd name="T20" fmla="*/ 38 w 41"/>
                <a:gd name="T21"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25">
                  <a:moveTo>
                    <a:pt x="38" y="20"/>
                  </a:moveTo>
                  <a:cubicBezTo>
                    <a:pt x="34" y="18"/>
                    <a:pt x="20" y="14"/>
                    <a:pt x="17" y="12"/>
                  </a:cubicBezTo>
                  <a:cubicBezTo>
                    <a:pt x="16" y="1"/>
                    <a:pt x="16" y="1"/>
                    <a:pt x="16" y="1"/>
                  </a:cubicBezTo>
                  <a:cubicBezTo>
                    <a:pt x="13" y="1"/>
                    <a:pt x="13" y="1"/>
                    <a:pt x="13" y="1"/>
                  </a:cubicBezTo>
                  <a:cubicBezTo>
                    <a:pt x="13" y="0"/>
                    <a:pt x="13" y="0"/>
                    <a:pt x="13" y="0"/>
                  </a:cubicBezTo>
                  <a:cubicBezTo>
                    <a:pt x="13" y="1"/>
                    <a:pt x="13" y="1"/>
                    <a:pt x="13" y="1"/>
                  </a:cubicBezTo>
                  <a:cubicBezTo>
                    <a:pt x="11" y="1"/>
                    <a:pt x="11" y="1"/>
                    <a:pt x="11" y="1"/>
                  </a:cubicBezTo>
                  <a:cubicBezTo>
                    <a:pt x="9" y="11"/>
                    <a:pt x="9" y="11"/>
                    <a:pt x="9" y="11"/>
                  </a:cubicBezTo>
                  <a:cubicBezTo>
                    <a:pt x="9" y="11"/>
                    <a:pt x="0" y="21"/>
                    <a:pt x="13" y="24"/>
                  </a:cubicBezTo>
                  <a:cubicBezTo>
                    <a:pt x="21" y="25"/>
                    <a:pt x="30" y="25"/>
                    <a:pt x="36" y="25"/>
                  </a:cubicBezTo>
                  <a:cubicBezTo>
                    <a:pt x="40" y="24"/>
                    <a:pt x="41" y="22"/>
                    <a:pt x="38" y="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21">
              <a:extLst>
                <a:ext uri="{FF2B5EF4-FFF2-40B4-BE49-F238E27FC236}">
                  <a16:creationId xmlns:a16="http://schemas.microsoft.com/office/drawing/2014/main" id="{12A2932D-E39C-4428-9DEB-9D2B819B9447}"/>
                </a:ext>
              </a:extLst>
            </p:cNvPr>
            <p:cNvSpPr>
              <a:spLocks/>
            </p:cNvSpPr>
            <p:nvPr/>
          </p:nvSpPr>
          <p:spPr bwMode="auto">
            <a:xfrm>
              <a:off x="-5172568" y="-94148"/>
              <a:ext cx="5600" cy="279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0"/>
                    <a:pt x="1" y="0"/>
                    <a:pt x="1" y="0"/>
                  </a:cubicBezTo>
                  <a:cubicBezTo>
                    <a:pt x="1" y="0"/>
                    <a:pt x="1" y="0"/>
                    <a:pt x="0" y="1"/>
                  </a:cubicBezTo>
                  <a:close/>
                </a:path>
              </a:pathLst>
            </a:custGeom>
            <a:solidFill>
              <a:srgbClr val="6018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22">
              <a:extLst>
                <a:ext uri="{FF2B5EF4-FFF2-40B4-BE49-F238E27FC236}">
                  <a16:creationId xmlns:a16="http://schemas.microsoft.com/office/drawing/2014/main" id="{FEF6A8BA-51D1-4751-8424-25C563D39DF0}"/>
                </a:ext>
              </a:extLst>
            </p:cNvPr>
            <p:cNvSpPr>
              <a:spLocks/>
            </p:cNvSpPr>
            <p:nvPr/>
          </p:nvSpPr>
          <p:spPr bwMode="auto">
            <a:xfrm>
              <a:off x="-3604515" y="-2642233"/>
              <a:ext cx="694423" cy="996834"/>
            </a:xfrm>
            <a:custGeom>
              <a:avLst/>
              <a:gdLst>
                <a:gd name="T0" fmla="*/ 15 w 132"/>
                <a:gd name="T1" fmla="*/ 6 h 189"/>
                <a:gd name="T2" fmla="*/ 32 w 132"/>
                <a:gd name="T3" fmla="*/ 1 h 189"/>
                <a:gd name="T4" fmla="*/ 62 w 132"/>
                <a:gd name="T5" fmla="*/ 24 h 189"/>
                <a:gd name="T6" fmla="*/ 101 w 132"/>
                <a:gd name="T7" fmla="*/ 65 h 189"/>
                <a:gd name="T8" fmla="*/ 118 w 132"/>
                <a:gd name="T9" fmla="*/ 104 h 189"/>
                <a:gd name="T10" fmla="*/ 111 w 132"/>
                <a:gd name="T11" fmla="*/ 142 h 189"/>
                <a:gd name="T12" fmla="*/ 47 w 132"/>
                <a:gd name="T13" fmla="*/ 160 h 189"/>
                <a:gd name="T14" fmla="*/ 0 w 132"/>
                <a:gd name="T15" fmla="*/ 55 h 189"/>
                <a:gd name="T16" fmla="*/ 15 w 132"/>
                <a:gd name="T17" fmla="*/ 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189">
                  <a:moveTo>
                    <a:pt x="15" y="6"/>
                  </a:moveTo>
                  <a:cubicBezTo>
                    <a:pt x="32" y="1"/>
                    <a:pt x="32" y="1"/>
                    <a:pt x="32" y="1"/>
                  </a:cubicBezTo>
                  <a:cubicBezTo>
                    <a:pt x="32" y="1"/>
                    <a:pt x="46" y="0"/>
                    <a:pt x="62" y="24"/>
                  </a:cubicBezTo>
                  <a:cubicBezTo>
                    <a:pt x="77" y="47"/>
                    <a:pt x="80" y="59"/>
                    <a:pt x="101" y="65"/>
                  </a:cubicBezTo>
                  <a:cubicBezTo>
                    <a:pt x="122" y="71"/>
                    <a:pt x="132" y="88"/>
                    <a:pt x="118" y="104"/>
                  </a:cubicBezTo>
                  <a:cubicBezTo>
                    <a:pt x="105" y="121"/>
                    <a:pt x="105" y="124"/>
                    <a:pt x="111" y="142"/>
                  </a:cubicBezTo>
                  <a:cubicBezTo>
                    <a:pt x="118" y="163"/>
                    <a:pt x="70" y="189"/>
                    <a:pt x="47" y="160"/>
                  </a:cubicBezTo>
                  <a:cubicBezTo>
                    <a:pt x="29" y="137"/>
                    <a:pt x="0" y="95"/>
                    <a:pt x="0" y="55"/>
                  </a:cubicBezTo>
                  <a:cubicBezTo>
                    <a:pt x="0" y="14"/>
                    <a:pt x="15" y="6"/>
                    <a:pt x="15" y="6"/>
                  </a:cubicBezTo>
                </a:path>
              </a:pathLst>
            </a:custGeom>
            <a:solidFill>
              <a:srgbClr val="3936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3">
              <a:extLst>
                <a:ext uri="{FF2B5EF4-FFF2-40B4-BE49-F238E27FC236}">
                  <a16:creationId xmlns:a16="http://schemas.microsoft.com/office/drawing/2014/main" id="{DE135AB0-AFF4-4C9A-8FCD-014A9BD54C09}"/>
                </a:ext>
              </a:extLst>
            </p:cNvPr>
            <p:cNvSpPr>
              <a:spLocks/>
            </p:cNvSpPr>
            <p:nvPr/>
          </p:nvSpPr>
          <p:spPr bwMode="auto">
            <a:xfrm>
              <a:off x="-3943327" y="-2432227"/>
              <a:ext cx="621621" cy="501216"/>
            </a:xfrm>
            <a:custGeom>
              <a:avLst/>
              <a:gdLst>
                <a:gd name="T0" fmla="*/ 92 w 118"/>
                <a:gd name="T1" fmla="*/ 45 h 95"/>
                <a:gd name="T2" fmla="*/ 19 w 118"/>
                <a:gd name="T3" fmla="*/ 0 h 95"/>
                <a:gd name="T4" fmla="*/ 58 w 118"/>
                <a:gd name="T5" fmla="*/ 70 h 95"/>
                <a:gd name="T6" fmla="*/ 92 w 118"/>
                <a:gd name="T7" fmla="*/ 45 h 95"/>
              </a:gdLst>
              <a:ahLst/>
              <a:cxnLst>
                <a:cxn ang="0">
                  <a:pos x="T0" y="T1"/>
                </a:cxn>
                <a:cxn ang="0">
                  <a:pos x="T2" y="T3"/>
                </a:cxn>
                <a:cxn ang="0">
                  <a:pos x="T4" y="T5"/>
                </a:cxn>
                <a:cxn ang="0">
                  <a:pos x="T6" y="T7"/>
                </a:cxn>
              </a:cxnLst>
              <a:rect l="0" t="0" r="r" b="b"/>
              <a:pathLst>
                <a:path w="118" h="95">
                  <a:moveTo>
                    <a:pt x="92" y="45"/>
                  </a:moveTo>
                  <a:cubicBezTo>
                    <a:pt x="61" y="29"/>
                    <a:pt x="34" y="1"/>
                    <a:pt x="19" y="0"/>
                  </a:cubicBezTo>
                  <a:cubicBezTo>
                    <a:pt x="0" y="0"/>
                    <a:pt x="41" y="55"/>
                    <a:pt x="58" y="70"/>
                  </a:cubicBezTo>
                  <a:cubicBezTo>
                    <a:pt x="86" y="95"/>
                    <a:pt x="118" y="59"/>
                    <a:pt x="92" y="45"/>
                  </a:cubicBezTo>
                </a:path>
              </a:pathLst>
            </a:custGeom>
            <a:solidFill>
              <a:srgbClr val="C75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4">
              <a:extLst>
                <a:ext uri="{FF2B5EF4-FFF2-40B4-BE49-F238E27FC236}">
                  <a16:creationId xmlns:a16="http://schemas.microsoft.com/office/drawing/2014/main" id="{DBE1DABE-7976-43AE-853C-376D50F1EA72}"/>
                </a:ext>
              </a:extLst>
            </p:cNvPr>
            <p:cNvSpPr>
              <a:spLocks/>
            </p:cNvSpPr>
            <p:nvPr/>
          </p:nvSpPr>
          <p:spPr bwMode="auto">
            <a:xfrm>
              <a:off x="-3638116" y="-2062615"/>
              <a:ext cx="81204" cy="53201"/>
            </a:xfrm>
            <a:custGeom>
              <a:avLst/>
              <a:gdLst>
                <a:gd name="T0" fmla="*/ 0 w 15"/>
                <a:gd name="T1" fmla="*/ 0 h 10"/>
                <a:gd name="T2" fmla="*/ 14 w 15"/>
                <a:gd name="T3" fmla="*/ 10 h 10"/>
                <a:gd name="T4" fmla="*/ 15 w 15"/>
                <a:gd name="T5" fmla="*/ 8 h 10"/>
                <a:gd name="T6" fmla="*/ 0 w 15"/>
                <a:gd name="T7" fmla="*/ 0 h 10"/>
              </a:gdLst>
              <a:ahLst/>
              <a:cxnLst>
                <a:cxn ang="0">
                  <a:pos x="T0" y="T1"/>
                </a:cxn>
                <a:cxn ang="0">
                  <a:pos x="T2" y="T3"/>
                </a:cxn>
                <a:cxn ang="0">
                  <a:pos x="T4" y="T5"/>
                </a:cxn>
                <a:cxn ang="0">
                  <a:pos x="T6" y="T7"/>
                </a:cxn>
              </a:cxnLst>
              <a:rect l="0" t="0" r="r" b="b"/>
              <a:pathLst>
                <a:path w="15" h="10">
                  <a:moveTo>
                    <a:pt x="0" y="0"/>
                  </a:moveTo>
                  <a:cubicBezTo>
                    <a:pt x="5" y="5"/>
                    <a:pt x="10" y="8"/>
                    <a:pt x="14" y="10"/>
                  </a:cubicBezTo>
                  <a:cubicBezTo>
                    <a:pt x="15" y="9"/>
                    <a:pt x="15" y="8"/>
                    <a:pt x="15" y="8"/>
                  </a:cubicBezTo>
                  <a:cubicBezTo>
                    <a:pt x="10" y="7"/>
                    <a:pt x="5" y="4"/>
                    <a:pt x="0" y="0"/>
                  </a:cubicBezTo>
                </a:path>
              </a:pathLst>
            </a:custGeom>
            <a:solidFill>
              <a:srgbClr val="E7B5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5">
              <a:extLst>
                <a:ext uri="{FF2B5EF4-FFF2-40B4-BE49-F238E27FC236}">
                  <a16:creationId xmlns:a16="http://schemas.microsoft.com/office/drawing/2014/main" id="{3882E524-E5E1-4E77-9C9C-86298BB15292}"/>
                </a:ext>
              </a:extLst>
            </p:cNvPr>
            <p:cNvSpPr>
              <a:spLocks/>
            </p:cNvSpPr>
            <p:nvPr/>
          </p:nvSpPr>
          <p:spPr bwMode="auto">
            <a:xfrm>
              <a:off x="-3806122" y="-2325824"/>
              <a:ext cx="305211" cy="305209"/>
            </a:xfrm>
            <a:custGeom>
              <a:avLst/>
              <a:gdLst>
                <a:gd name="T0" fmla="*/ 25 w 58"/>
                <a:gd name="T1" fmla="*/ 0 h 58"/>
                <a:gd name="T2" fmla="*/ 0 w 58"/>
                <a:gd name="T3" fmla="*/ 11 h 58"/>
                <a:gd name="T4" fmla="*/ 32 w 58"/>
                <a:gd name="T5" fmla="*/ 50 h 58"/>
                <a:gd name="T6" fmla="*/ 32 w 58"/>
                <a:gd name="T7" fmla="*/ 50 h 58"/>
                <a:gd name="T8" fmla="*/ 47 w 58"/>
                <a:gd name="T9" fmla="*/ 58 h 58"/>
                <a:gd name="T10" fmla="*/ 50 w 58"/>
                <a:gd name="T11" fmla="*/ 38 h 58"/>
                <a:gd name="T12" fmla="*/ 58 w 58"/>
                <a:gd name="T13" fmla="*/ 22 h 58"/>
                <a:gd name="T14" fmla="*/ 58 w 58"/>
                <a:gd name="T15" fmla="*/ 22 h 58"/>
                <a:gd name="T16" fmla="*/ 58 w 58"/>
                <a:gd name="T17" fmla="*/ 20 h 58"/>
                <a:gd name="T18" fmla="*/ 47 w 58"/>
                <a:gd name="T19" fmla="*/ 13 h 58"/>
                <a:gd name="T20" fmla="*/ 46 w 58"/>
                <a:gd name="T21" fmla="*/ 13 h 58"/>
                <a:gd name="T22" fmla="*/ 46 w 58"/>
                <a:gd name="T23" fmla="*/ 13 h 58"/>
                <a:gd name="T24" fmla="*/ 46 w 58"/>
                <a:gd name="T25" fmla="*/ 13 h 58"/>
                <a:gd name="T26" fmla="*/ 46 w 58"/>
                <a:gd name="T27" fmla="*/ 13 h 58"/>
                <a:gd name="T28" fmla="*/ 31 w 58"/>
                <a:gd name="T29" fmla="*/ 2 h 58"/>
                <a:gd name="T30" fmla="*/ 31 w 58"/>
                <a:gd name="T31" fmla="*/ 2 h 58"/>
                <a:gd name="T32" fmla="*/ 31 w 58"/>
                <a:gd name="T33" fmla="*/ 2 h 58"/>
                <a:gd name="T34" fmla="*/ 31 w 58"/>
                <a:gd name="T35" fmla="*/ 2 h 58"/>
                <a:gd name="T36" fmla="*/ 31 w 58"/>
                <a:gd name="T37" fmla="*/ 2 h 58"/>
                <a:gd name="T38" fmla="*/ 31 w 58"/>
                <a:gd name="T39" fmla="*/ 2 h 58"/>
                <a:gd name="T40" fmla="*/ 31 w 58"/>
                <a:gd name="T41" fmla="*/ 2 h 58"/>
                <a:gd name="T42" fmla="*/ 31 w 58"/>
                <a:gd name="T43" fmla="*/ 2 h 58"/>
                <a:gd name="T44" fmla="*/ 29 w 58"/>
                <a:gd name="T45" fmla="*/ 0 h 58"/>
                <a:gd name="T46" fmla="*/ 26 w 58"/>
                <a:gd name="T47" fmla="*/ 0 h 58"/>
                <a:gd name="T48" fmla="*/ 25 w 58"/>
                <a:gd name="T4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8">
                  <a:moveTo>
                    <a:pt x="25" y="0"/>
                  </a:moveTo>
                  <a:cubicBezTo>
                    <a:pt x="15" y="0"/>
                    <a:pt x="6" y="4"/>
                    <a:pt x="0" y="11"/>
                  </a:cubicBezTo>
                  <a:cubicBezTo>
                    <a:pt x="10" y="26"/>
                    <a:pt x="23" y="43"/>
                    <a:pt x="32" y="50"/>
                  </a:cubicBezTo>
                  <a:cubicBezTo>
                    <a:pt x="32" y="50"/>
                    <a:pt x="32" y="50"/>
                    <a:pt x="32" y="50"/>
                  </a:cubicBezTo>
                  <a:cubicBezTo>
                    <a:pt x="37" y="54"/>
                    <a:pt x="42" y="57"/>
                    <a:pt x="47" y="58"/>
                  </a:cubicBezTo>
                  <a:cubicBezTo>
                    <a:pt x="48" y="48"/>
                    <a:pt x="49" y="41"/>
                    <a:pt x="50" y="38"/>
                  </a:cubicBezTo>
                  <a:cubicBezTo>
                    <a:pt x="53" y="24"/>
                    <a:pt x="58" y="22"/>
                    <a:pt x="58" y="22"/>
                  </a:cubicBezTo>
                  <a:cubicBezTo>
                    <a:pt x="58" y="22"/>
                    <a:pt x="58" y="22"/>
                    <a:pt x="58" y="22"/>
                  </a:cubicBezTo>
                  <a:cubicBezTo>
                    <a:pt x="58" y="20"/>
                    <a:pt x="58" y="20"/>
                    <a:pt x="58" y="20"/>
                  </a:cubicBezTo>
                  <a:cubicBezTo>
                    <a:pt x="54" y="18"/>
                    <a:pt x="50" y="16"/>
                    <a:pt x="47" y="13"/>
                  </a:cubicBezTo>
                  <a:cubicBezTo>
                    <a:pt x="47" y="13"/>
                    <a:pt x="46" y="13"/>
                    <a:pt x="46" y="13"/>
                  </a:cubicBezTo>
                  <a:cubicBezTo>
                    <a:pt x="46" y="13"/>
                    <a:pt x="46" y="13"/>
                    <a:pt x="46" y="13"/>
                  </a:cubicBezTo>
                  <a:cubicBezTo>
                    <a:pt x="46" y="13"/>
                    <a:pt x="46" y="13"/>
                    <a:pt x="46" y="13"/>
                  </a:cubicBezTo>
                  <a:cubicBezTo>
                    <a:pt x="46" y="13"/>
                    <a:pt x="46" y="13"/>
                    <a:pt x="46" y="13"/>
                  </a:cubicBezTo>
                  <a:cubicBezTo>
                    <a:pt x="40" y="11"/>
                    <a:pt x="35" y="7"/>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1" y="2"/>
                    <a:pt x="31" y="2"/>
                    <a:pt x="31" y="2"/>
                  </a:cubicBezTo>
                  <a:cubicBezTo>
                    <a:pt x="30" y="1"/>
                    <a:pt x="30" y="1"/>
                    <a:pt x="29" y="0"/>
                  </a:cubicBezTo>
                  <a:cubicBezTo>
                    <a:pt x="28" y="0"/>
                    <a:pt x="27" y="0"/>
                    <a:pt x="26" y="0"/>
                  </a:cubicBezTo>
                  <a:cubicBezTo>
                    <a:pt x="26" y="0"/>
                    <a:pt x="26" y="0"/>
                    <a:pt x="25" y="0"/>
                  </a:cubicBezTo>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6">
              <a:extLst>
                <a:ext uri="{FF2B5EF4-FFF2-40B4-BE49-F238E27FC236}">
                  <a16:creationId xmlns:a16="http://schemas.microsoft.com/office/drawing/2014/main" id="{9B4CBBDC-C3A9-4B20-98AE-B2C9B7EA01F3}"/>
                </a:ext>
              </a:extLst>
            </p:cNvPr>
            <p:cNvSpPr>
              <a:spLocks/>
            </p:cNvSpPr>
            <p:nvPr/>
          </p:nvSpPr>
          <p:spPr bwMode="auto">
            <a:xfrm>
              <a:off x="-5133366" y="-2474228"/>
              <a:ext cx="663623" cy="518017"/>
            </a:xfrm>
            <a:custGeom>
              <a:avLst/>
              <a:gdLst>
                <a:gd name="T0" fmla="*/ 22 w 126"/>
                <a:gd name="T1" fmla="*/ 52 h 98"/>
                <a:gd name="T2" fmla="*/ 108 w 126"/>
                <a:gd name="T3" fmla="*/ 7 h 98"/>
                <a:gd name="T4" fmla="*/ 57 w 126"/>
                <a:gd name="T5" fmla="*/ 76 h 98"/>
                <a:gd name="T6" fmla="*/ 22 w 126"/>
                <a:gd name="T7" fmla="*/ 52 h 98"/>
              </a:gdLst>
              <a:ahLst/>
              <a:cxnLst>
                <a:cxn ang="0">
                  <a:pos x="T0" y="T1"/>
                </a:cxn>
                <a:cxn ang="0">
                  <a:pos x="T2" y="T3"/>
                </a:cxn>
                <a:cxn ang="0">
                  <a:pos x="T4" y="T5"/>
                </a:cxn>
                <a:cxn ang="0">
                  <a:pos x="T6" y="T7"/>
                </a:cxn>
              </a:cxnLst>
              <a:rect l="0" t="0" r="r" b="b"/>
              <a:pathLst>
                <a:path w="126" h="98">
                  <a:moveTo>
                    <a:pt x="22" y="52"/>
                  </a:moveTo>
                  <a:cubicBezTo>
                    <a:pt x="22" y="52"/>
                    <a:pt x="93" y="0"/>
                    <a:pt x="108" y="7"/>
                  </a:cubicBezTo>
                  <a:cubicBezTo>
                    <a:pt x="126" y="16"/>
                    <a:pt x="77" y="62"/>
                    <a:pt x="57" y="76"/>
                  </a:cubicBezTo>
                  <a:cubicBezTo>
                    <a:pt x="23" y="98"/>
                    <a:pt x="0" y="76"/>
                    <a:pt x="22" y="52"/>
                  </a:cubicBezTo>
                </a:path>
              </a:pathLst>
            </a:custGeom>
            <a:solidFill>
              <a:srgbClr val="FA70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7">
              <a:extLst>
                <a:ext uri="{FF2B5EF4-FFF2-40B4-BE49-F238E27FC236}">
                  <a16:creationId xmlns:a16="http://schemas.microsoft.com/office/drawing/2014/main" id="{70DE999B-58FD-4820-B0A8-93CE5B9E5608}"/>
                </a:ext>
              </a:extLst>
            </p:cNvPr>
            <p:cNvSpPr>
              <a:spLocks/>
            </p:cNvSpPr>
            <p:nvPr/>
          </p:nvSpPr>
          <p:spPr bwMode="auto">
            <a:xfrm>
              <a:off x="-4976561" y="-2314623"/>
              <a:ext cx="126005" cy="282809"/>
            </a:xfrm>
            <a:custGeom>
              <a:avLst/>
              <a:gdLst>
                <a:gd name="T0" fmla="*/ 24 w 24"/>
                <a:gd name="T1" fmla="*/ 0 h 54"/>
                <a:gd name="T2" fmla="*/ 0 w 24"/>
                <a:gd name="T3" fmla="*/ 17 h 54"/>
                <a:gd name="T4" fmla="*/ 6 w 24"/>
                <a:gd name="T5" fmla="*/ 31 h 54"/>
                <a:gd name="T6" fmla="*/ 9 w 24"/>
                <a:gd name="T7" fmla="*/ 54 h 54"/>
                <a:gd name="T8" fmla="*/ 23 w 24"/>
                <a:gd name="T9" fmla="*/ 48 h 54"/>
                <a:gd name="T10" fmla="*/ 24 w 24"/>
                <a:gd name="T11" fmla="*/ 0 h 54"/>
              </a:gdLst>
              <a:ahLst/>
              <a:cxnLst>
                <a:cxn ang="0">
                  <a:pos x="T0" y="T1"/>
                </a:cxn>
                <a:cxn ang="0">
                  <a:pos x="T2" y="T3"/>
                </a:cxn>
                <a:cxn ang="0">
                  <a:pos x="T4" y="T5"/>
                </a:cxn>
                <a:cxn ang="0">
                  <a:pos x="T6" y="T7"/>
                </a:cxn>
                <a:cxn ang="0">
                  <a:pos x="T8" y="T9"/>
                </a:cxn>
                <a:cxn ang="0">
                  <a:pos x="T10" y="T11"/>
                </a:cxn>
              </a:cxnLst>
              <a:rect l="0" t="0" r="r" b="b"/>
              <a:pathLst>
                <a:path w="24" h="54">
                  <a:moveTo>
                    <a:pt x="24" y="0"/>
                  </a:moveTo>
                  <a:cubicBezTo>
                    <a:pt x="14" y="6"/>
                    <a:pt x="6" y="12"/>
                    <a:pt x="0" y="17"/>
                  </a:cubicBezTo>
                  <a:cubicBezTo>
                    <a:pt x="1" y="19"/>
                    <a:pt x="4" y="23"/>
                    <a:pt x="6" y="31"/>
                  </a:cubicBezTo>
                  <a:cubicBezTo>
                    <a:pt x="6" y="34"/>
                    <a:pt x="8" y="43"/>
                    <a:pt x="9" y="54"/>
                  </a:cubicBezTo>
                  <a:cubicBezTo>
                    <a:pt x="13" y="53"/>
                    <a:pt x="18" y="51"/>
                    <a:pt x="23" y="48"/>
                  </a:cubicBezTo>
                  <a:cubicBezTo>
                    <a:pt x="24" y="0"/>
                    <a:pt x="24" y="0"/>
                    <a:pt x="24" y="0"/>
                  </a:cubicBezTo>
                </a:path>
              </a:pathLst>
            </a:custGeom>
            <a:solidFill>
              <a:srgbClr val="F965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8">
              <a:extLst>
                <a:ext uri="{FF2B5EF4-FFF2-40B4-BE49-F238E27FC236}">
                  <a16:creationId xmlns:a16="http://schemas.microsoft.com/office/drawing/2014/main" id="{985A9C24-C198-4B7A-B40C-3821DF597A00}"/>
                </a:ext>
              </a:extLst>
            </p:cNvPr>
            <p:cNvSpPr>
              <a:spLocks/>
            </p:cNvSpPr>
            <p:nvPr/>
          </p:nvSpPr>
          <p:spPr bwMode="auto">
            <a:xfrm>
              <a:off x="-4864557" y="-3107049"/>
              <a:ext cx="1321644" cy="1610053"/>
            </a:xfrm>
            <a:custGeom>
              <a:avLst/>
              <a:gdLst>
                <a:gd name="T0" fmla="*/ 10 w 251"/>
                <a:gd name="T1" fmla="*/ 301 h 305"/>
                <a:gd name="T2" fmla="*/ 236 w 251"/>
                <a:gd name="T3" fmla="*/ 305 h 305"/>
                <a:gd name="T4" fmla="*/ 247 w 251"/>
                <a:gd name="T5" fmla="*/ 295 h 305"/>
                <a:gd name="T6" fmla="*/ 248 w 251"/>
                <a:gd name="T7" fmla="*/ 215 h 305"/>
                <a:gd name="T8" fmla="*/ 243 w 251"/>
                <a:gd name="T9" fmla="*/ 216 h 305"/>
                <a:gd name="T10" fmla="*/ 225 w 251"/>
                <a:gd name="T11" fmla="*/ 221 h 305"/>
                <a:gd name="T12" fmla="*/ 190 w 251"/>
                <a:gd name="T13" fmla="*/ 185 h 305"/>
                <a:gd name="T14" fmla="*/ 227 w 251"/>
                <a:gd name="T15" fmla="*/ 148 h 305"/>
                <a:gd name="T16" fmla="*/ 247 w 251"/>
                <a:gd name="T17" fmla="*/ 154 h 305"/>
                <a:gd name="T18" fmla="*/ 249 w 251"/>
                <a:gd name="T19" fmla="*/ 155 h 305"/>
                <a:gd name="T20" fmla="*/ 251 w 251"/>
                <a:gd name="T21" fmla="*/ 79 h 305"/>
                <a:gd name="T22" fmla="*/ 241 w 251"/>
                <a:gd name="T23" fmla="*/ 69 h 305"/>
                <a:gd name="T24" fmla="*/ 164 w 251"/>
                <a:gd name="T25" fmla="*/ 67 h 305"/>
                <a:gd name="T26" fmla="*/ 163 w 251"/>
                <a:gd name="T27" fmla="*/ 66 h 305"/>
                <a:gd name="T28" fmla="*/ 163 w 251"/>
                <a:gd name="T29" fmla="*/ 54 h 305"/>
                <a:gd name="T30" fmla="*/ 169 w 251"/>
                <a:gd name="T31" fmla="*/ 36 h 305"/>
                <a:gd name="T32" fmla="*/ 134 w 251"/>
                <a:gd name="T33" fmla="*/ 1 h 305"/>
                <a:gd name="T34" fmla="*/ 96 w 251"/>
                <a:gd name="T35" fmla="*/ 37 h 305"/>
                <a:gd name="T36" fmla="*/ 101 w 251"/>
                <a:gd name="T37" fmla="*/ 57 h 305"/>
                <a:gd name="T38" fmla="*/ 102 w 251"/>
                <a:gd name="T39" fmla="*/ 64 h 305"/>
                <a:gd name="T40" fmla="*/ 101 w 251"/>
                <a:gd name="T41" fmla="*/ 66 h 305"/>
                <a:gd name="T42" fmla="*/ 15 w 251"/>
                <a:gd name="T43" fmla="*/ 65 h 305"/>
                <a:gd name="T44" fmla="*/ 4 w 251"/>
                <a:gd name="T45" fmla="*/ 75 h 305"/>
                <a:gd name="T46" fmla="*/ 0 w 251"/>
                <a:gd name="T47" fmla="*/ 291 h 305"/>
                <a:gd name="T48" fmla="*/ 10 w 251"/>
                <a:gd name="T49" fmla="*/ 30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1" h="305">
                  <a:moveTo>
                    <a:pt x="10" y="301"/>
                  </a:moveTo>
                  <a:cubicBezTo>
                    <a:pt x="236" y="305"/>
                    <a:pt x="236" y="305"/>
                    <a:pt x="236" y="305"/>
                  </a:cubicBezTo>
                  <a:cubicBezTo>
                    <a:pt x="242" y="305"/>
                    <a:pt x="247" y="301"/>
                    <a:pt x="247" y="295"/>
                  </a:cubicBezTo>
                  <a:cubicBezTo>
                    <a:pt x="248" y="215"/>
                    <a:pt x="248" y="215"/>
                    <a:pt x="248" y="215"/>
                  </a:cubicBezTo>
                  <a:cubicBezTo>
                    <a:pt x="246" y="215"/>
                    <a:pt x="244" y="215"/>
                    <a:pt x="243" y="216"/>
                  </a:cubicBezTo>
                  <a:cubicBezTo>
                    <a:pt x="238" y="218"/>
                    <a:pt x="229" y="221"/>
                    <a:pt x="225" y="221"/>
                  </a:cubicBezTo>
                  <a:cubicBezTo>
                    <a:pt x="206" y="220"/>
                    <a:pt x="191" y="204"/>
                    <a:pt x="190" y="185"/>
                  </a:cubicBezTo>
                  <a:cubicBezTo>
                    <a:pt x="190" y="164"/>
                    <a:pt x="207" y="148"/>
                    <a:pt x="227" y="148"/>
                  </a:cubicBezTo>
                  <a:cubicBezTo>
                    <a:pt x="233" y="148"/>
                    <a:pt x="243" y="152"/>
                    <a:pt x="247" y="154"/>
                  </a:cubicBezTo>
                  <a:cubicBezTo>
                    <a:pt x="248" y="154"/>
                    <a:pt x="249" y="154"/>
                    <a:pt x="249" y="155"/>
                  </a:cubicBezTo>
                  <a:cubicBezTo>
                    <a:pt x="251" y="79"/>
                    <a:pt x="251" y="79"/>
                    <a:pt x="251" y="79"/>
                  </a:cubicBezTo>
                  <a:cubicBezTo>
                    <a:pt x="251" y="73"/>
                    <a:pt x="246" y="69"/>
                    <a:pt x="241" y="69"/>
                  </a:cubicBezTo>
                  <a:cubicBezTo>
                    <a:pt x="164" y="67"/>
                    <a:pt x="164" y="67"/>
                    <a:pt x="164" y="67"/>
                  </a:cubicBezTo>
                  <a:cubicBezTo>
                    <a:pt x="163" y="66"/>
                    <a:pt x="163" y="66"/>
                    <a:pt x="163" y="66"/>
                  </a:cubicBezTo>
                  <a:cubicBezTo>
                    <a:pt x="161" y="62"/>
                    <a:pt x="162" y="58"/>
                    <a:pt x="163" y="54"/>
                  </a:cubicBezTo>
                  <a:cubicBezTo>
                    <a:pt x="165" y="50"/>
                    <a:pt x="169" y="41"/>
                    <a:pt x="169" y="36"/>
                  </a:cubicBezTo>
                  <a:cubicBezTo>
                    <a:pt x="168" y="18"/>
                    <a:pt x="153" y="2"/>
                    <a:pt x="134" y="1"/>
                  </a:cubicBezTo>
                  <a:cubicBezTo>
                    <a:pt x="114" y="0"/>
                    <a:pt x="96" y="16"/>
                    <a:pt x="96" y="37"/>
                  </a:cubicBezTo>
                  <a:cubicBezTo>
                    <a:pt x="96" y="42"/>
                    <a:pt x="100" y="52"/>
                    <a:pt x="101" y="57"/>
                  </a:cubicBezTo>
                  <a:cubicBezTo>
                    <a:pt x="102" y="59"/>
                    <a:pt x="103" y="62"/>
                    <a:pt x="102" y="64"/>
                  </a:cubicBezTo>
                  <a:cubicBezTo>
                    <a:pt x="102" y="65"/>
                    <a:pt x="101" y="66"/>
                    <a:pt x="101" y="66"/>
                  </a:cubicBezTo>
                  <a:cubicBezTo>
                    <a:pt x="15" y="65"/>
                    <a:pt x="15" y="65"/>
                    <a:pt x="15" y="65"/>
                  </a:cubicBezTo>
                  <a:cubicBezTo>
                    <a:pt x="9" y="64"/>
                    <a:pt x="4" y="69"/>
                    <a:pt x="4" y="75"/>
                  </a:cubicBezTo>
                  <a:cubicBezTo>
                    <a:pt x="0" y="291"/>
                    <a:pt x="0" y="291"/>
                    <a:pt x="0" y="291"/>
                  </a:cubicBezTo>
                  <a:cubicBezTo>
                    <a:pt x="0" y="296"/>
                    <a:pt x="5" y="301"/>
                    <a:pt x="10" y="301"/>
                  </a:cubicBezTo>
                </a:path>
              </a:pathLst>
            </a:custGeom>
            <a:solidFill>
              <a:srgbClr val="FF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9">
              <a:extLst>
                <a:ext uri="{FF2B5EF4-FFF2-40B4-BE49-F238E27FC236}">
                  <a16:creationId xmlns:a16="http://schemas.microsoft.com/office/drawing/2014/main" id="{F26FCBBE-97EC-42F8-8B30-419D3C7B0518}"/>
                </a:ext>
              </a:extLst>
            </p:cNvPr>
            <p:cNvSpPr>
              <a:spLocks noEditPoints="1"/>
            </p:cNvSpPr>
            <p:nvPr/>
          </p:nvSpPr>
          <p:spPr bwMode="auto">
            <a:xfrm>
              <a:off x="-4864557" y="-2720636"/>
              <a:ext cx="19602" cy="1148039"/>
            </a:xfrm>
            <a:custGeom>
              <a:avLst/>
              <a:gdLst>
                <a:gd name="T0" fmla="*/ 2 w 4"/>
                <a:gd name="T1" fmla="*/ 125 h 218"/>
                <a:gd name="T2" fmla="*/ 2 w 4"/>
                <a:gd name="T3" fmla="*/ 125 h 218"/>
                <a:gd name="T4" fmla="*/ 0 w 4"/>
                <a:gd name="T5" fmla="*/ 218 h 218"/>
                <a:gd name="T6" fmla="*/ 0 w 4"/>
                <a:gd name="T7" fmla="*/ 218 h 218"/>
                <a:gd name="T8" fmla="*/ 0 w 4"/>
                <a:gd name="T9" fmla="*/ 218 h 218"/>
                <a:gd name="T10" fmla="*/ 2 w 4"/>
                <a:gd name="T11" fmla="*/ 125 h 218"/>
                <a:gd name="T12" fmla="*/ 3 w 4"/>
                <a:gd name="T13" fmla="*/ 73 h 218"/>
                <a:gd name="T14" fmla="*/ 3 w 4"/>
                <a:gd name="T15" fmla="*/ 73 h 218"/>
                <a:gd name="T16" fmla="*/ 3 w 4"/>
                <a:gd name="T17" fmla="*/ 77 h 218"/>
                <a:gd name="T18" fmla="*/ 3 w 4"/>
                <a:gd name="T19" fmla="*/ 77 h 218"/>
                <a:gd name="T20" fmla="*/ 3 w 4"/>
                <a:gd name="T21" fmla="*/ 73 h 218"/>
                <a:gd name="T22" fmla="*/ 4 w 4"/>
                <a:gd name="T23" fmla="*/ 0 h 218"/>
                <a:gd name="T24" fmla="*/ 4 w 4"/>
                <a:gd name="T25" fmla="*/ 2 h 218"/>
                <a:gd name="T26" fmla="*/ 4 w 4"/>
                <a:gd name="T27" fmla="*/ 30 h 218"/>
                <a:gd name="T28" fmla="*/ 4 w 4"/>
                <a:gd name="T29" fmla="*/ 30 h 218"/>
                <a:gd name="T30" fmla="*/ 4 w 4"/>
                <a:gd name="T31" fmla="*/ 2 h 218"/>
                <a:gd name="T32" fmla="*/ 4 w 4"/>
                <a:gd name="T3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218">
                  <a:moveTo>
                    <a:pt x="2" y="125"/>
                  </a:moveTo>
                  <a:cubicBezTo>
                    <a:pt x="2" y="125"/>
                    <a:pt x="2" y="125"/>
                    <a:pt x="2" y="125"/>
                  </a:cubicBezTo>
                  <a:cubicBezTo>
                    <a:pt x="0" y="218"/>
                    <a:pt x="0" y="218"/>
                    <a:pt x="0" y="218"/>
                  </a:cubicBezTo>
                  <a:cubicBezTo>
                    <a:pt x="0" y="218"/>
                    <a:pt x="0" y="218"/>
                    <a:pt x="0" y="218"/>
                  </a:cubicBezTo>
                  <a:cubicBezTo>
                    <a:pt x="0" y="218"/>
                    <a:pt x="0" y="218"/>
                    <a:pt x="0" y="218"/>
                  </a:cubicBezTo>
                  <a:cubicBezTo>
                    <a:pt x="2" y="125"/>
                    <a:pt x="2" y="125"/>
                    <a:pt x="2" y="125"/>
                  </a:cubicBezTo>
                  <a:moveTo>
                    <a:pt x="3" y="73"/>
                  </a:moveTo>
                  <a:cubicBezTo>
                    <a:pt x="3" y="73"/>
                    <a:pt x="3" y="73"/>
                    <a:pt x="3" y="73"/>
                  </a:cubicBezTo>
                  <a:cubicBezTo>
                    <a:pt x="3" y="77"/>
                    <a:pt x="3" y="77"/>
                    <a:pt x="3" y="77"/>
                  </a:cubicBezTo>
                  <a:cubicBezTo>
                    <a:pt x="3" y="77"/>
                    <a:pt x="3" y="77"/>
                    <a:pt x="3" y="77"/>
                  </a:cubicBezTo>
                  <a:cubicBezTo>
                    <a:pt x="3" y="73"/>
                    <a:pt x="3" y="73"/>
                    <a:pt x="3" y="73"/>
                  </a:cubicBezTo>
                  <a:moveTo>
                    <a:pt x="4" y="0"/>
                  </a:moveTo>
                  <a:cubicBezTo>
                    <a:pt x="4" y="1"/>
                    <a:pt x="4" y="1"/>
                    <a:pt x="4" y="2"/>
                  </a:cubicBezTo>
                  <a:cubicBezTo>
                    <a:pt x="4" y="30"/>
                    <a:pt x="4" y="30"/>
                    <a:pt x="4" y="30"/>
                  </a:cubicBezTo>
                  <a:cubicBezTo>
                    <a:pt x="4" y="30"/>
                    <a:pt x="4" y="30"/>
                    <a:pt x="4" y="30"/>
                  </a:cubicBezTo>
                  <a:cubicBezTo>
                    <a:pt x="4" y="2"/>
                    <a:pt x="4" y="2"/>
                    <a:pt x="4" y="2"/>
                  </a:cubicBezTo>
                  <a:cubicBezTo>
                    <a:pt x="4" y="1"/>
                    <a:pt x="4" y="1"/>
                    <a:pt x="4" y="0"/>
                  </a:cubicBezTo>
                </a:path>
              </a:pathLst>
            </a:custGeom>
            <a:solidFill>
              <a:srgbClr val="FFE9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30">
              <a:extLst>
                <a:ext uri="{FF2B5EF4-FFF2-40B4-BE49-F238E27FC236}">
                  <a16:creationId xmlns:a16="http://schemas.microsoft.com/office/drawing/2014/main" id="{62A48FEA-F07B-4646-AC4B-FD15D5200A44}"/>
                </a:ext>
              </a:extLst>
            </p:cNvPr>
            <p:cNvSpPr>
              <a:spLocks/>
            </p:cNvSpPr>
            <p:nvPr/>
          </p:nvSpPr>
          <p:spPr bwMode="auto">
            <a:xfrm>
              <a:off x="-4856158" y="-2314623"/>
              <a:ext cx="5600" cy="252008"/>
            </a:xfrm>
            <a:custGeom>
              <a:avLst/>
              <a:gdLst>
                <a:gd name="T0" fmla="*/ 1 w 1"/>
                <a:gd name="T1" fmla="*/ 0 h 48"/>
                <a:gd name="T2" fmla="*/ 1 w 1"/>
                <a:gd name="T3" fmla="*/ 0 h 48"/>
                <a:gd name="T4" fmla="*/ 0 w 1"/>
                <a:gd name="T5" fmla="*/ 48 h 48"/>
                <a:gd name="T6" fmla="*/ 0 w 1"/>
                <a:gd name="T7" fmla="*/ 48 h 48"/>
                <a:gd name="T8" fmla="*/ 1 w 1"/>
                <a:gd name="T9" fmla="*/ 0 h 48"/>
              </a:gdLst>
              <a:ahLst/>
              <a:cxnLst>
                <a:cxn ang="0">
                  <a:pos x="T0" y="T1"/>
                </a:cxn>
                <a:cxn ang="0">
                  <a:pos x="T2" y="T3"/>
                </a:cxn>
                <a:cxn ang="0">
                  <a:pos x="T4" y="T5"/>
                </a:cxn>
                <a:cxn ang="0">
                  <a:pos x="T6" y="T7"/>
                </a:cxn>
                <a:cxn ang="0">
                  <a:pos x="T8" y="T9"/>
                </a:cxn>
              </a:cxnLst>
              <a:rect l="0" t="0" r="r" b="b"/>
              <a:pathLst>
                <a:path w="1" h="48">
                  <a:moveTo>
                    <a:pt x="1" y="0"/>
                  </a:moveTo>
                  <a:cubicBezTo>
                    <a:pt x="1" y="0"/>
                    <a:pt x="1" y="0"/>
                    <a:pt x="1" y="0"/>
                  </a:cubicBezTo>
                  <a:cubicBezTo>
                    <a:pt x="0" y="48"/>
                    <a:pt x="0" y="48"/>
                    <a:pt x="0" y="48"/>
                  </a:cubicBezTo>
                  <a:cubicBezTo>
                    <a:pt x="0" y="48"/>
                    <a:pt x="0" y="48"/>
                    <a:pt x="0" y="48"/>
                  </a:cubicBezTo>
                  <a:cubicBezTo>
                    <a:pt x="1" y="0"/>
                    <a:pt x="1" y="0"/>
                    <a:pt x="1" y="0"/>
                  </a:cubicBezTo>
                </a:path>
              </a:pathLst>
            </a:custGeom>
            <a:solidFill>
              <a:srgbClr val="F95C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32">
              <a:extLst>
                <a:ext uri="{FF2B5EF4-FFF2-40B4-BE49-F238E27FC236}">
                  <a16:creationId xmlns:a16="http://schemas.microsoft.com/office/drawing/2014/main" id="{7E09BD83-26D6-4CA8-849C-EA8324C33BFA}"/>
                </a:ext>
              </a:extLst>
            </p:cNvPr>
            <p:cNvSpPr>
              <a:spLocks/>
            </p:cNvSpPr>
            <p:nvPr/>
          </p:nvSpPr>
          <p:spPr bwMode="auto">
            <a:xfrm>
              <a:off x="-5155767" y="-2451827"/>
              <a:ext cx="210008" cy="232407"/>
            </a:xfrm>
            <a:custGeom>
              <a:avLst/>
              <a:gdLst>
                <a:gd name="T0" fmla="*/ 23 w 40"/>
                <a:gd name="T1" fmla="*/ 8 h 44"/>
                <a:gd name="T2" fmla="*/ 9 w 40"/>
                <a:gd name="T3" fmla="*/ 0 h 44"/>
                <a:gd name="T4" fmla="*/ 0 w 40"/>
                <a:gd name="T5" fmla="*/ 44 h 44"/>
                <a:gd name="T6" fmla="*/ 30 w 40"/>
                <a:gd name="T7" fmla="*/ 44 h 44"/>
                <a:gd name="T8" fmla="*/ 40 w 40"/>
                <a:gd name="T9" fmla="*/ 12 h 44"/>
                <a:gd name="T10" fmla="*/ 23 w 40"/>
                <a:gd name="T11" fmla="*/ 8 h 44"/>
              </a:gdLst>
              <a:ahLst/>
              <a:cxnLst>
                <a:cxn ang="0">
                  <a:pos x="T0" y="T1"/>
                </a:cxn>
                <a:cxn ang="0">
                  <a:pos x="T2" y="T3"/>
                </a:cxn>
                <a:cxn ang="0">
                  <a:pos x="T4" y="T5"/>
                </a:cxn>
                <a:cxn ang="0">
                  <a:pos x="T6" y="T7"/>
                </a:cxn>
                <a:cxn ang="0">
                  <a:pos x="T8" y="T9"/>
                </a:cxn>
                <a:cxn ang="0">
                  <a:pos x="T10" y="T11"/>
                </a:cxn>
              </a:cxnLst>
              <a:rect l="0" t="0" r="r" b="b"/>
              <a:pathLst>
                <a:path w="40" h="44">
                  <a:moveTo>
                    <a:pt x="23" y="8"/>
                  </a:moveTo>
                  <a:cubicBezTo>
                    <a:pt x="9" y="0"/>
                    <a:pt x="9" y="0"/>
                    <a:pt x="9" y="0"/>
                  </a:cubicBezTo>
                  <a:cubicBezTo>
                    <a:pt x="9" y="0"/>
                    <a:pt x="17" y="28"/>
                    <a:pt x="0" y="44"/>
                  </a:cubicBezTo>
                  <a:cubicBezTo>
                    <a:pt x="30" y="44"/>
                    <a:pt x="30" y="44"/>
                    <a:pt x="30" y="44"/>
                  </a:cubicBezTo>
                  <a:cubicBezTo>
                    <a:pt x="40" y="12"/>
                    <a:pt x="40" y="12"/>
                    <a:pt x="40" y="12"/>
                  </a:cubicBezTo>
                  <a:cubicBezTo>
                    <a:pt x="23" y="8"/>
                    <a:pt x="23" y="8"/>
                    <a:pt x="23" y="8"/>
                  </a:cubicBezTo>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33">
              <a:extLst>
                <a:ext uri="{FF2B5EF4-FFF2-40B4-BE49-F238E27FC236}">
                  <a16:creationId xmlns:a16="http://schemas.microsoft.com/office/drawing/2014/main" id="{CB72CC15-BB42-4EF9-9252-4A22479A3792}"/>
                </a:ext>
              </a:extLst>
            </p:cNvPr>
            <p:cNvSpPr>
              <a:spLocks/>
            </p:cNvSpPr>
            <p:nvPr/>
          </p:nvSpPr>
          <p:spPr bwMode="auto">
            <a:xfrm>
              <a:off x="-5197769" y="-1550197"/>
              <a:ext cx="526418" cy="842827"/>
            </a:xfrm>
            <a:custGeom>
              <a:avLst/>
              <a:gdLst>
                <a:gd name="T0" fmla="*/ 15 w 100"/>
                <a:gd name="T1" fmla="*/ 9 h 160"/>
                <a:gd name="T2" fmla="*/ 72 w 100"/>
                <a:gd name="T3" fmla="*/ 49 h 160"/>
                <a:gd name="T4" fmla="*/ 85 w 100"/>
                <a:gd name="T5" fmla="*/ 151 h 160"/>
                <a:gd name="T6" fmla="*/ 18 w 100"/>
                <a:gd name="T7" fmla="*/ 79 h 160"/>
                <a:gd name="T8" fmla="*/ 15 w 100"/>
                <a:gd name="T9" fmla="*/ 9 h 160"/>
              </a:gdLst>
              <a:ahLst/>
              <a:cxnLst>
                <a:cxn ang="0">
                  <a:pos x="T0" y="T1"/>
                </a:cxn>
                <a:cxn ang="0">
                  <a:pos x="T2" y="T3"/>
                </a:cxn>
                <a:cxn ang="0">
                  <a:pos x="T4" y="T5"/>
                </a:cxn>
                <a:cxn ang="0">
                  <a:pos x="T6" y="T7"/>
                </a:cxn>
                <a:cxn ang="0">
                  <a:pos x="T8" y="T9"/>
                </a:cxn>
              </a:cxnLst>
              <a:rect l="0" t="0" r="r" b="b"/>
              <a:pathLst>
                <a:path w="100" h="160">
                  <a:moveTo>
                    <a:pt x="15" y="9"/>
                  </a:moveTo>
                  <a:cubicBezTo>
                    <a:pt x="30" y="0"/>
                    <a:pt x="60" y="17"/>
                    <a:pt x="72" y="49"/>
                  </a:cubicBezTo>
                  <a:cubicBezTo>
                    <a:pt x="85" y="82"/>
                    <a:pt x="100" y="143"/>
                    <a:pt x="85" y="151"/>
                  </a:cubicBezTo>
                  <a:cubicBezTo>
                    <a:pt x="70" y="160"/>
                    <a:pt x="35" y="110"/>
                    <a:pt x="18" y="79"/>
                  </a:cubicBezTo>
                  <a:cubicBezTo>
                    <a:pt x="1" y="48"/>
                    <a:pt x="0" y="17"/>
                    <a:pt x="15" y="9"/>
                  </a:cubicBezTo>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34">
              <a:extLst>
                <a:ext uri="{FF2B5EF4-FFF2-40B4-BE49-F238E27FC236}">
                  <a16:creationId xmlns:a16="http://schemas.microsoft.com/office/drawing/2014/main" id="{93624DEC-E2E6-49B2-AFB3-EA9E0E780E73}"/>
                </a:ext>
              </a:extLst>
            </p:cNvPr>
            <p:cNvSpPr>
              <a:spLocks/>
            </p:cNvSpPr>
            <p:nvPr/>
          </p:nvSpPr>
          <p:spPr bwMode="auto">
            <a:xfrm>
              <a:off x="-5024164" y="-950976"/>
              <a:ext cx="327612" cy="918431"/>
            </a:xfrm>
            <a:custGeom>
              <a:avLst/>
              <a:gdLst>
                <a:gd name="T0" fmla="*/ 43 w 62"/>
                <a:gd name="T1" fmla="*/ 7 h 174"/>
                <a:gd name="T2" fmla="*/ 55 w 62"/>
                <a:gd name="T3" fmla="*/ 0 h 174"/>
                <a:gd name="T4" fmla="*/ 55 w 62"/>
                <a:gd name="T5" fmla="*/ 44 h 174"/>
                <a:gd name="T6" fmla="*/ 9 w 62"/>
                <a:gd name="T7" fmla="*/ 174 h 174"/>
                <a:gd name="T8" fmla="*/ 0 w 62"/>
                <a:gd name="T9" fmla="*/ 174 h 174"/>
                <a:gd name="T10" fmla="*/ 7 w 62"/>
                <a:gd name="T11" fmla="*/ 84 h 174"/>
                <a:gd name="T12" fmla="*/ 34 w 62"/>
                <a:gd name="T13" fmla="*/ 16 h 174"/>
                <a:gd name="T14" fmla="*/ 43 w 62"/>
                <a:gd name="T15" fmla="*/ 7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74">
                  <a:moveTo>
                    <a:pt x="43" y="7"/>
                  </a:moveTo>
                  <a:cubicBezTo>
                    <a:pt x="55" y="0"/>
                    <a:pt x="55" y="0"/>
                    <a:pt x="55" y="0"/>
                  </a:cubicBezTo>
                  <a:cubicBezTo>
                    <a:pt x="55" y="0"/>
                    <a:pt x="62" y="19"/>
                    <a:pt x="55" y="44"/>
                  </a:cubicBezTo>
                  <a:cubicBezTo>
                    <a:pt x="48" y="69"/>
                    <a:pt x="9" y="174"/>
                    <a:pt x="9" y="174"/>
                  </a:cubicBezTo>
                  <a:cubicBezTo>
                    <a:pt x="0" y="174"/>
                    <a:pt x="0" y="174"/>
                    <a:pt x="0" y="174"/>
                  </a:cubicBezTo>
                  <a:cubicBezTo>
                    <a:pt x="0" y="174"/>
                    <a:pt x="4" y="100"/>
                    <a:pt x="7" y="84"/>
                  </a:cubicBezTo>
                  <a:cubicBezTo>
                    <a:pt x="11" y="69"/>
                    <a:pt x="13" y="30"/>
                    <a:pt x="34" y="16"/>
                  </a:cubicBezTo>
                  <a:cubicBezTo>
                    <a:pt x="55" y="3"/>
                    <a:pt x="43" y="7"/>
                    <a:pt x="43" y="7"/>
                  </a:cubicBezTo>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35">
              <a:extLst>
                <a:ext uri="{FF2B5EF4-FFF2-40B4-BE49-F238E27FC236}">
                  <a16:creationId xmlns:a16="http://schemas.microsoft.com/office/drawing/2014/main" id="{C6FEA1C1-2775-4711-A078-00151881C81C}"/>
                </a:ext>
              </a:extLst>
            </p:cNvPr>
            <p:cNvSpPr>
              <a:spLocks/>
            </p:cNvSpPr>
            <p:nvPr/>
          </p:nvSpPr>
          <p:spPr bwMode="auto">
            <a:xfrm>
              <a:off x="-5144567" y="-2673035"/>
              <a:ext cx="347212" cy="411613"/>
            </a:xfrm>
            <a:custGeom>
              <a:avLst/>
              <a:gdLst>
                <a:gd name="T0" fmla="*/ 5 w 66"/>
                <a:gd name="T1" fmla="*/ 46 h 78"/>
                <a:gd name="T2" fmla="*/ 42 w 66"/>
                <a:gd name="T3" fmla="*/ 74 h 78"/>
                <a:gd name="T4" fmla="*/ 61 w 66"/>
                <a:gd name="T5" fmla="*/ 32 h 78"/>
                <a:gd name="T6" fmla="*/ 25 w 66"/>
                <a:gd name="T7" fmla="*/ 3 h 78"/>
                <a:gd name="T8" fmla="*/ 5 w 66"/>
                <a:gd name="T9" fmla="*/ 46 h 78"/>
              </a:gdLst>
              <a:ahLst/>
              <a:cxnLst>
                <a:cxn ang="0">
                  <a:pos x="T0" y="T1"/>
                </a:cxn>
                <a:cxn ang="0">
                  <a:pos x="T2" y="T3"/>
                </a:cxn>
                <a:cxn ang="0">
                  <a:pos x="T4" y="T5"/>
                </a:cxn>
                <a:cxn ang="0">
                  <a:pos x="T6" y="T7"/>
                </a:cxn>
                <a:cxn ang="0">
                  <a:pos x="T8" y="T9"/>
                </a:cxn>
              </a:cxnLst>
              <a:rect l="0" t="0" r="r" b="b"/>
              <a:pathLst>
                <a:path w="66" h="78">
                  <a:moveTo>
                    <a:pt x="5" y="46"/>
                  </a:moveTo>
                  <a:cubicBezTo>
                    <a:pt x="10" y="65"/>
                    <a:pt x="26" y="78"/>
                    <a:pt x="42" y="74"/>
                  </a:cubicBezTo>
                  <a:cubicBezTo>
                    <a:pt x="57" y="70"/>
                    <a:pt x="66" y="51"/>
                    <a:pt x="61" y="32"/>
                  </a:cubicBezTo>
                  <a:cubicBezTo>
                    <a:pt x="56" y="12"/>
                    <a:pt x="40" y="0"/>
                    <a:pt x="25" y="3"/>
                  </a:cubicBezTo>
                  <a:cubicBezTo>
                    <a:pt x="9" y="7"/>
                    <a:pt x="0" y="26"/>
                    <a:pt x="5" y="46"/>
                  </a:cubicBezTo>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36">
              <a:extLst>
                <a:ext uri="{FF2B5EF4-FFF2-40B4-BE49-F238E27FC236}">
                  <a16:creationId xmlns:a16="http://schemas.microsoft.com/office/drawing/2014/main" id="{B546456C-5310-481B-AEF9-55E97BEEDC8E}"/>
                </a:ext>
              </a:extLst>
            </p:cNvPr>
            <p:cNvSpPr>
              <a:spLocks noEditPoints="1"/>
            </p:cNvSpPr>
            <p:nvPr/>
          </p:nvSpPr>
          <p:spPr bwMode="auto">
            <a:xfrm>
              <a:off x="-5124967" y="-2457427"/>
              <a:ext cx="170807" cy="179206"/>
            </a:xfrm>
            <a:custGeom>
              <a:avLst/>
              <a:gdLst>
                <a:gd name="T0" fmla="*/ 28 w 32"/>
                <a:gd name="T1" fmla="*/ 33 h 34"/>
                <a:gd name="T2" fmla="*/ 28 w 32"/>
                <a:gd name="T3" fmla="*/ 33 h 34"/>
                <a:gd name="T4" fmla="*/ 32 w 32"/>
                <a:gd name="T5" fmla="*/ 34 h 34"/>
                <a:gd name="T6" fmla="*/ 28 w 32"/>
                <a:gd name="T7" fmla="*/ 33 h 34"/>
                <a:gd name="T8" fmla="*/ 1 w 32"/>
                <a:gd name="T9" fmla="*/ 5 h 34"/>
                <a:gd name="T10" fmla="*/ 5 w 32"/>
                <a:gd name="T11" fmla="*/ 14 h 34"/>
                <a:gd name="T12" fmla="*/ 5 w 32"/>
                <a:gd name="T13" fmla="*/ 14 h 34"/>
                <a:gd name="T14" fmla="*/ 1 w 32"/>
                <a:gd name="T15" fmla="*/ 5 h 34"/>
                <a:gd name="T16" fmla="*/ 1 w 32"/>
                <a:gd name="T17" fmla="*/ 5 h 34"/>
                <a:gd name="T18" fmla="*/ 1 w 32"/>
                <a:gd name="T19" fmla="*/ 5 h 34"/>
                <a:gd name="T20" fmla="*/ 1 w 32"/>
                <a:gd name="T21" fmla="*/ 5 h 34"/>
                <a:gd name="T22" fmla="*/ 1 w 32"/>
                <a:gd name="T23" fmla="*/ 4 h 34"/>
                <a:gd name="T24" fmla="*/ 1 w 32"/>
                <a:gd name="T25" fmla="*/ 5 h 34"/>
                <a:gd name="T26" fmla="*/ 1 w 32"/>
                <a:gd name="T27" fmla="*/ 4 h 34"/>
                <a:gd name="T28" fmla="*/ 1 w 32"/>
                <a:gd name="T29" fmla="*/ 4 h 34"/>
                <a:gd name="T30" fmla="*/ 1 w 32"/>
                <a:gd name="T31" fmla="*/ 4 h 34"/>
                <a:gd name="T32" fmla="*/ 1 w 32"/>
                <a:gd name="T33" fmla="*/ 4 h 34"/>
                <a:gd name="T34" fmla="*/ 0 w 32"/>
                <a:gd name="T35" fmla="*/ 1 h 34"/>
                <a:gd name="T36" fmla="*/ 1 w 32"/>
                <a:gd name="T37" fmla="*/ 4 h 34"/>
                <a:gd name="T38" fmla="*/ 0 w 32"/>
                <a:gd name="T39" fmla="*/ 1 h 34"/>
                <a:gd name="T40" fmla="*/ 0 w 32"/>
                <a:gd name="T41" fmla="*/ 1 h 34"/>
                <a:gd name="T42" fmla="*/ 0 w 32"/>
                <a:gd name="T43" fmla="*/ 1 h 34"/>
                <a:gd name="T44" fmla="*/ 0 w 32"/>
                <a:gd name="T45" fmla="*/ 1 h 34"/>
                <a:gd name="T46" fmla="*/ 0 w 32"/>
                <a:gd name="T47" fmla="*/ 1 h 34"/>
                <a:gd name="T48" fmla="*/ 0 w 32"/>
                <a:gd name="T49" fmla="*/ 1 h 34"/>
                <a:gd name="T50" fmla="*/ 0 w 32"/>
                <a:gd name="T51" fmla="*/ 1 h 34"/>
                <a:gd name="T52" fmla="*/ 0 w 32"/>
                <a:gd name="T53" fmla="*/ 1 h 34"/>
                <a:gd name="T54" fmla="*/ 0 w 32"/>
                <a:gd name="T55" fmla="*/ 1 h 34"/>
                <a:gd name="T56" fmla="*/ 0 w 32"/>
                <a:gd name="T57" fmla="*/ 1 h 34"/>
                <a:gd name="T58" fmla="*/ 0 w 32"/>
                <a:gd name="T59" fmla="*/ 0 h 34"/>
                <a:gd name="T60" fmla="*/ 0 w 32"/>
                <a:gd name="T61" fmla="*/ 0 h 34"/>
                <a:gd name="T62" fmla="*/ 0 w 32"/>
                <a:gd name="T6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34">
                  <a:moveTo>
                    <a:pt x="28" y="33"/>
                  </a:moveTo>
                  <a:cubicBezTo>
                    <a:pt x="28" y="33"/>
                    <a:pt x="28" y="33"/>
                    <a:pt x="28" y="33"/>
                  </a:cubicBezTo>
                  <a:cubicBezTo>
                    <a:pt x="29" y="33"/>
                    <a:pt x="31" y="34"/>
                    <a:pt x="32" y="34"/>
                  </a:cubicBezTo>
                  <a:cubicBezTo>
                    <a:pt x="31" y="34"/>
                    <a:pt x="29" y="33"/>
                    <a:pt x="28" y="33"/>
                  </a:cubicBezTo>
                  <a:moveTo>
                    <a:pt x="1" y="5"/>
                  </a:moveTo>
                  <a:cubicBezTo>
                    <a:pt x="2" y="8"/>
                    <a:pt x="3" y="11"/>
                    <a:pt x="5" y="14"/>
                  </a:cubicBezTo>
                  <a:cubicBezTo>
                    <a:pt x="5" y="14"/>
                    <a:pt x="5" y="14"/>
                    <a:pt x="5" y="14"/>
                  </a:cubicBezTo>
                  <a:cubicBezTo>
                    <a:pt x="3" y="11"/>
                    <a:pt x="2" y="8"/>
                    <a:pt x="1" y="5"/>
                  </a:cubicBezTo>
                  <a:moveTo>
                    <a:pt x="1" y="5"/>
                  </a:moveTo>
                  <a:cubicBezTo>
                    <a:pt x="1" y="5"/>
                    <a:pt x="1" y="5"/>
                    <a:pt x="1" y="5"/>
                  </a:cubicBezTo>
                  <a:cubicBezTo>
                    <a:pt x="1" y="5"/>
                    <a:pt x="1" y="5"/>
                    <a:pt x="1" y="5"/>
                  </a:cubicBezTo>
                  <a:moveTo>
                    <a:pt x="1" y="4"/>
                  </a:moveTo>
                  <a:cubicBezTo>
                    <a:pt x="1" y="4"/>
                    <a:pt x="1" y="5"/>
                    <a:pt x="1" y="5"/>
                  </a:cubicBezTo>
                  <a:cubicBezTo>
                    <a:pt x="1" y="5"/>
                    <a:pt x="1" y="4"/>
                    <a:pt x="1" y="4"/>
                  </a:cubicBezTo>
                  <a:moveTo>
                    <a:pt x="1" y="4"/>
                  </a:moveTo>
                  <a:cubicBezTo>
                    <a:pt x="1" y="4"/>
                    <a:pt x="1" y="4"/>
                    <a:pt x="1" y="4"/>
                  </a:cubicBezTo>
                  <a:cubicBezTo>
                    <a:pt x="1" y="4"/>
                    <a:pt x="1" y="4"/>
                    <a:pt x="1" y="4"/>
                  </a:cubicBezTo>
                  <a:moveTo>
                    <a:pt x="0" y="1"/>
                  </a:moveTo>
                  <a:cubicBezTo>
                    <a:pt x="1" y="2"/>
                    <a:pt x="1" y="3"/>
                    <a:pt x="1" y="4"/>
                  </a:cubicBezTo>
                  <a:cubicBezTo>
                    <a:pt x="1" y="3"/>
                    <a:pt x="1" y="2"/>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path>
              </a:pathLst>
            </a:custGeom>
            <a:solidFill>
              <a:srgbClr val="FEE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7">
              <a:extLst>
                <a:ext uri="{FF2B5EF4-FFF2-40B4-BE49-F238E27FC236}">
                  <a16:creationId xmlns:a16="http://schemas.microsoft.com/office/drawing/2014/main" id="{AB3E0E4C-1AD0-4ADF-B569-432D05191973}"/>
                </a:ext>
              </a:extLst>
            </p:cNvPr>
            <p:cNvSpPr>
              <a:spLocks/>
            </p:cNvSpPr>
            <p:nvPr/>
          </p:nvSpPr>
          <p:spPr bwMode="auto">
            <a:xfrm>
              <a:off x="-5096966" y="-2384625"/>
              <a:ext cx="120405" cy="100803"/>
            </a:xfrm>
            <a:custGeom>
              <a:avLst/>
              <a:gdLst>
                <a:gd name="T0" fmla="*/ 0 w 23"/>
                <a:gd name="T1" fmla="*/ 0 h 19"/>
                <a:gd name="T2" fmla="*/ 0 w 23"/>
                <a:gd name="T3" fmla="*/ 0 h 19"/>
                <a:gd name="T4" fmla="*/ 23 w 23"/>
                <a:gd name="T5" fmla="*/ 19 h 19"/>
                <a:gd name="T6" fmla="*/ 23 w 23"/>
                <a:gd name="T7" fmla="*/ 19 h 19"/>
                <a:gd name="T8" fmla="*/ 0 w 23"/>
                <a:gd name="T9" fmla="*/ 0 h 19"/>
              </a:gdLst>
              <a:ahLst/>
              <a:cxnLst>
                <a:cxn ang="0">
                  <a:pos x="T0" y="T1"/>
                </a:cxn>
                <a:cxn ang="0">
                  <a:pos x="T2" y="T3"/>
                </a:cxn>
                <a:cxn ang="0">
                  <a:pos x="T4" y="T5"/>
                </a:cxn>
                <a:cxn ang="0">
                  <a:pos x="T6" y="T7"/>
                </a:cxn>
                <a:cxn ang="0">
                  <a:pos x="T8" y="T9"/>
                </a:cxn>
              </a:cxnLst>
              <a:rect l="0" t="0" r="r" b="b"/>
              <a:pathLst>
                <a:path w="23" h="19">
                  <a:moveTo>
                    <a:pt x="0" y="0"/>
                  </a:moveTo>
                  <a:cubicBezTo>
                    <a:pt x="0" y="0"/>
                    <a:pt x="0" y="0"/>
                    <a:pt x="0" y="0"/>
                  </a:cubicBezTo>
                  <a:cubicBezTo>
                    <a:pt x="5" y="10"/>
                    <a:pt x="13" y="17"/>
                    <a:pt x="23" y="19"/>
                  </a:cubicBezTo>
                  <a:cubicBezTo>
                    <a:pt x="23" y="19"/>
                    <a:pt x="23" y="19"/>
                    <a:pt x="23" y="19"/>
                  </a:cubicBezTo>
                  <a:cubicBezTo>
                    <a:pt x="13" y="17"/>
                    <a:pt x="5" y="10"/>
                    <a:pt x="0" y="0"/>
                  </a:cubicBezTo>
                </a:path>
              </a:pathLst>
            </a:custGeom>
            <a:solidFill>
              <a:srgbClr val="F99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8">
              <a:extLst>
                <a:ext uri="{FF2B5EF4-FFF2-40B4-BE49-F238E27FC236}">
                  <a16:creationId xmlns:a16="http://schemas.microsoft.com/office/drawing/2014/main" id="{AB33C388-3FE6-4795-9C80-A73BFFB1E9B6}"/>
                </a:ext>
              </a:extLst>
            </p:cNvPr>
            <p:cNvSpPr>
              <a:spLocks noEditPoints="1"/>
            </p:cNvSpPr>
            <p:nvPr/>
          </p:nvSpPr>
          <p:spPr bwMode="auto">
            <a:xfrm>
              <a:off x="-4954160" y="-2325824"/>
              <a:ext cx="95203" cy="47601"/>
            </a:xfrm>
            <a:custGeom>
              <a:avLst/>
              <a:gdLst>
                <a:gd name="T0" fmla="*/ 0 w 18"/>
                <a:gd name="T1" fmla="*/ 9 h 9"/>
                <a:gd name="T2" fmla="*/ 0 w 18"/>
                <a:gd name="T3" fmla="*/ 9 h 9"/>
                <a:gd name="T4" fmla="*/ 0 w 18"/>
                <a:gd name="T5" fmla="*/ 9 h 9"/>
                <a:gd name="T6" fmla="*/ 0 w 18"/>
                <a:gd name="T7" fmla="*/ 9 h 9"/>
                <a:gd name="T8" fmla="*/ 6 w 18"/>
                <a:gd name="T9" fmla="*/ 8 h 9"/>
                <a:gd name="T10" fmla="*/ 5 w 18"/>
                <a:gd name="T11" fmla="*/ 8 h 9"/>
                <a:gd name="T12" fmla="*/ 6 w 18"/>
                <a:gd name="T13" fmla="*/ 8 h 9"/>
                <a:gd name="T14" fmla="*/ 6 w 18"/>
                <a:gd name="T15" fmla="*/ 8 h 9"/>
                <a:gd name="T16" fmla="*/ 6 w 18"/>
                <a:gd name="T17" fmla="*/ 8 h 9"/>
                <a:gd name="T18" fmla="*/ 6 w 18"/>
                <a:gd name="T19" fmla="*/ 8 h 9"/>
                <a:gd name="T20" fmla="*/ 18 w 18"/>
                <a:gd name="T21" fmla="*/ 1 h 9"/>
                <a:gd name="T22" fmla="*/ 6 w 18"/>
                <a:gd name="T23" fmla="*/ 8 h 9"/>
                <a:gd name="T24" fmla="*/ 18 w 18"/>
                <a:gd name="T25" fmla="*/ 1 h 9"/>
                <a:gd name="T26" fmla="*/ 18 w 18"/>
                <a:gd name="T27" fmla="*/ 1 h 9"/>
                <a:gd name="T28" fmla="*/ 18 w 18"/>
                <a:gd name="T29" fmla="*/ 1 h 9"/>
                <a:gd name="T30" fmla="*/ 18 w 18"/>
                <a:gd name="T31" fmla="*/ 1 h 9"/>
                <a:gd name="T32" fmla="*/ 18 w 18"/>
                <a:gd name="T33" fmla="*/ 0 h 9"/>
                <a:gd name="T34" fmla="*/ 18 w 18"/>
                <a:gd name="T35" fmla="*/ 1 h 9"/>
                <a:gd name="T36" fmla="*/ 18 w 18"/>
                <a:gd name="T37" fmla="*/ 0 h 9"/>
                <a:gd name="T38" fmla="*/ 18 w 18"/>
                <a:gd name="T39" fmla="*/ 0 h 9"/>
                <a:gd name="T40" fmla="*/ 18 w 18"/>
                <a:gd name="T41" fmla="*/ 0 h 9"/>
                <a:gd name="T42" fmla="*/ 18 w 18"/>
                <a:gd name="T43" fmla="*/ 0 h 9"/>
                <a:gd name="T44" fmla="*/ 18 w 18"/>
                <a:gd name="T45" fmla="*/ 0 h 9"/>
                <a:gd name="T46" fmla="*/ 18 w 18"/>
                <a:gd name="T47" fmla="*/ 0 h 9"/>
                <a:gd name="T48" fmla="*/ 18 w 18"/>
                <a:gd name="T4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9">
                  <a:moveTo>
                    <a:pt x="0" y="9"/>
                  </a:moveTo>
                  <a:cubicBezTo>
                    <a:pt x="0" y="9"/>
                    <a:pt x="0" y="9"/>
                    <a:pt x="0" y="9"/>
                  </a:cubicBezTo>
                  <a:cubicBezTo>
                    <a:pt x="0" y="9"/>
                    <a:pt x="0" y="9"/>
                    <a:pt x="0" y="9"/>
                  </a:cubicBezTo>
                  <a:cubicBezTo>
                    <a:pt x="0" y="9"/>
                    <a:pt x="0" y="9"/>
                    <a:pt x="0" y="9"/>
                  </a:cubicBezTo>
                  <a:moveTo>
                    <a:pt x="6" y="8"/>
                  </a:moveTo>
                  <a:cubicBezTo>
                    <a:pt x="5" y="8"/>
                    <a:pt x="5" y="8"/>
                    <a:pt x="5" y="8"/>
                  </a:cubicBezTo>
                  <a:cubicBezTo>
                    <a:pt x="5" y="8"/>
                    <a:pt x="5" y="8"/>
                    <a:pt x="6" y="8"/>
                  </a:cubicBezTo>
                  <a:moveTo>
                    <a:pt x="6" y="8"/>
                  </a:moveTo>
                  <a:cubicBezTo>
                    <a:pt x="6" y="8"/>
                    <a:pt x="6" y="8"/>
                    <a:pt x="6" y="8"/>
                  </a:cubicBezTo>
                  <a:cubicBezTo>
                    <a:pt x="6" y="8"/>
                    <a:pt x="6" y="8"/>
                    <a:pt x="6" y="8"/>
                  </a:cubicBezTo>
                  <a:moveTo>
                    <a:pt x="18" y="1"/>
                  </a:moveTo>
                  <a:cubicBezTo>
                    <a:pt x="14" y="4"/>
                    <a:pt x="10" y="7"/>
                    <a:pt x="6" y="8"/>
                  </a:cubicBezTo>
                  <a:cubicBezTo>
                    <a:pt x="10" y="7"/>
                    <a:pt x="14" y="4"/>
                    <a:pt x="18" y="1"/>
                  </a:cubicBezTo>
                  <a:moveTo>
                    <a:pt x="18" y="1"/>
                  </a:moveTo>
                  <a:cubicBezTo>
                    <a:pt x="18" y="1"/>
                    <a:pt x="18" y="1"/>
                    <a:pt x="18" y="1"/>
                  </a:cubicBezTo>
                  <a:cubicBezTo>
                    <a:pt x="18" y="1"/>
                    <a:pt x="18" y="1"/>
                    <a:pt x="18" y="1"/>
                  </a:cubicBezTo>
                  <a:moveTo>
                    <a:pt x="18" y="0"/>
                  </a:moveTo>
                  <a:cubicBezTo>
                    <a:pt x="18" y="0"/>
                    <a:pt x="18" y="0"/>
                    <a:pt x="18" y="1"/>
                  </a:cubicBezTo>
                  <a:cubicBezTo>
                    <a:pt x="18" y="0"/>
                    <a:pt x="18" y="0"/>
                    <a:pt x="18" y="0"/>
                  </a:cubicBezTo>
                  <a:moveTo>
                    <a:pt x="18" y="0"/>
                  </a:moveTo>
                  <a:cubicBezTo>
                    <a:pt x="18" y="0"/>
                    <a:pt x="18" y="0"/>
                    <a:pt x="18" y="0"/>
                  </a:cubicBezTo>
                  <a:cubicBezTo>
                    <a:pt x="18" y="0"/>
                    <a:pt x="18" y="0"/>
                    <a:pt x="18" y="0"/>
                  </a:cubicBezTo>
                  <a:moveTo>
                    <a:pt x="18" y="0"/>
                  </a:moveTo>
                  <a:cubicBezTo>
                    <a:pt x="18" y="0"/>
                    <a:pt x="18" y="0"/>
                    <a:pt x="18" y="0"/>
                  </a:cubicBezTo>
                  <a:cubicBezTo>
                    <a:pt x="18" y="0"/>
                    <a:pt x="18" y="0"/>
                    <a:pt x="18" y="0"/>
                  </a:cubicBezTo>
                </a:path>
              </a:pathLst>
            </a:custGeom>
            <a:solidFill>
              <a:srgbClr val="FEEF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9">
              <a:extLst>
                <a:ext uri="{FF2B5EF4-FFF2-40B4-BE49-F238E27FC236}">
                  <a16:creationId xmlns:a16="http://schemas.microsoft.com/office/drawing/2014/main" id="{B88D3678-A5F0-4ED7-B8BA-9AC0C296D9C7}"/>
                </a:ext>
              </a:extLst>
            </p:cNvPr>
            <p:cNvSpPr>
              <a:spLocks/>
            </p:cNvSpPr>
            <p:nvPr/>
          </p:nvSpPr>
          <p:spPr bwMode="auto">
            <a:xfrm>
              <a:off x="-5130567" y="-2541430"/>
              <a:ext cx="313611" cy="263209"/>
            </a:xfrm>
            <a:custGeom>
              <a:avLst/>
              <a:gdLst>
                <a:gd name="T0" fmla="*/ 2 w 59"/>
                <a:gd name="T1" fmla="*/ 0 h 50"/>
                <a:gd name="T2" fmla="*/ 1 w 59"/>
                <a:gd name="T3" fmla="*/ 16 h 50"/>
                <a:gd name="T4" fmla="*/ 1 w 59"/>
                <a:gd name="T5" fmla="*/ 16 h 50"/>
                <a:gd name="T6" fmla="*/ 1 w 59"/>
                <a:gd name="T7" fmla="*/ 17 h 50"/>
                <a:gd name="T8" fmla="*/ 1 w 59"/>
                <a:gd name="T9" fmla="*/ 17 h 50"/>
                <a:gd name="T10" fmla="*/ 1 w 59"/>
                <a:gd name="T11" fmla="*/ 17 h 50"/>
                <a:gd name="T12" fmla="*/ 1 w 59"/>
                <a:gd name="T13" fmla="*/ 17 h 50"/>
                <a:gd name="T14" fmla="*/ 1 w 59"/>
                <a:gd name="T15" fmla="*/ 17 h 50"/>
                <a:gd name="T16" fmla="*/ 1 w 59"/>
                <a:gd name="T17" fmla="*/ 17 h 50"/>
                <a:gd name="T18" fmla="*/ 1 w 59"/>
                <a:gd name="T19" fmla="*/ 17 h 50"/>
                <a:gd name="T20" fmla="*/ 2 w 59"/>
                <a:gd name="T21" fmla="*/ 20 h 50"/>
                <a:gd name="T22" fmla="*/ 2 w 59"/>
                <a:gd name="T23" fmla="*/ 20 h 50"/>
                <a:gd name="T24" fmla="*/ 2 w 59"/>
                <a:gd name="T25" fmla="*/ 20 h 50"/>
                <a:gd name="T26" fmla="*/ 2 w 59"/>
                <a:gd name="T27" fmla="*/ 20 h 50"/>
                <a:gd name="T28" fmla="*/ 2 w 59"/>
                <a:gd name="T29" fmla="*/ 21 h 50"/>
                <a:gd name="T30" fmla="*/ 2 w 59"/>
                <a:gd name="T31" fmla="*/ 21 h 50"/>
                <a:gd name="T32" fmla="*/ 2 w 59"/>
                <a:gd name="T33" fmla="*/ 21 h 50"/>
                <a:gd name="T34" fmla="*/ 2 w 59"/>
                <a:gd name="T35" fmla="*/ 21 h 50"/>
                <a:gd name="T36" fmla="*/ 2 w 59"/>
                <a:gd name="T37" fmla="*/ 21 h 50"/>
                <a:gd name="T38" fmla="*/ 6 w 59"/>
                <a:gd name="T39" fmla="*/ 30 h 50"/>
                <a:gd name="T40" fmla="*/ 29 w 59"/>
                <a:gd name="T41" fmla="*/ 49 h 50"/>
                <a:gd name="T42" fmla="*/ 33 w 59"/>
                <a:gd name="T43" fmla="*/ 50 h 50"/>
                <a:gd name="T44" fmla="*/ 33 w 59"/>
                <a:gd name="T45" fmla="*/ 50 h 50"/>
                <a:gd name="T46" fmla="*/ 33 w 59"/>
                <a:gd name="T47" fmla="*/ 50 h 50"/>
                <a:gd name="T48" fmla="*/ 38 w 59"/>
                <a:gd name="T49" fmla="*/ 49 h 50"/>
                <a:gd name="T50" fmla="*/ 39 w 59"/>
                <a:gd name="T51" fmla="*/ 49 h 50"/>
                <a:gd name="T52" fmla="*/ 39 w 59"/>
                <a:gd name="T53" fmla="*/ 49 h 50"/>
                <a:gd name="T54" fmla="*/ 39 w 59"/>
                <a:gd name="T55" fmla="*/ 49 h 50"/>
                <a:gd name="T56" fmla="*/ 39 w 59"/>
                <a:gd name="T57" fmla="*/ 49 h 50"/>
                <a:gd name="T58" fmla="*/ 39 w 59"/>
                <a:gd name="T59" fmla="*/ 49 h 50"/>
                <a:gd name="T60" fmla="*/ 51 w 59"/>
                <a:gd name="T61" fmla="*/ 42 h 50"/>
                <a:gd name="T62" fmla="*/ 51 w 59"/>
                <a:gd name="T63" fmla="*/ 42 h 50"/>
                <a:gd name="T64" fmla="*/ 51 w 59"/>
                <a:gd name="T65" fmla="*/ 42 h 50"/>
                <a:gd name="T66" fmla="*/ 51 w 59"/>
                <a:gd name="T67" fmla="*/ 42 h 50"/>
                <a:gd name="T68" fmla="*/ 51 w 59"/>
                <a:gd name="T69" fmla="*/ 41 h 50"/>
                <a:gd name="T70" fmla="*/ 51 w 59"/>
                <a:gd name="T71" fmla="*/ 41 h 50"/>
                <a:gd name="T72" fmla="*/ 51 w 59"/>
                <a:gd name="T73" fmla="*/ 41 h 50"/>
                <a:gd name="T74" fmla="*/ 51 w 59"/>
                <a:gd name="T75" fmla="*/ 41 h 50"/>
                <a:gd name="T76" fmla="*/ 51 w 59"/>
                <a:gd name="T77" fmla="*/ 41 h 50"/>
                <a:gd name="T78" fmla="*/ 59 w 59"/>
                <a:gd name="T79" fmla="*/ 23 h 50"/>
                <a:gd name="T80" fmla="*/ 39 w 59"/>
                <a:gd name="T81" fmla="*/ 44 h 50"/>
                <a:gd name="T82" fmla="*/ 34 w 59"/>
                <a:gd name="T83" fmla="*/ 45 h 50"/>
                <a:gd name="T84" fmla="*/ 3 w 59"/>
                <a:gd name="T85" fmla="*/ 16 h 50"/>
                <a:gd name="T86" fmla="*/ 2 w 59"/>
                <a:gd name="T8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50">
                  <a:moveTo>
                    <a:pt x="2" y="0"/>
                  </a:moveTo>
                  <a:cubicBezTo>
                    <a:pt x="1" y="5"/>
                    <a:pt x="0" y="11"/>
                    <a:pt x="1" y="16"/>
                  </a:cubicBezTo>
                  <a:cubicBezTo>
                    <a:pt x="1" y="16"/>
                    <a:pt x="1" y="16"/>
                    <a:pt x="1" y="16"/>
                  </a:cubicBezTo>
                  <a:cubicBezTo>
                    <a:pt x="1" y="16"/>
                    <a:pt x="1" y="16"/>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1" y="17"/>
                    <a:pt x="1" y="17"/>
                    <a:pt x="1" y="17"/>
                  </a:cubicBezTo>
                  <a:cubicBezTo>
                    <a:pt x="2" y="18"/>
                    <a:pt x="2" y="19"/>
                    <a:pt x="2" y="20"/>
                  </a:cubicBezTo>
                  <a:cubicBezTo>
                    <a:pt x="2" y="20"/>
                    <a:pt x="2" y="20"/>
                    <a:pt x="2" y="20"/>
                  </a:cubicBezTo>
                  <a:cubicBezTo>
                    <a:pt x="2" y="20"/>
                    <a:pt x="2" y="20"/>
                    <a:pt x="2" y="20"/>
                  </a:cubicBezTo>
                  <a:cubicBezTo>
                    <a:pt x="2" y="20"/>
                    <a:pt x="2" y="20"/>
                    <a:pt x="2" y="20"/>
                  </a:cubicBezTo>
                  <a:cubicBezTo>
                    <a:pt x="2" y="20"/>
                    <a:pt x="2" y="21"/>
                    <a:pt x="2" y="21"/>
                  </a:cubicBezTo>
                  <a:cubicBezTo>
                    <a:pt x="2" y="21"/>
                    <a:pt x="2" y="21"/>
                    <a:pt x="2" y="21"/>
                  </a:cubicBezTo>
                  <a:cubicBezTo>
                    <a:pt x="2" y="21"/>
                    <a:pt x="2" y="21"/>
                    <a:pt x="2" y="21"/>
                  </a:cubicBezTo>
                  <a:cubicBezTo>
                    <a:pt x="2" y="21"/>
                    <a:pt x="2" y="21"/>
                    <a:pt x="2" y="21"/>
                  </a:cubicBezTo>
                  <a:cubicBezTo>
                    <a:pt x="2" y="21"/>
                    <a:pt x="2" y="21"/>
                    <a:pt x="2" y="21"/>
                  </a:cubicBezTo>
                  <a:cubicBezTo>
                    <a:pt x="3" y="24"/>
                    <a:pt x="4" y="27"/>
                    <a:pt x="6" y="30"/>
                  </a:cubicBezTo>
                  <a:cubicBezTo>
                    <a:pt x="11" y="40"/>
                    <a:pt x="19" y="47"/>
                    <a:pt x="29" y="49"/>
                  </a:cubicBezTo>
                  <a:cubicBezTo>
                    <a:pt x="30" y="49"/>
                    <a:pt x="32" y="50"/>
                    <a:pt x="33" y="50"/>
                  </a:cubicBezTo>
                  <a:cubicBezTo>
                    <a:pt x="33" y="50"/>
                    <a:pt x="33" y="50"/>
                    <a:pt x="33" y="50"/>
                  </a:cubicBezTo>
                  <a:cubicBezTo>
                    <a:pt x="33" y="50"/>
                    <a:pt x="33" y="50"/>
                    <a:pt x="33" y="50"/>
                  </a:cubicBezTo>
                  <a:cubicBezTo>
                    <a:pt x="35" y="50"/>
                    <a:pt x="36" y="49"/>
                    <a:pt x="38" y="49"/>
                  </a:cubicBezTo>
                  <a:cubicBezTo>
                    <a:pt x="38" y="49"/>
                    <a:pt x="38" y="49"/>
                    <a:pt x="39" y="49"/>
                  </a:cubicBezTo>
                  <a:cubicBezTo>
                    <a:pt x="39" y="49"/>
                    <a:pt x="39" y="49"/>
                    <a:pt x="39" y="49"/>
                  </a:cubicBezTo>
                  <a:cubicBezTo>
                    <a:pt x="39" y="49"/>
                    <a:pt x="39" y="49"/>
                    <a:pt x="39" y="49"/>
                  </a:cubicBezTo>
                  <a:cubicBezTo>
                    <a:pt x="39" y="49"/>
                    <a:pt x="39" y="49"/>
                    <a:pt x="39" y="49"/>
                  </a:cubicBezTo>
                  <a:cubicBezTo>
                    <a:pt x="39" y="49"/>
                    <a:pt x="39" y="49"/>
                    <a:pt x="39" y="49"/>
                  </a:cubicBezTo>
                  <a:cubicBezTo>
                    <a:pt x="43" y="48"/>
                    <a:pt x="47" y="45"/>
                    <a:pt x="51" y="42"/>
                  </a:cubicBezTo>
                  <a:cubicBezTo>
                    <a:pt x="51" y="42"/>
                    <a:pt x="51" y="42"/>
                    <a:pt x="51" y="42"/>
                  </a:cubicBezTo>
                  <a:cubicBezTo>
                    <a:pt x="51" y="42"/>
                    <a:pt x="51" y="42"/>
                    <a:pt x="51" y="42"/>
                  </a:cubicBezTo>
                  <a:cubicBezTo>
                    <a:pt x="51" y="42"/>
                    <a:pt x="51" y="42"/>
                    <a:pt x="51" y="42"/>
                  </a:cubicBezTo>
                  <a:cubicBezTo>
                    <a:pt x="51" y="41"/>
                    <a:pt x="51" y="41"/>
                    <a:pt x="51" y="41"/>
                  </a:cubicBezTo>
                  <a:cubicBezTo>
                    <a:pt x="51" y="41"/>
                    <a:pt x="51" y="41"/>
                    <a:pt x="51" y="41"/>
                  </a:cubicBezTo>
                  <a:cubicBezTo>
                    <a:pt x="51" y="41"/>
                    <a:pt x="51" y="41"/>
                    <a:pt x="51" y="41"/>
                  </a:cubicBezTo>
                  <a:cubicBezTo>
                    <a:pt x="51" y="41"/>
                    <a:pt x="51" y="41"/>
                    <a:pt x="51" y="41"/>
                  </a:cubicBezTo>
                  <a:cubicBezTo>
                    <a:pt x="51" y="41"/>
                    <a:pt x="51" y="41"/>
                    <a:pt x="51" y="41"/>
                  </a:cubicBezTo>
                  <a:cubicBezTo>
                    <a:pt x="55" y="37"/>
                    <a:pt x="58" y="30"/>
                    <a:pt x="59" y="23"/>
                  </a:cubicBezTo>
                  <a:cubicBezTo>
                    <a:pt x="56" y="33"/>
                    <a:pt x="49" y="42"/>
                    <a:pt x="39" y="44"/>
                  </a:cubicBezTo>
                  <a:cubicBezTo>
                    <a:pt x="38" y="44"/>
                    <a:pt x="36" y="45"/>
                    <a:pt x="34" y="45"/>
                  </a:cubicBezTo>
                  <a:cubicBezTo>
                    <a:pt x="20" y="45"/>
                    <a:pt x="7" y="33"/>
                    <a:pt x="3" y="16"/>
                  </a:cubicBezTo>
                  <a:cubicBezTo>
                    <a:pt x="2" y="10"/>
                    <a:pt x="1" y="5"/>
                    <a:pt x="2" y="0"/>
                  </a:cubicBezTo>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40">
              <a:extLst>
                <a:ext uri="{FF2B5EF4-FFF2-40B4-BE49-F238E27FC236}">
                  <a16:creationId xmlns:a16="http://schemas.microsoft.com/office/drawing/2014/main" id="{30D1E2AD-69A9-4F5B-9C88-7931CE8CEB5A}"/>
                </a:ext>
              </a:extLst>
            </p:cNvPr>
            <p:cNvSpPr>
              <a:spLocks/>
            </p:cNvSpPr>
            <p:nvPr/>
          </p:nvSpPr>
          <p:spPr bwMode="auto">
            <a:xfrm>
              <a:off x="-5130567" y="-2689836"/>
              <a:ext cx="369612" cy="221207"/>
            </a:xfrm>
            <a:custGeom>
              <a:avLst/>
              <a:gdLst>
                <a:gd name="T0" fmla="*/ 0 w 70"/>
                <a:gd name="T1" fmla="*/ 26 h 42"/>
                <a:gd name="T2" fmla="*/ 26 w 70"/>
                <a:gd name="T3" fmla="*/ 4 h 42"/>
                <a:gd name="T4" fmla="*/ 26 w 70"/>
                <a:gd name="T5" fmla="*/ 4 h 42"/>
                <a:gd name="T6" fmla="*/ 61 w 70"/>
                <a:gd name="T7" fmla="*/ 0 h 42"/>
                <a:gd name="T8" fmla="*/ 54 w 70"/>
                <a:gd name="T9" fmla="*/ 10 h 42"/>
                <a:gd name="T10" fmla="*/ 70 w 70"/>
                <a:gd name="T11" fmla="*/ 3 h 42"/>
                <a:gd name="T12" fmla="*/ 48 w 70"/>
                <a:gd name="T13" fmla="*/ 25 h 42"/>
                <a:gd name="T14" fmla="*/ 0 w 70"/>
                <a:gd name="T15" fmla="*/ 38 h 42"/>
                <a:gd name="T16" fmla="*/ 0 w 70"/>
                <a:gd name="T17"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2">
                  <a:moveTo>
                    <a:pt x="0" y="26"/>
                  </a:moveTo>
                  <a:cubicBezTo>
                    <a:pt x="0" y="13"/>
                    <a:pt x="12" y="2"/>
                    <a:pt x="26" y="4"/>
                  </a:cubicBezTo>
                  <a:cubicBezTo>
                    <a:pt x="26" y="4"/>
                    <a:pt x="26" y="4"/>
                    <a:pt x="26" y="4"/>
                  </a:cubicBezTo>
                  <a:cubicBezTo>
                    <a:pt x="43" y="6"/>
                    <a:pt x="61" y="0"/>
                    <a:pt x="61" y="0"/>
                  </a:cubicBezTo>
                  <a:cubicBezTo>
                    <a:pt x="61" y="0"/>
                    <a:pt x="59" y="8"/>
                    <a:pt x="54" y="10"/>
                  </a:cubicBezTo>
                  <a:cubicBezTo>
                    <a:pt x="54" y="10"/>
                    <a:pt x="66" y="9"/>
                    <a:pt x="70" y="3"/>
                  </a:cubicBezTo>
                  <a:cubicBezTo>
                    <a:pt x="70" y="3"/>
                    <a:pt x="69" y="31"/>
                    <a:pt x="48" y="25"/>
                  </a:cubicBezTo>
                  <a:cubicBezTo>
                    <a:pt x="11" y="14"/>
                    <a:pt x="1" y="29"/>
                    <a:pt x="0" y="38"/>
                  </a:cubicBezTo>
                  <a:cubicBezTo>
                    <a:pt x="0" y="42"/>
                    <a:pt x="0" y="34"/>
                    <a:pt x="0" y="26"/>
                  </a:cubicBezTo>
                  <a:close/>
                </a:path>
              </a:pathLst>
            </a:custGeom>
            <a:solidFill>
              <a:srgbClr val="3936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41">
              <a:extLst>
                <a:ext uri="{FF2B5EF4-FFF2-40B4-BE49-F238E27FC236}">
                  <a16:creationId xmlns:a16="http://schemas.microsoft.com/office/drawing/2014/main" id="{AD8D5A32-EB9A-4F3F-B672-729E9B5F48E8}"/>
                </a:ext>
              </a:extLst>
            </p:cNvPr>
            <p:cNvSpPr>
              <a:spLocks/>
            </p:cNvSpPr>
            <p:nvPr/>
          </p:nvSpPr>
          <p:spPr bwMode="auto">
            <a:xfrm>
              <a:off x="-5166968" y="-2701036"/>
              <a:ext cx="232409" cy="243607"/>
            </a:xfrm>
            <a:custGeom>
              <a:avLst/>
              <a:gdLst>
                <a:gd name="T0" fmla="*/ 44 w 44"/>
                <a:gd name="T1" fmla="*/ 19 h 46"/>
                <a:gd name="T2" fmla="*/ 19 w 44"/>
                <a:gd name="T3" fmla="*/ 46 h 46"/>
                <a:gd name="T4" fmla="*/ 8 w 44"/>
                <a:gd name="T5" fmla="*/ 21 h 46"/>
                <a:gd name="T6" fmla="*/ 44 w 44"/>
                <a:gd name="T7" fmla="*/ 19 h 46"/>
              </a:gdLst>
              <a:ahLst/>
              <a:cxnLst>
                <a:cxn ang="0">
                  <a:pos x="T0" y="T1"/>
                </a:cxn>
                <a:cxn ang="0">
                  <a:pos x="T2" y="T3"/>
                </a:cxn>
                <a:cxn ang="0">
                  <a:pos x="T4" y="T5"/>
                </a:cxn>
                <a:cxn ang="0">
                  <a:pos x="T6" y="T7"/>
                </a:cxn>
              </a:cxnLst>
              <a:rect l="0" t="0" r="r" b="b"/>
              <a:pathLst>
                <a:path w="44" h="46">
                  <a:moveTo>
                    <a:pt x="44" y="19"/>
                  </a:moveTo>
                  <a:cubicBezTo>
                    <a:pt x="44" y="19"/>
                    <a:pt x="23" y="29"/>
                    <a:pt x="19" y="46"/>
                  </a:cubicBezTo>
                  <a:cubicBezTo>
                    <a:pt x="19" y="46"/>
                    <a:pt x="0" y="35"/>
                    <a:pt x="8" y="21"/>
                  </a:cubicBezTo>
                  <a:cubicBezTo>
                    <a:pt x="19" y="0"/>
                    <a:pt x="44" y="19"/>
                    <a:pt x="44" y="19"/>
                  </a:cubicBezTo>
                  <a:close/>
                </a:path>
              </a:pathLst>
            </a:custGeom>
            <a:solidFill>
              <a:srgbClr val="3936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42">
              <a:extLst>
                <a:ext uri="{FF2B5EF4-FFF2-40B4-BE49-F238E27FC236}">
                  <a16:creationId xmlns:a16="http://schemas.microsoft.com/office/drawing/2014/main" id="{63366CAF-4F6B-481A-8E7F-927F23C9669F}"/>
                </a:ext>
              </a:extLst>
            </p:cNvPr>
            <p:cNvSpPr>
              <a:spLocks/>
            </p:cNvSpPr>
            <p:nvPr/>
          </p:nvSpPr>
          <p:spPr bwMode="auto">
            <a:xfrm>
              <a:off x="-5166968" y="-2706636"/>
              <a:ext cx="184806" cy="355611"/>
            </a:xfrm>
            <a:custGeom>
              <a:avLst/>
              <a:gdLst>
                <a:gd name="T0" fmla="*/ 35 w 35"/>
                <a:gd name="T1" fmla="*/ 11 h 67"/>
                <a:gd name="T2" fmla="*/ 2 w 35"/>
                <a:gd name="T3" fmla="*/ 31 h 67"/>
                <a:gd name="T4" fmla="*/ 13 w 35"/>
                <a:gd name="T5" fmla="*/ 67 h 67"/>
                <a:gd name="T6" fmla="*/ 35 w 35"/>
                <a:gd name="T7" fmla="*/ 11 h 67"/>
              </a:gdLst>
              <a:ahLst/>
              <a:cxnLst>
                <a:cxn ang="0">
                  <a:pos x="T0" y="T1"/>
                </a:cxn>
                <a:cxn ang="0">
                  <a:pos x="T2" y="T3"/>
                </a:cxn>
                <a:cxn ang="0">
                  <a:pos x="T4" y="T5"/>
                </a:cxn>
                <a:cxn ang="0">
                  <a:pos x="T6" y="T7"/>
                </a:cxn>
              </a:cxnLst>
              <a:rect l="0" t="0" r="r" b="b"/>
              <a:pathLst>
                <a:path w="35" h="67">
                  <a:moveTo>
                    <a:pt x="35" y="11"/>
                  </a:moveTo>
                  <a:cubicBezTo>
                    <a:pt x="35" y="11"/>
                    <a:pt x="11" y="0"/>
                    <a:pt x="2" y="31"/>
                  </a:cubicBezTo>
                  <a:cubicBezTo>
                    <a:pt x="2" y="31"/>
                    <a:pt x="0" y="54"/>
                    <a:pt x="13" y="67"/>
                  </a:cubicBezTo>
                  <a:cubicBezTo>
                    <a:pt x="13" y="67"/>
                    <a:pt x="6" y="33"/>
                    <a:pt x="35" y="11"/>
                  </a:cubicBezTo>
                  <a:close/>
                </a:path>
              </a:pathLst>
            </a:custGeom>
            <a:solidFill>
              <a:srgbClr val="3936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3">
              <a:extLst>
                <a:ext uri="{FF2B5EF4-FFF2-40B4-BE49-F238E27FC236}">
                  <a16:creationId xmlns:a16="http://schemas.microsoft.com/office/drawing/2014/main" id="{8B0B342A-D827-45CE-A2F1-DA0327531FCB}"/>
                </a:ext>
              </a:extLst>
            </p:cNvPr>
            <p:cNvSpPr>
              <a:spLocks/>
            </p:cNvSpPr>
            <p:nvPr/>
          </p:nvSpPr>
          <p:spPr bwMode="auto">
            <a:xfrm>
              <a:off x="-5130567" y="-2569431"/>
              <a:ext cx="92404" cy="154004"/>
            </a:xfrm>
            <a:custGeom>
              <a:avLst/>
              <a:gdLst>
                <a:gd name="T0" fmla="*/ 17 w 17"/>
                <a:gd name="T1" fmla="*/ 14 h 29"/>
                <a:gd name="T2" fmla="*/ 8 w 17"/>
                <a:gd name="T3" fmla="*/ 5 h 29"/>
                <a:gd name="T4" fmla="*/ 11 w 17"/>
                <a:gd name="T5" fmla="*/ 26 h 29"/>
              </a:gdLst>
              <a:ahLst/>
              <a:cxnLst>
                <a:cxn ang="0">
                  <a:pos x="T0" y="T1"/>
                </a:cxn>
                <a:cxn ang="0">
                  <a:pos x="T2" y="T3"/>
                </a:cxn>
                <a:cxn ang="0">
                  <a:pos x="T4" y="T5"/>
                </a:cxn>
              </a:cxnLst>
              <a:rect l="0" t="0" r="r" b="b"/>
              <a:pathLst>
                <a:path w="17" h="29">
                  <a:moveTo>
                    <a:pt x="17" y="14"/>
                  </a:moveTo>
                  <a:cubicBezTo>
                    <a:pt x="17" y="14"/>
                    <a:pt x="15" y="0"/>
                    <a:pt x="8" y="5"/>
                  </a:cubicBezTo>
                  <a:cubicBezTo>
                    <a:pt x="0" y="11"/>
                    <a:pt x="1" y="29"/>
                    <a:pt x="11" y="26"/>
                  </a:cubicBezTo>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44">
              <a:extLst>
                <a:ext uri="{FF2B5EF4-FFF2-40B4-BE49-F238E27FC236}">
                  <a16:creationId xmlns:a16="http://schemas.microsoft.com/office/drawing/2014/main" id="{1E61776E-1B13-45E3-8C46-E90D9B1259DE}"/>
                </a:ext>
              </a:extLst>
            </p:cNvPr>
            <p:cNvSpPr>
              <a:spLocks/>
            </p:cNvSpPr>
            <p:nvPr/>
          </p:nvSpPr>
          <p:spPr bwMode="auto">
            <a:xfrm>
              <a:off x="-3638116" y="-57747"/>
              <a:ext cx="218407" cy="137204"/>
            </a:xfrm>
            <a:custGeom>
              <a:avLst/>
              <a:gdLst>
                <a:gd name="T0" fmla="*/ 3 w 41"/>
                <a:gd name="T1" fmla="*/ 21 h 26"/>
                <a:gd name="T2" fmla="*/ 23 w 41"/>
                <a:gd name="T3" fmla="*/ 12 h 26"/>
                <a:gd name="T4" fmla="*/ 23 w 41"/>
                <a:gd name="T5" fmla="*/ 0 h 26"/>
                <a:gd name="T6" fmla="*/ 26 w 41"/>
                <a:gd name="T7" fmla="*/ 0 h 26"/>
                <a:gd name="T8" fmla="*/ 26 w 41"/>
                <a:gd name="T9" fmla="*/ 0 h 26"/>
                <a:gd name="T10" fmla="*/ 26 w 41"/>
                <a:gd name="T11" fmla="*/ 0 h 26"/>
                <a:gd name="T12" fmla="*/ 28 w 41"/>
                <a:gd name="T13" fmla="*/ 0 h 26"/>
                <a:gd name="T14" fmla="*/ 32 w 41"/>
                <a:gd name="T15" fmla="*/ 10 h 26"/>
                <a:gd name="T16" fmla="*/ 28 w 41"/>
                <a:gd name="T17" fmla="*/ 23 h 26"/>
                <a:gd name="T18" fmla="*/ 6 w 41"/>
                <a:gd name="T19" fmla="*/ 26 h 26"/>
                <a:gd name="T20" fmla="*/ 3 w 41"/>
                <a:gd name="T21"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26">
                  <a:moveTo>
                    <a:pt x="3" y="21"/>
                  </a:moveTo>
                  <a:cubicBezTo>
                    <a:pt x="7" y="19"/>
                    <a:pt x="21" y="14"/>
                    <a:pt x="23" y="12"/>
                  </a:cubicBezTo>
                  <a:cubicBezTo>
                    <a:pt x="23" y="0"/>
                    <a:pt x="23" y="0"/>
                    <a:pt x="23" y="0"/>
                  </a:cubicBezTo>
                  <a:cubicBezTo>
                    <a:pt x="26" y="0"/>
                    <a:pt x="26" y="0"/>
                    <a:pt x="26" y="0"/>
                  </a:cubicBezTo>
                  <a:cubicBezTo>
                    <a:pt x="26" y="0"/>
                    <a:pt x="26" y="0"/>
                    <a:pt x="26" y="0"/>
                  </a:cubicBezTo>
                  <a:cubicBezTo>
                    <a:pt x="26" y="0"/>
                    <a:pt x="26" y="0"/>
                    <a:pt x="26" y="0"/>
                  </a:cubicBezTo>
                  <a:cubicBezTo>
                    <a:pt x="28" y="0"/>
                    <a:pt x="28" y="0"/>
                    <a:pt x="28" y="0"/>
                  </a:cubicBezTo>
                  <a:cubicBezTo>
                    <a:pt x="32" y="10"/>
                    <a:pt x="32" y="10"/>
                    <a:pt x="32" y="10"/>
                  </a:cubicBezTo>
                  <a:cubicBezTo>
                    <a:pt x="32" y="10"/>
                    <a:pt x="41" y="19"/>
                    <a:pt x="28" y="23"/>
                  </a:cubicBezTo>
                  <a:cubicBezTo>
                    <a:pt x="21" y="25"/>
                    <a:pt x="12" y="26"/>
                    <a:pt x="6" y="26"/>
                  </a:cubicBezTo>
                  <a:cubicBezTo>
                    <a:pt x="1" y="26"/>
                    <a:pt x="0" y="24"/>
                    <a:pt x="3" y="21"/>
                  </a:cubicBezTo>
                </a:path>
              </a:pathLst>
            </a:custGeom>
            <a:solidFill>
              <a:srgbClr val="FF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5">
              <a:extLst>
                <a:ext uri="{FF2B5EF4-FFF2-40B4-BE49-F238E27FC236}">
                  <a16:creationId xmlns:a16="http://schemas.microsoft.com/office/drawing/2014/main" id="{661EC9E8-CDD5-45F7-A6AA-329CC46B4E7D}"/>
                </a:ext>
              </a:extLst>
            </p:cNvPr>
            <p:cNvSpPr>
              <a:spLocks/>
            </p:cNvSpPr>
            <p:nvPr/>
          </p:nvSpPr>
          <p:spPr bwMode="auto">
            <a:xfrm>
              <a:off x="-3503712" y="-68948"/>
              <a:ext cx="2801" cy="11200"/>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0"/>
                    <a:pt x="0" y="0"/>
                    <a:pt x="0" y="0"/>
                  </a:cubicBezTo>
                  <a:cubicBezTo>
                    <a:pt x="0" y="0"/>
                    <a:pt x="1" y="1"/>
                    <a:pt x="1" y="2"/>
                  </a:cubicBezTo>
                  <a:close/>
                </a:path>
              </a:pathLst>
            </a:custGeom>
            <a:solidFill>
              <a:srgbClr val="FF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6">
              <a:extLst>
                <a:ext uri="{FF2B5EF4-FFF2-40B4-BE49-F238E27FC236}">
                  <a16:creationId xmlns:a16="http://schemas.microsoft.com/office/drawing/2014/main" id="{A1274E7D-14F6-4983-9427-5F730B638B06}"/>
                </a:ext>
              </a:extLst>
            </p:cNvPr>
            <p:cNvSpPr>
              <a:spLocks/>
            </p:cNvSpPr>
            <p:nvPr/>
          </p:nvSpPr>
          <p:spPr bwMode="auto">
            <a:xfrm>
              <a:off x="-3388909" y="-2356624"/>
              <a:ext cx="333212" cy="579619"/>
            </a:xfrm>
            <a:custGeom>
              <a:avLst/>
              <a:gdLst>
                <a:gd name="T0" fmla="*/ 0 w 63"/>
                <a:gd name="T1" fmla="*/ 0 h 110"/>
                <a:gd name="T2" fmla="*/ 0 w 63"/>
                <a:gd name="T3" fmla="*/ 0 h 110"/>
                <a:gd name="T4" fmla="*/ 5 w 63"/>
                <a:gd name="T5" fmla="*/ 24 h 110"/>
                <a:gd name="T6" fmla="*/ 5 w 63"/>
                <a:gd name="T7" fmla="*/ 24 h 110"/>
                <a:gd name="T8" fmla="*/ 25 w 63"/>
                <a:gd name="T9" fmla="*/ 76 h 110"/>
                <a:gd name="T10" fmla="*/ 29 w 63"/>
                <a:gd name="T11" fmla="*/ 110 h 110"/>
                <a:gd name="T12" fmla="*/ 45 w 63"/>
                <a:gd name="T13" fmla="*/ 101 h 110"/>
                <a:gd name="T14" fmla="*/ 51 w 63"/>
                <a:gd name="T15" fmla="*/ 68 h 110"/>
                <a:gd name="T16" fmla="*/ 41 w 63"/>
                <a:gd name="T17" fmla="*/ 27 h 110"/>
                <a:gd name="T18" fmla="*/ 0 w 63"/>
                <a:gd name="T19"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10">
                  <a:moveTo>
                    <a:pt x="0" y="0"/>
                  </a:moveTo>
                  <a:cubicBezTo>
                    <a:pt x="0" y="0"/>
                    <a:pt x="0" y="0"/>
                    <a:pt x="0" y="0"/>
                  </a:cubicBezTo>
                  <a:cubicBezTo>
                    <a:pt x="0" y="7"/>
                    <a:pt x="0" y="16"/>
                    <a:pt x="5" y="24"/>
                  </a:cubicBezTo>
                  <a:cubicBezTo>
                    <a:pt x="5" y="24"/>
                    <a:pt x="5" y="24"/>
                    <a:pt x="5" y="24"/>
                  </a:cubicBezTo>
                  <a:cubicBezTo>
                    <a:pt x="21" y="24"/>
                    <a:pt x="25" y="76"/>
                    <a:pt x="25" y="76"/>
                  </a:cubicBezTo>
                  <a:cubicBezTo>
                    <a:pt x="25" y="76"/>
                    <a:pt x="27" y="91"/>
                    <a:pt x="29" y="110"/>
                  </a:cubicBezTo>
                  <a:cubicBezTo>
                    <a:pt x="34" y="109"/>
                    <a:pt x="40" y="107"/>
                    <a:pt x="45" y="101"/>
                  </a:cubicBezTo>
                  <a:cubicBezTo>
                    <a:pt x="61" y="83"/>
                    <a:pt x="44" y="78"/>
                    <a:pt x="51" y="68"/>
                  </a:cubicBezTo>
                  <a:cubicBezTo>
                    <a:pt x="57" y="57"/>
                    <a:pt x="63" y="35"/>
                    <a:pt x="41" y="27"/>
                  </a:cubicBezTo>
                  <a:cubicBezTo>
                    <a:pt x="21" y="21"/>
                    <a:pt x="2" y="2"/>
                    <a:pt x="0" y="0"/>
                  </a:cubicBezTo>
                </a:path>
              </a:pathLst>
            </a:custGeom>
            <a:solidFill>
              <a:srgbClr val="2B29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7">
              <a:extLst>
                <a:ext uri="{FF2B5EF4-FFF2-40B4-BE49-F238E27FC236}">
                  <a16:creationId xmlns:a16="http://schemas.microsoft.com/office/drawing/2014/main" id="{672D96D4-58A1-494B-B5B3-3E2DC165C943}"/>
                </a:ext>
              </a:extLst>
            </p:cNvPr>
            <p:cNvSpPr>
              <a:spLocks/>
            </p:cNvSpPr>
            <p:nvPr/>
          </p:nvSpPr>
          <p:spPr bwMode="auto">
            <a:xfrm>
              <a:off x="-3467311" y="-63347"/>
              <a:ext cx="215608" cy="131604"/>
            </a:xfrm>
            <a:custGeom>
              <a:avLst/>
              <a:gdLst>
                <a:gd name="T0" fmla="*/ 4 w 41"/>
                <a:gd name="T1" fmla="*/ 20 h 25"/>
                <a:gd name="T2" fmla="*/ 24 w 41"/>
                <a:gd name="T3" fmla="*/ 12 h 25"/>
                <a:gd name="T4" fmla="*/ 25 w 41"/>
                <a:gd name="T5" fmla="*/ 1 h 25"/>
                <a:gd name="T6" fmla="*/ 28 w 41"/>
                <a:gd name="T7" fmla="*/ 1 h 25"/>
                <a:gd name="T8" fmla="*/ 28 w 41"/>
                <a:gd name="T9" fmla="*/ 0 h 25"/>
                <a:gd name="T10" fmla="*/ 28 w 41"/>
                <a:gd name="T11" fmla="*/ 1 h 25"/>
                <a:gd name="T12" fmla="*/ 30 w 41"/>
                <a:gd name="T13" fmla="*/ 1 h 25"/>
                <a:gd name="T14" fmla="*/ 33 w 41"/>
                <a:gd name="T15" fmla="*/ 11 h 25"/>
                <a:gd name="T16" fmla="*/ 28 w 41"/>
                <a:gd name="T17" fmla="*/ 24 h 25"/>
                <a:gd name="T18" fmla="*/ 6 w 41"/>
                <a:gd name="T19" fmla="*/ 25 h 25"/>
                <a:gd name="T20" fmla="*/ 4 w 41"/>
                <a:gd name="T21"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25">
                  <a:moveTo>
                    <a:pt x="4" y="20"/>
                  </a:moveTo>
                  <a:cubicBezTo>
                    <a:pt x="7" y="18"/>
                    <a:pt x="22" y="14"/>
                    <a:pt x="24" y="12"/>
                  </a:cubicBezTo>
                  <a:cubicBezTo>
                    <a:pt x="25" y="1"/>
                    <a:pt x="25" y="1"/>
                    <a:pt x="25" y="1"/>
                  </a:cubicBezTo>
                  <a:cubicBezTo>
                    <a:pt x="28" y="1"/>
                    <a:pt x="28" y="1"/>
                    <a:pt x="28" y="1"/>
                  </a:cubicBezTo>
                  <a:cubicBezTo>
                    <a:pt x="28" y="0"/>
                    <a:pt x="28" y="0"/>
                    <a:pt x="28" y="0"/>
                  </a:cubicBezTo>
                  <a:cubicBezTo>
                    <a:pt x="28" y="1"/>
                    <a:pt x="28" y="1"/>
                    <a:pt x="28" y="1"/>
                  </a:cubicBezTo>
                  <a:cubicBezTo>
                    <a:pt x="30" y="1"/>
                    <a:pt x="30" y="1"/>
                    <a:pt x="30" y="1"/>
                  </a:cubicBezTo>
                  <a:cubicBezTo>
                    <a:pt x="33" y="11"/>
                    <a:pt x="33" y="11"/>
                    <a:pt x="33" y="11"/>
                  </a:cubicBezTo>
                  <a:cubicBezTo>
                    <a:pt x="33" y="11"/>
                    <a:pt x="41" y="21"/>
                    <a:pt x="28" y="24"/>
                  </a:cubicBezTo>
                  <a:cubicBezTo>
                    <a:pt x="21" y="25"/>
                    <a:pt x="12" y="25"/>
                    <a:pt x="6" y="25"/>
                  </a:cubicBezTo>
                  <a:cubicBezTo>
                    <a:pt x="1" y="24"/>
                    <a:pt x="0" y="22"/>
                    <a:pt x="4" y="20"/>
                  </a:cubicBezTo>
                  <a:close/>
                </a:path>
              </a:pathLst>
            </a:custGeom>
            <a:solidFill>
              <a:srgbClr val="FF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8">
              <a:extLst>
                <a:ext uri="{FF2B5EF4-FFF2-40B4-BE49-F238E27FC236}">
                  <a16:creationId xmlns:a16="http://schemas.microsoft.com/office/drawing/2014/main" id="{C22EAD79-8F8F-4AE2-AD57-C90E97F4E82C}"/>
                </a:ext>
              </a:extLst>
            </p:cNvPr>
            <p:cNvSpPr>
              <a:spLocks/>
            </p:cNvSpPr>
            <p:nvPr/>
          </p:nvSpPr>
          <p:spPr bwMode="auto">
            <a:xfrm>
              <a:off x="-3324506" y="-68948"/>
              <a:ext cx="2801" cy="560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1" y="1"/>
                    <a:pt x="1" y="1"/>
                  </a:cubicBezTo>
                  <a:close/>
                </a:path>
              </a:pathLst>
            </a:custGeom>
            <a:solidFill>
              <a:srgbClr val="FFB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9">
              <a:extLst>
                <a:ext uri="{FF2B5EF4-FFF2-40B4-BE49-F238E27FC236}">
                  <a16:creationId xmlns:a16="http://schemas.microsoft.com/office/drawing/2014/main" id="{89DEF2C4-5A8F-4B57-804A-1CFFAB32E3A3}"/>
                </a:ext>
              </a:extLst>
            </p:cNvPr>
            <p:cNvSpPr>
              <a:spLocks/>
            </p:cNvSpPr>
            <p:nvPr/>
          </p:nvSpPr>
          <p:spPr bwMode="auto">
            <a:xfrm>
              <a:off x="-3542913" y="-2426627"/>
              <a:ext cx="207207" cy="238007"/>
            </a:xfrm>
            <a:custGeom>
              <a:avLst/>
              <a:gdLst>
                <a:gd name="T0" fmla="*/ 16 w 39"/>
                <a:gd name="T1" fmla="*/ 8 h 45"/>
                <a:gd name="T2" fmla="*/ 31 w 39"/>
                <a:gd name="T3" fmla="*/ 0 h 45"/>
                <a:gd name="T4" fmla="*/ 39 w 39"/>
                <a:gd name="T5" fmla="*/ 45 h 45"/>
                <a:gd name="T6" fmla="*/ 9 w 39"/>
                <a:gd name="T7" fmla="*/ 45 h 45"/>
                <a:gd name="T8" fmla="*/ 0 w 39"/>
                <a:gd name="T9" fmla="*/ 12 h 45"/>
                <a:gd name="T10" fmla="*/ 16 w 39"/>
                <a:gd name="T11" fmla="*/ 8 h 45"/>
              </a:gdLst>
              <a:ahLst/>
              <a:cxnLst>
                <a:cxn ang="0">
                  <a:pos x="T0" y="T1"/>
                </a:cxn>
                <a:cxn ang="0">
                  <a:pos x="T2" y="T3"/>
                </a:cxn>
                <a:cxn ang="0">
                  <a:pos x="T4" y="T5"/>
                </a:cxn>
                <a:cxn ang="0">
                  <a:pos x="T6" y="T7"/>
                </a:cxn>
                <a:cxn ang="0">
                  <a:pos x="T8" y="T9"/>
                </a:cxn>
                <a:cxn ang="0">
                  <a:pos x="T10" y="T11"/>
                </a:cxn>
              </a:cxnLst>
              <a:rect l="0" t="0" r="r" b="b"/>
              <a:pathLst>
                <a:path w="39" h="45">
                  <a:moveTo>
                    <a:pt x="16" y="8"/>
                  </a:moveTo>
                  <a:cubicBezTo>
                    <a:pt x="31" y="0"/>
                    <a:pt x="31" y="0"/>
                    <a:pt x="31" y="0"/>
                  </a:cubicBezTo>
                  <a:cubicBezTo>
                    <a:pt x="31" y="0"/>
                    <a:pt x="23" y="28"/>
                    <a:pt x="39" y="45"/>
                  </a:cubicBezTo>
                  <a:cubicBezTo>
                    <a:pt x="9" y="45"/>
                    <a:pt x="9" y="45"/>
                    <a:pt x="9" y="45"/>
                  </a:cubicBezTo>
                  <a:cubicBezTo>
                    <a:pt x="0" y="12"/>
                    <a:pt x="0" y="12"/>
                    <a:pt x="0" y="12"/>
                  </a:cubicBezTo>
                  <a:cubicBezTo>
                    <a:pt x="16" y="8"/>
                    <a:pt x="16" y="8"/>
                    <a:pt x="16" y="8"/>
                  </a:cubicBezTo>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50">
              <a:extLst>
                <a:ext uri="{FF2B5EF4-FFF2-40B4-BE49-F238E27FC236}">
                  <a16:creationId xmlns:a16="http://schemas.microsoft.com/office/drawing/2014/main" id="{01C2129A-365D-4086-8C23-234DC332E182}"/>
                </a:ext>
              </a:extLst>
            </p:cNvPr>
            <p:cNvSpPr>
              <a:spLocks/>
            </p:cNvSpPr>
            <p:nvPr/>
          </p:nvSpPr>
          <p:spPr bwMode="auto">
            <a:xfrm>
              <a:off x="-3817322" y="-1519396"/>
              <a:ext cx="529219" cy="840028"/>
            </a:xfrm>
            <a:custGeom>
              <a:avLst/>
              <a:gdLst>
                <a:gd name="T0" fmla="*/ 85 w 100"/>
                <a:gd name="T1" fmla="*/ 8 h 159"/>
                <a:gd name="T2" fmla="*/ 27 w 100"/>
                <a:gd name="T3" fmla="*/ 48 h 159"/>
                <a:gd name="T4" fmla="*/ 15 w 100"/>
                <a:gd name="T5" fmla="*/ 151 h 159"/>
                <a:gd name="T6" fmla="*/ 81 w 100"/>
                <a:gd name="T7" fmla="*/ 78 h 159"/>
                <a:gd name="T8" fmla="*/ 85 w 100"/>
                <a:gd name="T9" fmla="*/ 8 h 159"/>
              </a:gdLst>
              <a:ahLst/>
              <a:cxnLst>
                <a:cxn ang="0">
                  <a:pos x="T0" y="T1"/>
                </a:cxn>
                <a:cxn ang="0">
                  <a:pos x="T2" y="T3"/>
                </a:cxn>
                <a:cxn ang="0">
                  <a:pos x="T4" y="T5"/>
                </a:cxn>
                <a:cxn ang="0">
                  <a:pos x="T6" y="T7"/>
                </a:cxn>
                <a:cxn ang="0">
                  <a:pos x="T8" y="T9"/>
                </a:cxn>
              </a:cxnLst>
              <a:rect l="0" t="0" r="r" b="b"/>
              <a:pathLst>
                <a:path w="100" h="159">
                  <a:moveTo>
                    <a:pt x="85" y="8"/>
                  </a:moveTo>
                  <a:cubicBezTo>
                    <a:pt x="70" y="0"/>
                    <a:pt x="39" y="16"/>
                    <a:pt x="27" y="48"/>
                  </a:cubicBezTo>
                  <a:cubicBezTo>
                    <a:pt x="14" y="81"/>
                    <a:pt x="0" y="142"/>
                    <a:pt x="15" y="151"/>
                  </a:cubicBezTo>
                  <a:cubicBezTo>
                    <a:pt x="30" y="159"/>
                    <a:pt x="64" y="109"/>
                    <a:pt x="81" y="78"/>
                  </a:cubicBezTo>
                  <a:cubicBezTo>
                    <a:pt x="98" y="48"/>
                    <a:pt x="100" y="16"/>
                    <a:pt x="85" y="8"/>
                  </a:cubicBezTo>
                </a:path>
              </a:pathLst>
            </a:custGeom>
            <a:solidFill>
              <a:srgbClr val="227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51">
              <a:extLst>
                <a:ext uri="{FF2B5EF4-FFF2-40B4-BE49-F238E27FC236}">
                  <a16:creationId xmlns:a16="http://schemas.microsoft.com/office/drawing/2014/main" id="{9A7F0C49-4CD2-42AB-AAB6-4C81A3F257E6}"/>
                </a:ext>
              </a:extLst>
            </p:cNvPr>
            <p:cNvSpPr>
              <a:spLocks/>
            </p:cNvSpPr>
            <p:nvPr/>
          </p:nvSpPr>
          <p:spPr bwMode="auto">
            <a:xfrm>
              <a:off x="-3789321" y="-922975"/>
              <a:ext cx="327612" cy="918431"/>
            </a:xfrm>
            <a:custGeom>
              <a:avLst/>
              <a:gdLst>
                <a:gd name="T0" fmla="*/ 18 w 62"/>
                <a:gd name="T1" fmla="*/ 7 h 174"/>
                <a:gd name="T2" fmla="*/ 6 w 62"/>
                <a:gd name="T3" fmla="*/ 0 h 174"/>
                <a:gd name="T4" fmla="*/ 6 w 62"/>
                <a:gd name="T5" fmla="*/ 44 h 174"/>
                <a:gd name="T6" fmla="*/ 52 w 62"/>
                <a:gd name="T7" fmla="*/ 174 h 174"/>
                <a:gd name="T8" fmla="*/ 62 w 62"/>
                <a:gd name="T9" fmla="*/ 174 h 174"/>
                <a:gd name="T10" fmla="*/ 54 w 62"/>
                <a:gd name="T11" fmla="*/ 84 h 174"/>
                <a:gd name="T12" fmla="*/ 27 w 62"/>
                <a:gd name="T13" fmla="*/ 16 h 174"/>
                <a:gd name="T14" fmla="*/ 18 w 62"/>
                <a:gd name="T15" fmla="*/ 7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174">
                  <a:moveTo>
                    <a:pt x="18" y="7"/>
                  </a:moveTo>
                  <a:cubicBezTo>
                    <a:pt x="6" y="0"/>
                    <a:pt x="6" y="0"/>
                    <a:pt x="6" y="0"/>
                  </a:cubicBezTo>
                  <a:cubicBezTo>
                    <a:pt x="6" y="0"/>
                    <a:pt x="0" y="20"/>
                    <a:pt x="6" y="44"/>
                  </a:cubicBezTo>
                  <a:cubicBezTo>
                    <a:pt x="13" y="69"/>
                    <a:pt x="52" y="174"/>
                    <a:pt x="52" y="174"/>
                  </a:cubicBezTo>
                  <a:cubicBezTo>
                    <a:pt x="62" y="174"/>
                    <a:pt x="62" y="174"/>
                    <a:pt x="62" y="174"/>
                  </a:cubicBezTo>
                  <a:cubicBezTo>
                    <a:pt x="62" y="174"/>
                    <a:pt x="58" y="100"/>
                    <a:pt x="54" y="84"/>
                  </a:cubicBezTo>
                  <a:cubicBezTo>
                    <a:pt x="51" y="69"/>
                    <a:pt x="48" y="30"/>
                    <a:pt x="27" y="16"/>
                  </a:cubicBezTo>
                  <a:cubicBezTo>
                    <a:pt x="7" y="3"/>
                    <a:pt x="18" y="7"/>
                    <a:pt x="18" y="7"/>
                  </a:cubicBezTo>
                </a:path>
              </a:pathLst>
            </a:custGeom>
            <a:solidFill>
              <a:srgbClr val="227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52">
              <a:extLst>
                <a:ext uri="{FF2B5EF4-FFF2-40B4-BE49-F238E27FC236}">
                  <a16:creationId xmlns:a16="http://schemas.microsoft.com/office/drawing/2014/main" id="{79FA44E5-DBDD-4AA4-8845-A97C346F2D8A}"/>
                </a:ext>
              </a:extLst>
            </p:cNvPr>
            <p:cNvSpPr>
              <a:spLocks/>
            </p:cNvSpPr>
            <p:nvPr/>
          </p:nvSpPr>
          <p:spPr bwMode="auto">
            <a:xfrm>
              <a:off x="-3598915" y="-950976"/>
              <a:ext cx="137205" cy="946432"/>
            </a:xfrm>
            <a:custGeom>
              <a:avLst/>
              <a:gdLst>
                <a:gd name="T0" fmla="*/ 22 w 26"/>
                <a:gd name="T1" fmla="*/ 0 h 179"/>
                <a:gd name="T2" fmla="*/ 0 w 26"/>
                <a:gd name="T3" fmla="*/ 29 h 179"/>
                <a:gd name="T4" fmla="*/ 18 w 26"/>
                <a:gd name="T5" fmla="*/ 89 h 179"/>
                <a:gd name="T6" fmla="*/ 25 w 26"/>
                <a:gd name="T7" fmla="*/ 171 h 179"/>
                <a:gd name="T8" fmla="*/ 26 w 26"/>
                <a:gd name="T9" fmla="*/ 179 h 179"/>
                <a:gd name="T10" fmla="*/ 26 w 26"/>
                <a:gd name="T11" fmla="*/ 179 h 179"/>
                <a:gd name="T12" fmla="*/ 18 w 26"/>
                <a:gd name="T13" fmla="*/ 89 h 179"/>
                <a:gd name="T14" fmla="*/ 0 w 26"/>
                <a:gd name="T15" fmla="*/ 29 h 179"/>
                <a:gd name="T16" fmla="*/ 22 w 26"/>
                <a:gd name="T17" fmla="*/ 1 h 179"/>
                <a:gd name="T18" fmla="*/ 22 w 26"/>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79">
                  <a:moveTo>
                    <a:pt x="22" y="0"/>
                  </a:moveTo>
                  <a:cubicBezTo>
                    <a:pt x="15" y="11"/>
                    <a:pt x="7" y="21"/>
                    <a:pt x="0" y="29"/>
                  </a:cubicBezTo>
                  <a:cubicBezTo>
                    <a:pt x="13" y="46"/>
                    <a:pt x="15" y="76"/>
                    <a:pt x="18" y="89"/>
                  </a:cubicBezTo>
                  <a:cubicBezTo>
                    <a:pt x="21" y="102"/>
                    <a:pt x="24" y="151"/>
                    <a:pt x="25" y="171"/>
                  </a:cubicBezTo>
                  <a:cubicBezTo>
                    <a:pt x="25" y="174"/>
                    <a:pt x="26" y="176"/>
                    <a:pt x="26" y="179"/>
                  </a:cubicBezTo>
                  <a:cubicBezTo>
                    <a:pt x="26" y="179"/>
                    <a:pt x="26" y="179"/>
                    <a:pt x="26" y="179"/>
                  </a:cubicBezTo>
                  <a:cubicBezTo>
                    <a:pt x="26" y="179"/>
                    <a:pt x="22" y="105"/>
                    <a:pt x="18" y="89"/>
                  </a:cubicBezTo>
                  <a:cubicBezTo>
                    <a:pt x="15" y="76"/>
                    <a:pt x="13" y="46"/>
                    <a:pt x="0" y="29"/>
                  </a:cubicBezTo>
                  <a:cubicBezTo>
                    <a:pt x="7" y="21"/>
                    <a:pt x="15" y="11"/>
                    <a:pt x="22" y="1"/>
                  </a:cubicBezTo>
                  <a:cubicBezTo>
                    <a:pt x="22" y="1"/>
                    <a:pt x="22" y="0"/>
                    <a:pt x="22" y="0"/>
                  </a:cubicBezTo>
                </a:path>
              </a:pathLst>
            </a:custGeom>
            <a:solidFill>
              <a:srgbClr val="A4C9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53">
              <a:extLst>
                <a:ext uri="{FF2B5EF4-FFF2-40B4-BE49-F238E27FC236}">
                  <a16:creationId xmlns:a16="http://schemas.microsoft.com/office/drawing/2014/main" id="{308FBD7E-F147-4060-A3B2-817E76CF2C63}"/>
                </a:ext>
              </a:extLst>
            </p:cNvPr>
            <p:cNvSpPr>
              <a:spLocks/>
            </p:cNvSpPr>
            <p:nvPr/>
          </p:nvSpPr>
          <p:spPr bwMode="auto">
            <a:xfrm>
              <a:off x="-3638116" y="-1186184"/>
              <a:ext cx="154006" cy="389212"/>
            </a:xfrm>
            <a:custGeom>
              <a:avLst/>
              <a:gdLst>
                <a:gd name="T0" fmla="*/ 22 w 29"/>
                <a:gd name="T1" fmla="*/ 0 h 74"/>
                <a:gd name="T2" fmla="*/ 0 w 29"/>
                <a:gd name="T3" fmla="*/ 67 h 74"/>
                <a:gd name="T4" fmla="*/ 7 w 29"/>
                <a:gd name="T5" fmla="*/ 74 h 74"/>
                <a:gd name="T6" fmla="*/ 29 w 29"/>
                <a:gd name="T7" fmla="*/ 45 h 74"/>
                <a:gd name="T8" fmla="*/ 22 w 29"/>
                <a:gd name="T9" fmla="*/ 0 h 74"/>
              </a:gdLst>
              <a:ahLst/>
              <a:cxnLst>
                <a:cxn ang="0">
                  <a:pos x="T0" y="T1"/>
                </a:cxn>
                <a:cxn ang="0">
                  <a:pos x="T2" y="T3"/>
                </a:cxn>
                <a:cxn ang="0">
                  <a:pos x="T4" y="T5"/>
                </a:cxn>
                <a:cxn ang="0">
                  <a:pos x="T6" y="T7"/>
                </a:cxn>
                <a:cxn ang="0">
                  <a:pos x="T8" y="T9"/>
                </a:cxn>
              </a:cxnLst>
              <a:rect l="0" t="0" r="r" b="b"/>
              <a:pathLst>
                <a:path w="29" h="74">
                  <a:moveTo>
                    <a:pt x="22" y="0"/>
                  </a:moveTo>
                  <a:cubicBezTo>
                    <a:pt x="17" y="19"/>
                    <a:pt x="9" y="49"/>
                    <a:pt x="0" y="67"/>
                  </a:cubicBezTo>
                  <a:cubicBezTo>
                    <a:pt x="2" y="69"/>
                    <a:pt x="5" y="71"/>
                    <a:pt x="7" y="74"/>
                  </a:cubicBezTo>
                  <a:cubicBezTo>
                    <a:pt x="14" y="66"/>
                    <a:pt x="22" y="56"/>
                    <a:pt x="29" y="45"/>
                  </a:cubicBezTo>
                  <a:cubicBezTo>
                    <a:pt x="26" y="31"/>
                    <a:pt x="24" y="15"/>
                    <a:pt x="22" y="0"/>
                  </a:cubicBezTo>
                </a:path>
              </a:pathLst>
            </a:custGeom>
            <a:solidFill>
              <a:srgbClr val="166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54">
              <a:extLst>
                <a:ext uri="{FF2B5EF4-FFF2-40B4-BE49-F238E27FC236}">
                  <a16:creationId xmlns:a16="http://schemas.microsoft.com/office/drawing/2014/main" id="{723D796A-4394-42E6-8AA9-39D8A317C788}"/>
                </a:ext>
              </a:extLst>
            </p:cNvPr>
            <p:cNvSpPr>
              <a:spLocks/>
            </p:cNvSpPr>
            <p:nvPr/>
          </p:nvSpPr>
          <p:spPr bwMode="auto">
            <a:xfrm>
              <a:off x="-3663318" y="-833372"/>
              <a:ext cx="196007" cy="786826"/>
            </a:xfrm>
            <a:custGeom>
              <a:avLst/>
              <a:gdLst>
                <a:gd name="T0" fmla="*/ 5 w 37"/>
                <a:gd name="T1" fmla="*/ 0 h 149"/>
                <a:gd name="T2" fmla="*/ 0 w 37"/>
                <a:gd name="T3" fmla="*/ 8 h 149"/>
                <a:gd name="T4" fmla="*/ 37 w 37"/>
                <a:gd name="T5" fmla="*/ 149 h 149"/>
                <a:gd name="T6" fmla="*/ 30 w 37"/>
                <a:gd name="T7" fmla="*/ 67 h 149"/>
                <a:gd name="T8" fmla="*/ 12 w 37"/>
                <a:gd name="T9" fmla="*/ 7 h 149"/>
                <a:gd name="T10" fmla="*/ 5 w 37"/>
                <a:gd name="T11" fmla="*/ 0 h 149"/>
              </a:gdLst>
              <a:ahLst/>
              <a:cxnLst>
                <a:cxn ang="0">
                  <a:pos x="T0" y="T1"/>
                </a:cxn>
                <a:cxn ang="0">
                  <a:pos x="T2" y="T3"/>
                </a:cxn>
                <a:cxn ang="0">
                  <a:pos x="T4" y="T5"/>
                </a:cxn>
                <a:cxn ang="0">
                  <a:pos x="T6" y="T7"/>
                </a:cxn>
                <a:cxn ang="0">
                  <a:pos x="T8" y="T9"/>
                </a:cxn>
                <a:cxn ang="0">
                  <a:pos x="T10" y="T11"/>
                </a:cxn>
              </a:cxnLst>
              <a:rect l="0" t="0" r="r" b="b"/>
              <a:pathLst>
                <a:path w="37" h="149">
                  <a:moveTo>
                    <a:pt x="5" y="0"/>
                  </a:moveTo>
                  <a:cubicBezTo>
                    <a:pt x="3" y="3"/>
                    <a:pt x="2" y="6"/>
                    <a:pt x="0" y="8"/>
                  </a:cubicBezTo>
                  <a:cubicBezTo>
                    <a:pt x="0" y="8"/>
                    <a:pt x="32" y="93"/>
                    <a:pt x="37" y="149"/>
                  </a:cubicBezTo>
                  <a:cubicBezTo>
                    <a:pt x="36" y="129"/>
                    <a:pt x="33" y="80"/>
                    <a:pt x="30" y="67"/>
                  </a:cubicBezTo>
                  <a:cubicBezTo>
                    <a:pt x="27" y="54"/>
                    <a:pt x="25" y="24"/>
                    <a:pt x="12" y="7"/>
                  </a:cubicBezTo>
                  <a:cubicBezTo>
                    <a:pt x="10" y="4"/>
                    <a:pt x="7" y="2"/>
                    <a:pt x="5" y="0"/>
                  </a:cubicBezTo>
                </a:path>
              </a:pathLst>
            </a:custGeom>
            <a:solidFill>
              <a:srgbClr val="1663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55">
              <a:extLst>
                <a:ext uri="{FF2B5EF4-FFF2-40B4-BE49-F238E27FC236}">
                  <a16:creationId xmlns:a16="http://schemas.microsoft.com/office/drawing/2014/main" id="{6B3EFB03-B549-49DC-9241-B5B673E0F2A6}"/>
                </a:ext>
              </a:extLst>
            </p:cNvPr>
            <p:cNvSpPr>
              <a:spLocks/>
            </p:cNvSpPr>
            <p:nvPr/>
          </p:nvSpPr>
          <p:spPr bwMode="auto">
            <a:xfrm>
              <a:off x="-3548513" y="-1620200"/>
              <a:ext cx="364012" cy="940832"/>
            </a:xfrm>
            <a:custGeom>
              <a:avLst/>
              <a:gdLst>
                <a:gd name="T0" fmla="*/ 42 w 69"/>
                <a:gd name="T1" fmla="*/ 17 h 178"/>
                <a:gd name="T2" fmla="*/ 1 w 69"/>
                <a:gd name="T3" fmla="*/ 34 h 178"/>
                <a:gd name="T4" fmla="*/ 31 w 69"/>
                <a:gd name="T5" fmla="*/ 176 h 178"/>
                <a:gd name="T6" fmla="*/ 65 w 69"/>
                <a:gd name="T7" fmla="*/ 75 h 178"/>
                <a:gd name="T8" fmla="*/ 42 w 69"/>
                <a:gd name="T9" fmla="*/ 17 h 178"/>
              </a:gdLst>
              <a:ahLst/>
              <a:cxnLst>
                <a:cxn ang="0">
                  <a:pos x="T0" y="T1"/>
                </a:cxn>
                <a:cxn ang="0">
                  <a:pos x="T2" y="T3"/>
                </a:cxn>
                <a:cxn ang="0">
                  <a:pos x="T4" y="T5"/>
                </a:cxn>
                <a:cxn ang="0">
                  <a:pos x="T6" y="T7"/>
                </a:cxn>
                <a:cxn ang="0">
                  <a:pos x="T8" y="T9"/>
                </a:cxn>
              </a:cxnLst>
              <a:rect l="0" t="0" r="r" b="b"/>
              <a:pathLst>
                <a:path w="69" h="178">
                  <a:moveTo>
                    <a:pt x="42" y="17"/>
                  </a:moveTo>
                  <a:cubicBezTo>
                    <a:pt x="25" y="15"/>
                    <a:pt x="0" y="0"/>
                    <a:pt x="1" y="34"/>
                  </a:cubicBezTo>
                  <a:cubicBezTo>
                    <a:pt x="2" y="69"/>
                    <a:pt x="14" y="174"/>
                    <a:pt x="31" y="176"/>
                  </a:cubicBezTo>
                  <a:cubicBezTo>
                    <a:pt x="48" y="178"/>
                    <a:pt x="61" y="109"/>
                    <a:pt x="65" y="75"/>
                  </a:cubicBezTo>
                  <a:cubicBezTo>
                    <a:pt x="69" y="40"/>
                    <a:pt x="59" y="19"/>
                    <a:pt x="42" y="17"/>
                  </a:cubicBezTo>
                </a:path>
              </a:pathLst>
            </a:custGeom>
            <a:solidFill>
              <a:srgbClr val="227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56">
              <a:extLst>
                <a:ext uri="{FF2B5EF4-FFF2-40B4-BE49-F238E27FC236}">
                  <a16:creationId xmlns:a16="http://schemas.microsoft.com/office/drawing/2014/main" id="{40748ABD-4903-4A50-8583-E7CF4C85334F}"/>
                </a:ext>
              </a:extLst>
            </p:cNvPr>
            <p:cNvSpPr>
              <a:spLocks/>
            </p:cNvSpPr>
            <p:nvPr/>
          </p:nvSpPr>
          <p:spPr bwMode="auto">
            <a:xfrm>
              <a:off x="-3447710" y="-791372"/>
              <a:ext cx="201607" cy="789627"/>
            </a:xfrm>
            <a:custGeom>
              <a:avLst/>
              <a:gdLst>
                <a:gd name="T0" fmla="*/ 14 w 38"/>
                <a:gd name="T1" fmla="*/ 0 h 150"/>
                <a:gd name="T2" fmla="*/ 28 w 38"/>
                <a:gd name="T3" fmla="*/ 3 h 150"/>
                <a:gd name="T4" fmla="*/ 38 w 38"/>
                <a:gd name="T5" fmla="*/ 52 h 150"/>
                <a:gd name="T6" fmla="*/ 29 w 38"/>
                <a:gd name="T7" fmla="*/ 150 h 150"/>
                <a:gd name="T8" fmla="*/ 19 w 38"/>
                <a:gd name="T9" fmla="*/ 150 h 150"/>
                <a:gd name="T10" fmla="*/ 0 w 38"/>
                <a:gd name="T11" fmla="*/ 0 h 150"/>
                <a:gd name="T12" fmla="*/ 14 w 38"/>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8" h="150">
                  <a:moveTo>
                    <a:pt x="14" y="0"/>
                  </a:moveTo>
                  <a:cubicBezTo>
                    <a:pt x="28" y="3"/>
                    <a:pt x="28" y="3"/>
                    <a:pt x="28" y="3"/>
                  </a:cubicBezTo>
                  <a:cubicBezTo>
                    <a:pt x="28" y="3"/>
                    <a:pt x="38" y="14"/>
                    <a:pt x="38" y="52"/>
                  </a:cubicBezTo>
                  <a:cubicBezTo>
                    <a:pt x="38" y="89"/>
                    <a:pt x="29" y="150"/>
                    <a:pt x="29" y="150"/>
                  </a:cubicBezTo>
                  <a:cubicBezTo>
                    <a:pt x="19" y="150"/>
                    <a:pt x="19" y="150"/>
                    <a:pt x="19" y="150"/>
                  </a:cubicBezTo>
                  <a:cubicBezTo>
                    <a:pt x="0" y="0"/>
                    <a:pt x="0" y="0"/>
                    <a:pt x="0" y="0"/>
                  </a:cubicBezTo>
                  <a:lnTo>
                    <a:pt x="14" y="0"/>
                  </a:lnTo>
                  <a:close/>
                </a:path>
              </a:pathLst>
            </a:custGeom>
            <a:solidFill>
              <a:srgbClr val="227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57">
              <a:extLst>
                <a:ext uri="{FF2B5EF4-FFF2-40B4-BE49-F238E27FC236}">
                  <a16:creationId xmlns:a16="http://schemas.microsoft.com/office/drawing/2014/main" id="{06A66BE8-86A1-46B9-A17B-BA824891AF13}"/>
                </a:ext>
              </a:extLst>
            </p:cNvPr>
            <p:cNvSpPr>
              <a:spLocks/>
            </p:cNvSpPr>
            <p:nvPr/>
          </p:nvSpPr>
          <p:spPr bwMode="auto">
            <a:xfrm>
              <a:off x="-3688518" y="-2647834"/>
              <a:ext cx="341611" cy="411613"/>
            </a:xfrm>
            <a:custGeom>
              <a:avLst/>
              <a:gdLst>
                <a:gd name="T0" fmla="*/ 60 w 65"/>
                <a:gd name="T1" fmla="*/ 46 h 78"/>
                <a:gd name="T2" fmla="*/ 24 w 65"/>
                <a:gd name="T3" fmla="*/ 74 h 78"/>
                <a:gd name="T4" fmla="*/ 4 w 65"/>
                <a:gd name="T5" fmla="*/ 32 h 78"/>
                <a:gd name="T6" fmla="*/ 41 w 65"/>
                <a:gd name="T7" fmla="*/ 4 h 78"/>
                <a:gd name="T8" fmla="*/ 60 w 65"/>
                <a:gd name="T9" fmla="*/ 46 h 78"/>
              </a:gdLst>
              <a:ahLst/>
              <a:cxnLst>
                <a:cxn ang="0">
                  <a:pos x="T0" y="T1"/>
                </a:cxn>
                <a:cxn ang="0">
                  <a:pos x="T2" y="T3"/>
                </a:cxn>
                <a:cxn ang="0">
                  <a:pos x="T4" y="T5"/>
                </a:cxn>
                <a:cxn ang="0">
                  <a:pos x="T6" y="T7"/>
                </a:cxn>
                <a:cxn ang="0">
                  <a:pos x="T8" y="T9"/>
                </a:cxn>
              </a:cxnLst>
              <a:rect l="0" t="0" r="r" b="b"/>
              <a:pathLst>
                <a:path w="65" h="78">
                  <a:moveTo>
                    <a:pt x="60" y="46"/>
                  </a:moveTo>
                  <a:cubicBezTo>
                    <a:pt x="56" y="65"/>
                    <a:pt x="39" y="78"/>
                    <a:pt x="24" y="74"/>
                  </a:cubicBezTo>
                  <a:cubicBezTo>
                    <a:pt x="8" y="70"/>
                    <a:pt x="0" y="51"/>
                    <a:pt x="4" y="32"/>
                  </a:cubicBezTo>
                  <a:cubicBezTo>
                    <a:pt x="9" y="12"/>
                    <a:pt x="25" y="0"/>
                    <a:pt x="41" y="4"/>
                  </a:cubicBezTo>
                  <a:cubicBezTo>
                    <a:pt x="56" y="7"/>
                    <a:pt x="65" y="26"/>
                    <a:pt x="60" y="46"/>
                  </a:cubicBezTo>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58">
              <a:extLst>
                <a:ext uri="{FF2B5EF4-FFF2-40B4-BE49-F238E27FC236}">
                  <a16:creationId xmlns:a16="http://schemas.microsoft.com/office/drawing/2014/main" id="{5185A48D-F1A4-445C-8FDE-0865B569758E}"/>
                </a:ext>
              </a:extLst>
            </p:cNvPr>
            <p:cNvSpPr>
              <a:spLocks noEditPoints="1"/>
            </p:cNvSpPr>
            <p:nvPr/>
          </p:nvSpPr>
          <p:spPr bwMode="auto">
            <a:xfrm>
              <a:off x="-3537313" y="-2409826"/>
              <a:ext cx="165206" cy="156805"/>
            </a:xfrm>
            <a:custGeom>
              <a:avLst/>
              <a:gdLst>
                <a:gd name="T0" fmla="*/ 5 w 31"/>
                <a:gd name="T1" fmla="*/ 29 h 30"/>
                <a:gd name="T2" fmla="*/ 0 w 31"/>
                <a:gd name="T3" fmla="*/ 30 h 30"/>
                <a:gd name="T4" fmla="*/ 5 w 31"/>
                <a:gd name="T5" fmla="*/ 29 h 30"/>
                <a:gd name="T6" fmla="*/ 5 w 31"/>
                <a:gd name="T7" fmla="*/ 29 h 30"/>
                <a:gd name="T8" fmla="*/ 31 w 31"/>
                <a:gd name="T9" fmla="*/ 1 h 30"/>
                <a:gd name="T10" fmla="*/ 28 w 31"/>
                <a:gd name="T11" fmla="*/ 10 h 30"/>
                <a:gd name="T12" fmla="*/ 28 w 31"/>
                <a:gd name="T13" fmla="*/ 10 h 30"/>
                <a:gd name="T14" fmla="*/ 31 w 31"/>
                <a:gd name="T15" fmla="*/ 1 h 30"/>
                <a:gd name="T16" fmla="*/ 31 w 31"/>
                <a:gd name="T17" fmla="*/ 1 h 30"/>
                <a:gd name="T18" fmla="*/ 31 w 31"/>
                <a:gd name="T19" fmla="*/ 1 h 30"/>
                <a:gd name="T20" fmla="*/ 31 w 31"/>
                <a:gd name="T21" fmla="*/ 1 h 30"/>
                <a:gd name="T22" fmla="*/ 31 w 31"/>
                <a:gd name="T23" fmla="*/ 1 h 30"/>
                <a:gd name="T24" fmla="*/ 31 w 31"/>
                <a:gd name="T25" fmla="*/ 1 h 30"/>
                <a:gd name="T26" fmla="*/ 31 w 31"/>
                <a:gd name="T27" fmla="*/ 1 h 30"/>
                <a:gd name="T28" fmla="*/ 31 w 31"/>
                <a:gd name="T29" fmla="*/ 0 h 30"/>
                <a:gd name="T30" fmla="*/ 31 w 31"/>
                <a:gd name="T31" fmla="*/ 0 h 30"/>
                <a:gd name="T32" fmla="*/ 31 w 31"/>
                <a:gd name="T33" fmla="*/ 0 h 30"/>
                <a:gd name="T34" fmla="*/ 31 w 31"/>
                <a:gd name="T35" fmla="*/ 0 h 30"/>
                <a:gd name="T36" fmla="*/ 31 w 31"/>
                <a:gd name="T37" fmla="*/ 0 h 30"/>
                <a:gd name="T38" fmla="*/ 31 w 31"/>
                <a:gd name="T39" fmla="*/ 0 h 30"/>
                <a:gd name="T40" fmla="*/ 31 w 31"/>
                <a:gd name="T41" fmla="*/ 0 h 30"/>
                <a:gd name="T42" fmla="*/ 31 w 31"/>
                <a:gd name="T43" fmla="*/ 0 h 30"/>
                <a:gd name="T44" fmla="*/ 31 w 31"/>
                <a:gd name="T45" fmla="*/ 0 h 30"/>
                <a:gd name="T46" fmla="*/ 31 w 31"/>
                <a:gd name="T47" fmla="*/ 0 h 30"/>
                <a:gd name="T48" fmla="*/ 31 w 31"/>
                <a:gd name="T49" fmla="*/ 0 h 30"/>
                <a:gd name="T50" fmla="*/ 31 w 31"/>
                <a:gd name="T51" fmla="*/ 0 h 30"/>
                <a:gd name="T52" fmla="*/ 31 w 31"/>
                <a:gd name="T53" fmla="*/ 0 h 30"/>
                <a:gd name="T54" fmla="*/ 31 w 31"/>
                <a:gd name="T55" fmla="*/ 0 h 30"/>
                <a:gd name="T56" fmla="*/ 31 w 31"/>
                <a:gd name="T57" fmla="*/ 0 h 30"/>
                <a:gd name="T58" fmla="*/ 31 w 31"/>
                <a:gd name="T59" fmla="*/ 0 h 30"/>
                <a:gd name="T60" fmla="*/ 31 w 31"/>
                <a:gd name="T61" fmla="*/ 0 h 30"/>
                <a:gd name="T62" fmla="*/ 31 w 31"/>
                <a:gd name="T6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 h="30">
                  <a:moveTo>
                    <a:pt x="5" y="29"/>
                  </a:moveTo>
                  <a:cubicBezTo>
                    <a:pt x="3" y="30"/>
                    <a:pt x="2" y="30"/>
                    <a:pt x="0" y="30"/>
                  </a:cubicBezTo>
                  <a:cubicBezTo>
                    <a:pt x="2" y="30"/>
                    <a:pt x="3" y="30"/>
                    <a:pt x="5" y="29"/>
                  </a:cubicBezTo>
                  <a:cubicBezTo>
                    <a:pt x="5" y="29"/>
                    <a:pt x="5" y="29"/>
                    <a:pt x="5" y="29"/>
                  </a:cubicBezTo>
                  <a:moveTo>
                    <a:pt x="31" y="1"/>
                  </a:moveTo>
                  <a:cubicBezTo>
                    <a:pt x="30" y="4"/>
                    <a:pt x="29" y="7"/>
                    <a:pt x="28" y="10"/>
                  </a:cubicBezTo>
                  <a:cubicBezTo>
                    <a:pt x="28" y="10"/>
                    <a:pt x="28" y="10"/>
                    <a:pt x="28" y="10"/>
                  </a:cubicBezTo>
                  <a:cubicBezTo>
                    <a:pt x="29" y="7"/>
                    <a:pt x="30" y="4"/>
                    <a:pt x="31" y="1"/>
                  </a:cubicBezTo>
                  <a:moveTo>
                    <a:pt x="31" y="1"/>
                  </a:moveTo>
                  <a:cubicBezTo>
                    <a:pt x="31" y="1"/>
                    <a:pt x="31" y="1"/>
                    <a:pt x="31" y="1"/>
                  </a:cubicBezTo>
                  <a:cubicBezTo>
                    <a:pt x="31" y="1"/>
                    <a:pt x="31" y="1"/>
                    <a:pt x="31" y="1"/>
                  </a:cubicBezTo>
                  <a:moveTo>
                    <a:pt x="31" y="1"/>
                  </a:moveTo>
                  <a:cubicBezTo>
                    <a:pt x="31" y="1"/>
                    <a:pt x="31" y="1"/>
                    <a:pt x="31" y="1"/>
                  </a:cubicBezTo>
                  <a:cubicBezTo>
                    <a:pt x="31" y="1"/>
                    <a:pt x="31" y="1"/>
                    <a:pt x="31" y="1"/>
                  </a:cubicBezTo>
                  <a:moveTo>
                    <a:pt x="31" y="0"/>
                  </a:moveTo>
                  <a:cubicBezTo>
                    <a:pt x="31" y="0"/>
                    <a:pt x="31" y="0"/>
                    <a:pt x="31" y="0"/>
                  </a:cubicBezTo>
                  <a:cubicBezTo>
                    <a:pt x="31" y="0"/>
                    <a:pt x="31" y="0"/>
                    <a:pt x="31" y="0"/>
                  </a:cubicBezTo>
                  <a:moveTo>
                    <a:pt x="31" y="0"/>
                  </a:moveTo>
                  <a:cubicBezTo>
                    <a:pt x="31" y="0"/>
                    <a:pt x="31" y="0"/>
                    <a:pt x="31" y="0"/>
                  </a:cubicBezTo>
                  <a:cubicBezTo>
                    <a:pt x="31" y="0"/>
                    <a:pt x="31" y="0"/>
                    <a:pt x="31" y="0"/>
                  </a:cubicBezTo>
                  <a:moveTo>
                    <a:pt x="31" y="0"/>
                  </a:moveTo>
                  <a:cubicBezTo>
                    <a:pt x="31" y="0"/>
                    <a:pt x="31" y="0"/>
                    <a:pt x="31" y="0"/>
                  </a:cubicBezTo>
                  <a:cubicBezTo>
                    <a:pt x="31" y="0"/>
                    <a:pt x="31" y="0"/>
                    <a:pt x="31" y="0"/>
                  </a:cubicBezTo>
                  <a:moveTo>
                    <a:pt x="31" y="0"/>
                  </a:moveTo>
                  <a:cubicBezTo>
                    <a:pt x="31" y="0"/>
                    <a:pt x="31" y="0"/>
                    <a:pt x="31" y="0"/>
                  </a:cubicBezTo>
                  <a:cubicBezTo>
                    <a:pt x="31" y="0"/>
                    <a:pt x="31" y="0"/>
                    <a:pt x="31" y="0"/>
                  </a:cubicBezTo>
                  <a:moveTo>
                    <a:pt x="31" y="0"/>
                  </a:moveTo>
                  <a:cubicBezTo>
                    <a:pt x="31" y="0"/>
                    <a:pt x="31" y="0"/>
                    <a:pt x="31" y="0"/>
                  </a:cubicBezTo>
                  <a:cubicBezTo>
                    <a:pt x="31" y="0"/>
                    <a:pt x="31" y="0"/>
                    <a:pt x="31" y="0"/>
                  </a:cubicBezTo>
                  <a:moveTo>
                    <a:pt x="31" y="0"/>
                  </a:moveTo>
                  <a:cubicBezTo>
                    <a:pt x="31" y="0"/>
                    <a:pt x="31" y="0"/>
                    <a:pt x="31" y="0"/>
                  </a:cubicBezTo>
                  <a:cubicBezTo>
                    <a:pt x="31" y="0"/>
                    <a:pt x="31" y="0"/>
                    <a:pt x="31" y="0"/>
                  </a:cubicBezTo>
                </a:path>
              </a:pathLst>
            </a:custGeom>
            <a:solidFill>
              <a:srgbClr val="3933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59">
              <a:extLst>
                <a:ext uri="{FF2B5EF4-FFF2-40B4-BE49-F238E27FC236}">
                  <a16:creationId xmlns:a16="http://schemas.microsoft.com/office/drawing/2014/main" id="{13513BEE-A8DC-46CB-9623-4FB96F8E329E}"/>
                </a:ext>
              </a:extLst>
            </p:cNvPr>
            <p:cNvSpPr>
              <a:spLocks noChangeArrowheads="1"/>
            </p:cNvSpPr>
            <p:nvPr/>
          </p:nvSpPr>
          <p:spPr bwMode="auto">
            <a:xfrm>
              <a:off x="-3388909" y="-2356624"/>
              <a:ext cx="2801" cy="2799"/>
            </a:xfrm>
            <a:prstGeom prst="ellipse">
              <a:avLst/>
            </a:prstGeom>
            <a:solidFill>
              <a:srgbClr val="2B26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60">
              <a:extLst>
                <a:ext uri="{FF2B5EF4-FFF2-40B4-BE49-F238E27FC236}">
                  <a16:creationId xmlns:a16="http://schemas.microsoft.com/office/drawing/2014/main" id="{669528C0-1272-47A0-BD72-F14DBCFCCEBE}"/>
                </a:ext>
              </a:extLst>
            </p:cNvPr>
            <p:cNvSpPr>
              <a:spLocks/>
            </p:cNvSpPr>
            <p:nvPr/>
          </p:nvSpPr>
          <p:spPr bwMode="auto">
            <a:xfrm>
              <a:off x="-3509312" y="-2356624"/>
              <a:ext cx="120405" cy="98002"/>
            </a:xfrm>
            <a:custGeom>
              <a:avLst/>
              <a:gdLst>
                <a:gd name="T0" fmla="*/ 23 w 23"/>
                <a:gd name="T1" fmla="*/ 0 h 19"/>
                <a:gd name="T2" fmla="*/ 0 w 23"/>
                <a:gd name="T3" fmla="*/ 19 h 19"/>
                <a:gd name="T4" fmla="*/ 0 w 23"/>
                <a:gd name="T5" fmla="*/ 19 h 19"/>
                <a:gd name="T6" fmla="*/ 23 w 23"/>
                <a:gd name="T7" fmla="*/ 0 h 19"/>
                <a:gd name="T8" fmla="*/ 23 w 23"/>
                <a:gd name="T9" fmla="*/ 0 h 19"/>
              </a:gdLst>
              <a:ahLst/>
              <a:cxnLst>
                <a:cxn ang="0">
                  <a:pos x="T0" y="T1"/>
                </a:cxn>
                <a:cxn ang="0">
                  <a:pos x="T2" y="T3"/>
                </a:cxn>
                <a:cxn ang="0">
                  <a:pos x="T4" y="T5"/>
                </a:cxn>
                <a:cxn ang="0">
                  <a:pos x="T6" y="T7"/>
                </a:cxn>
                <a:cxn ang="0">
                  <a:pos x="T8" y="T9"/>
                </a:cxn>
              </a:cxnLst>
              <a:rect l="0" t="0" r="r" b="b"/>
              <a:pathLst>
                <a:path w="23" h="19">
                  <a:moveTo>
                    <a:pt x="23" y="0"/>
                  </a:moveTo>
                  <a:cubicBezTo>
                    <a:pt x="18" y="11"/>
                    <a:pt x="9" y="18"/>
                    <a:pt x="0" y="19"/>
                  </a:cubicBezTo>
                  <a:cubicBezTo>
                    <a:pt x="0" y="19"/>
                    <a:pt x="0" y="19"/>
                    <a:pt x="0" y="19"/>
                  </a:cubicBezTo>
                  <a:cubicBezTo>
                    <a:pt x="9" y="18"/>
                    <a:pt x="18" y="11"/>
                    <a:pt x="23" y="0"/>
                  </a:cubicBezTo>
                  <a:cubicBezTo>
                    <a:pt x="23" y="0"/>
                    <a:pt x="23" y="0"/>
                    <a:pt x="23" y="0"/>
                  </a:cubicBezTo>
                </a:path>
              </a:pathLst>
            </a:custGeom>
            <a:solidFill>
              <a:srgbClr val="F99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61">
              <a:extLst>
                <a:ext uri="{FF2B5EF4-FFF2-40B4-BE49-F238E27FC236}">
                  <a16:creationId xmlns:a16="http://schemas.microsoft.com/office/drawing/2014/main" id="{8C927471-1FF4-4F80-95F1-29A9D8EB79B0}"/>
                </a:ext>
              </a:extLst>
            </p:cNvPr>
            <p:cNvSpPr>
              <a:spLocks noEditPoints="1"/>
            </p:cNvSpPr>
            <p:nvPr/>
          </p:nvSpPr>
          <p:spPr bwMode="auto">
            <a:xfrm>
              <a:off x="-3640917" y="-2314623"/>
              <a:ext cx="78403" cy="56002"/>
            </a:xfrm>
            <a:custGeom>
              <a:avLst/>
              <a:gdLst>
                <a:gd name="T0" fmla="*/ 15 w 15"/>
                <a:gd name="T1" fmla="*/ 11 h 11"/>
                <a:gd name="T2" fmla="*/ 15 w 15"/>
                <a:gd name="T3" fmla="*/ 11 h 11"/>
                <a:gd name="T4" fmla="*/ 15 w 15"/>
                <a:gd name="T5" fmla="*/ 11 h 11"/>
                <a:gd name="T6" fmla="*/ 0 w 15"/>
                <a:gd name="T7" fmla="*/ 0 h 11"/>
                <a:gd name="T8" fmla="*/ 15 w 15"/>
                <a:gd name="T9" fmla="*/ 11 h 11"/>
                <a:gd name="T10" fmla="*/ 0 w 15"/>
                <a:gd name="T11" fmla="*/ 0 h 11"/>
                <a:gd name="T12" fmla="*/ 0 w 15"/>
                <a:gd name="T13" fmla="*/ 0 h 11"/>
                <a:gd name="T14" fmla="*/ 0 w 15"/>
                <a:gd name="T15" fmla="*/ 0 h 11"/>
                <a:gd name="T16" fmla="*/ 0 w 15"/>
                <a:gd name="T17" fmla="*/ 0 h 11"/>
                <a:gd name="T18" fmla="*/ 0 w 15"/>
                <a:gd name="T19" fmla="*/ 0 h 11"/>
                <a:gd name="T20" fmla="*/ 0 w 15"/>
                <a:gd name="T21" fmla="*/ 0 h 11"/>
                <a:gd name="T22" fmla="*/ 0 w 15"/>
                <a:gd name="T23" fmla="*/ 0 h 11"/>
                <a:gd name="T24" fmla="*/ 0 w 15"/>
                <a:gd name="T25" fmla="*/ 0 h 11"/>
                <a:gd name="T26" fmla="*/ 0 w 15"/>
                <a:gd name="T27" fmla="*/ 0 h 11"/>
                <a:gd name="T28" fmla="*/ 0 w 15"/>
                <a:gd name="T2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11">
                  <a:moveTo>
                    <a:pt x="15" y="11"/>
                  </a:moveTo>
                  <a:cubicBezTo>
                    <a:pt x="15" y="11"/>
                    <a:pt x="15" y="11"/>
                    <a:pt x="15" y="11"/>
                  </a:cubicBezTo>
                  <a:cubicBezTo>
                    <a:pt x="15" y="11"/>
                    <a:pt x="15" y="11"/>
                    <a:pt x="15" y="11"/>
                  </a:cubicBezTo>
                  <a:moveTo>
                    <a:pt x="0" y="0"/>
                  </a:moveTo>
                  <a:cubicBezTo>
                    <a:pt x="4" y="5"/>
                    <a:pt x="9" y="9"/>
                    <a:pt x="15" y="11"/>
                  </a:cubicBezTo>
                  <a:cubicBezTo>
                    <a:pt x="9" y="9"/>
                    <a:pt x="4" y="5"/>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B33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62">
              <a:extLst>
                <a:ext uri="{FF2B5EF4-FFF2-40B4-BE49-F238E27FC236}">
                  <a16:creationId xmlns:a16="http://schemas.microsoft.com/office/drawing/2014/main" id="{83877393-A84D-42A7-99E5-0728931CDCD4}"/>
                </a:ext>
              </a:extLst>
            </p:cNvPr>
            <p:cNvSpPr>
              <a:spLocks/>
            </p:cNvSpPr>
            <p:nvPr/>
          </p:nvSpPr>
          <p:spPr bwMode="auto">
            <a:xfrm>
              <a:off x="-3674518" y="-2516230"/>
              <a:ext cx="310811" cy="263209"/>
            </a:xfrm>
            <a:custGeom>
              <a:avLst/>
              <a:gdLst>
                <a:gd name="T0" fmla="*/ 57 w 59"/>
                <a:gd name="T1" fmla="*/ 0 h 50"/>
                <a:gd name="T2" fmla="*/ 56 w 59"/>
                <a:gd name="T3" fmla="*/ 16 h 50"/>
                <a:gd name="T4" fmla="*/ 26 w 59"/>
                <a:gd name="T5" fmla="*/ 45 h 50"/>
                <a:gd name="T6" fmla="*/ 20 w 59"/>
                <a:gd name="T7" fmla="*/ 44 h 50"/>
                <a:gd name="T8" fmla="*/ 0 w 59"/>
                <a:gd name="T9" fmla="*/ 23 h 50"/>
                <a:gd name="T10" fmla="*/ 6 w 59"/>
                <a:gd name="T11" fmla="*/ 38 h 50"/>
                <a:gd name="T12" fmla="*/ 6 w 59"/>
                <a:gd name="T13" fmla="*/ 38 h 50"/>
                <a:gd name="T14" fmla="*/ 6 w 59"/>
                <a:gd name="T15" fmla="*/ 38 h 50"/>
                <a:gd name="T16" fmla="*/ 6 w 59"/>
                <a:gd name="T17" fmla="*/ 38 h 50"/>
                <a:gd name="T18" fmla="*/ 6 w 59"/>
                <a:gd name="T19" fmla="*/ 38 h 50"/>
                <a:gd name="T20" fmla="*/ 6 w 59"/>
                <a:gd name="T21" fmla="*/ 38 h 50"/>
                <a:gd name="T22" fmla="*/ 6 w 59"/>
                <a:gd name="T23" fmla="*/ 38 h 50"/>
                <a:gd name="T24" fmla="*/ 21 w 59"/>
                <a:gd name="T25" fmla="*/ 49 h 50"/>
                <a:gd name="T26" fmla="*/ 21 w 59"/>
                <a:gd name="T27" fmla="*/ 49 h 50"/>
                <a:gd name="T28" fmla="*/ 21 w 59"/>
                <a:gd name="T29" fmla="*/ 49 h 50"/>
                <a:gd name="T30" fmla="*/ 21 w 59"/>
                <a:gd name="T31" fmla="*/ 49 h 50"/>
                <a:gd name="T32" fmla="*/ 26 w 59"/>
                <a:gd name="T33" fmla="*/ 50 h 50"/>
                <a:gd name="T34" fmla="*/ 26 w 59"/>
                <a:gd name="T35" fmla="*/ 50 h 50"/>
                <a:gd name="T36" fmla="*/ 26 w 59"/>
                <a:gd name="T37" fmla="*/ 50 h 50"/>
                <a:gd name="T38" fmla="*/ 31 w 59"/>
                <a:gd name="T39" fmla="*/ 49 h 50"/>
                <a:gd name="T40" fmla="*/ 54 w 59"/>
                <a:gd name="T41" fmla="*/ 30 h 50"/>
                <a:gd name="T42" fmla="*/ 54 w 59"/>
                <a:gd name="T43" fmla="*/ 30 h 50"/>
                <a:gd name="T44" fmla="*/ 57 w 59"/>
                <a:gd name="T45" fmla="*/ 21 h 50"/>
                <a:gd name="T46" fmla="*/ 57 w 59"/>
                <a:gd name="T47" fmla="*/ 21 h 50"/>
                <a:gd name="T48" fmla="*/ 57 w 59"/>
                <a:gd name="T49" fmla="*/ 21 h 50"/>
                <a:gd name="T50" fmla="*/ 57 w 59"/>
                <a:gd name="T51" fmla="*/ 21 h 50"/>
                <a:gd name="T52" fmla="*/ 57 w 59"/>
                <a:gd name="T53" fmla="*/ 21 h 50"/>
                <a:gd name="T54" fmla="*/ 57 w 59"/>
                <a:gd name="T55" fmla="*/ 21 h 50"/>
                <a:gd name="T56" fmla="*/ 57 w 59"/>
                <a:gd name="T57" fmla="*/ 20 h 50"/>
                <a:gd name="T58" fmla="*/ 57 w 59"/>
                <a:gd name="T59" fmla="*/ 20 h 50"/>
                <a:gd name="T60" fmla="*/ 57 w 59"/>
                <a:gd name="T61" fmla="*/ 20 h 50"/>
                <a:gd name="T62" fmla="*/ 57 w 59"/>
                <a:gd name="T63" fmla="*/ 20 h 50"/>
                <a:gd name="T64" fmla="*/ 57 w 59"/>
                <a:gd name="T65" fmla="*/ 20 h 50"/>
                <a:gd name="T66" fmla="*/ 57 w 59"/>
                <a:gd name="T67" fmla="*/ 20 h 50"/>
                <a:gd name="T68" fmla="*/ 57 w 59"/>
                <a:gd name="T69" fmla="*/ 20 h 50"/>
                <a:gd name="T70" fmla="*/ 57 w 59"/>
                <a:gd name="T71" fmla="*/ 20 h 50"/>
                <a:gd name="T72" fmla="*/ 57 w 59"/>
                <a:gd name="T73" fmla="*/ 20 h 50"/>
                <a:gd name="T74" fmla="*/ 57 w 59"/>
                <a:gd name="T75" fmla="*/ 20 h 50"/>
                <a:gd name="T76" fmla="*/ 57 w 59"/>
                <a:gd name="T77" fmla="*/ 20 h 50"/>
                <a:gd name="T78" fmla="*/ 57 w 59"/>
                <a:gd name="T79" fmla="*/ 20 h 50"/>
                <a:gd name="T80" fmla="*/ 57 w 59"/>
                <a:gd name="T8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0">
                  <a:moveTo>
                    <a:pt x="57" y="0"/>
                  </a:moveTo>
                  <a:cubicBezTo>
                    <a:pt x="58" y="5"/>
                    <a:pt x="58" y="10"/>
                    <a:pt x="56" y="16"/>
                  </a:cubicBezTo>
                  <a:cubicBezTo>
                    <a:pt x="52" y="33"/>
                    <a:pt x="39" y="45"/>
                    <a:pt x="26" y="45"/>
                  </a:cubicBezTo>
                  <a:cubicBezTo>
                    <a:pt x="24" y="45"/>
                    <a:pt x="22" y="45"/>
                    <a:pt x="20" y="44"/>
                  </a:cubicBezTo>
                  <a:cubicBezTo>
                    <a:pt x="10" y="42"/>
                    <a:pt x="3" y="33"/>
                    <a:pt x="0" y="23"/>
                  </a:cubicBezTo>
                  <a:cubicBezTo>
                    <a:pt x="1" y="28"/>
                    <a:pt x="3" y="34"/>
                    <a:pt x="6" y="38"/>
                  </a:cubicBezTo>
                  <a:cubicBezTo>
                    <a:pt x="6" y="38"/>
                    <a:pt x="6" y="38"/>
                    <a:pt x="6" y="38"/>
                  </a:cubicBezTo>
                  <a:cubicBezTo>
                    <a:pt x="6" y="38"/>
                    <a:pt x="6" y="38"/>
                    <a:pt x="6" y="38"/>
                  </a:cubicBezTo>
                  <a:cubicBezTo>
                    <a:pt x="6" y="38"/>
                    <a:pt x="6" y="38"/>
                    <a:pt x="6" y="38"/>
                  </a:cubicBezTo>
                  <a:cubicBezTo>
                    <a:pt x="6" y="38"/>
                    <a:pt x="6" y="38"/>
                    <a:pt x="6" y="38"/>
                  </a:cubicBezTo>
                  <a:cubicBezTo>
                    <a:pt x="6" y="38"/>
                    <a:pt x="6" y="38"/>
                    <a:pt x="6" y="38"/>
                  </a:cubicBezTo>
                  <a:cubicBezTo>
                    <a:pt x="6" y="38"/>
                    <a:pt x="6" y="38"/>
                    <a:pt x="6" y="38"/>
                  </a:cubicBezTo>
                  <a:cubicBezTo>
                    <a:pt x="10" y="43"/>
                    <a:pt x="15" y="47"/>
                    <a:pt x="21" y="49"/>
                  </a:cubicBezTo>
                  <a:cubicBezTo>
                    <a:pt x="21" y="49"/>
                    <a:pt x="21" y="49"/>
                    <a:pt x="21" y="49"/>
                  </a:cubicBezTo>
                  <a:cubicBezTo>
                    <a:pt x="21" y="49"/>
                    <a:pt x="21" y="49"/>
                    <a:pt x="21" y="49"/>
                  </a:cubicBezTo>
                  <a:cubicBezTo>
                    <a:pt x="21" y="49"/>
                    <a:pt x="21" y="49"/>
                    <a:pt x="21" y="49"/>
                  </a:cubicBezTo>
                  <a:cubicBezTo>
                    <a:pt x="23" y="49"/>
                    <a:pt x="25" y="50"/>
                    <a:pt x="26" y="50"/>
                  </a:cubicBezTo>
                  <a:cubicBezTo>
                    <a:pt x="26" y="50"/>
                    <a:pt x="26" y="50"/>
                    <a:pt x="26" y="50"/>
                  </a:cubicBezTo>
                  <a:cubicBezTo>
                    <a:pt x="26" y="50"/>
                    <a:pt x="26" y="50"/>
                    <a:pt x="26" y="50"/>
                  </a:cubicBezTo>
                  <a:cubicBezTo>
                    <a:pt x="28" y="50"/>
                    <a:pt x="29" y="50"/>
                    <a:pt x="31" y="49"/>
                  </a:cubicBezTo>
                  <a:cubicBezTo>
                    <a:pt x="40" y="48"/>
                    <a:pt x="49" y="41"/>
                    <a:pt x="54" y="30"/>
                  </a:cubicBezTo>
                  <a:cubicBezTo>
                    <a:pt x="54" y="30"/>
                    <a:pt x="54" y="30"/>
                    <a:pt x="54" y="30"/>
                  </a:cubicBezTo>
                  <a:cubicBezTo>
                    <a:pt x="55" y="27"/>
                    <a:pt x="56" y="24"/>
                    <a:pt x="57" y="21"/>
                  </a:cubicBezTo>
                  <a:cubicBezTo>
                    <a:pt x="57" y="21"/>
                    <a:pt x="57" y="21"/>
                    <a:pt x="57" y="21"/>
                  </a:cubicBezTo>
                  <a:cubicBezTo>
                    <a:pt x="57" y="21"/>
                    <a:pt x="57" y="21"/>
                    <a:pt x="57" y="21"/>
                  </a:cubicBezTo>
                  <a:cubicBezTo>
                    <a:pt x="57" y="21"/>
                    <a:pt x="57" y="21"/>
                    <a:pt x="57" y="21"/>
                  </a:cubicBezTo>
                  <a:cubicBezTo>
                    <a:pt x="57" y="21"/>
                    <a:pt x="57" y="21"/>
                    <a:pt x="57" y="21"/>
                  </a:cubicBezTo>
                  <a:cubicBezTo>
                    <a:pt x="57" y="21"/>
                    <a:pt x="57" y="21"/>
                    <a:pt x="57" y="21"/>
                  </a:cubicBezTo>
                  <a:cubicBezTo>
                    <a:pt x="57" y="21"/>
                    <a:pt x="57" y="21"/>
                    <a:pt x="57" y="20"/>
                  </a:cubicBezTo>
                  <a:cubicBezTo>
                    <a:pt x="57" y="20"/>
                    <a:pt x="57" y="20"/>
                    <a:pt x="57" y="20"/>
                  </a:cubicBezTo>
                  <a:cubicBezTo>
                    <a:pt x="57" y="20"/>
                    <a:pt x="57" y="20"/>
                    <a:pt x="57" y="20"/>
                  </a:cubicBezTo>
                  <a:cubicBezTo>
                    <a:pt x="57" y="20"/>
                    <a:pt x="57" y="20"/>
                    <a:pt x="57" y="20"/>
                  </a:cubicBezTo>
                  <a:cubicBezTo>
                    <a:pt x="57" y="20"/>
                    <a:pt x="57" y="20"/>
                    <a:pt x="57" y="20"/>
                  </a:cubicBezTo>
                  <a:cubicBezTo>
                    <a:pt x="57" y="20"/>
                    <a:pt x="57" y="20"/>
                    <a:pt x="57" y="20"/>
                  </a:cubicBezTo>
                  <a:cubicBezTo>
                    <a:pt x="57" y="20"/>
                    <a:pt x="57" y="20"/>
                    <a:pt x="57" y="20"/>
                  </a:cubicBezTo>
                  <a:cubicBezTo>
                    <a:pt x="57" y="20"/>
                    <a:pt x="57" y="20"/>
                    <a:pt x="57" y="20"/>
                  </a:cubicBezTo>
                  <a:cubicBezTo>
                    <a:pt x="57" y="20"/>
                    <a:pt x="57" y="20"/>
                    <a:pt x="57" y="20"/>
                  </a:cubicBezTo>
                  <a:cubicBezTo>
                    <a:pt x="57" y="20"/>
                    <a:pt x="57" y="20"/>
                    <a:pt x="57" y="20"/>
                  </a:cubicBezTo>
                  <a:cubicBezTo>
                    <a:pt x="57" y="20"/>
                    <a:pt x="57" y="20"/>
                    <a:pt x="57" y="20"/>
                  </a:cubicBezTo>
                  <a:cubicBezTo>
                    <a:pt x="57" y="20"/>
                    <a:pt x="57" y="20"/>
                    <a:pt x="57" y="20"/>
                  </a:cubicBezTo>
                  <a:cubicBezTo>
                    <a:pt x="59" y="13"/>
                    <a:pt x="59" y="6"/>
                    <a:pt x="57" y="0"/>
                  </a:cubicBezTo>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00DD7B51-ACE2-4898-9DAF-EDCE3F2A7263}"/>
                </a:ext>
              </a:extLst>
            </p:cNvPr>
            <p:cNvSpPr>
              <a:spLocks/>
            </p:cNvSpPr>
            <p:nvPr/>
          </p:nvSpPr>
          <p:spPr bwMode="auto">
            <a:xfrm>
              <a:off x="-3727719" y="-2667435"/>
              <a:ext cx="375213" cy="235208"/>
            </a:xfrm>
            <a:custGeom>
              <a:avLst/>
              <a:gdLst>
                <a:gd name="T0" fmla="*/ 69 w 71"/>
                <a:gd name="T1" fmla="*/ 21 h 45"/>
                <a:gd name="T2" fmla="*/ 67 w 71"/>
                <a:gd name="T3" fmla="*/ 18 h 45"/>
                <a:gd name="T4" fmla="*/ 44 w 71"/>
                <a:gd name="T5" fmla="*/ 5 h 45"/>
                <a:gd name="T6" fmla="*/ 43 w 71"/>
                <a:gd name="T7" fmla="*/ 5 h 45"/>
                <a:gd name="T8" fmla="*/ 4 w 71"/>
                <a:gd name="T9" fmla="*/ 11 h 45"/>
                <a:gd name="T10" fmla="*/ 21 w 71"/>
                <a:gd name="T11" fmla="*/ 33 h 45"/>
                <a:gd name="T12" fmla="*/ 31 w 71"/>
                <a:gd name="T13" fmla="*/ 30 h 45"/>
                <a:gd name="T14" fmla="*/ 57 w 71"/>
                <a:gd name="T15" fmla="*/ 44 h 45"/>
                <a:gd name="T16" fmla="*/ 58 w 71"/>
                <a:gd name="T17" fmla="*/ 45 h 45"/>
                <a:gd name="T18" fmla="*/ 68 w 71"/>
                <a:gd name="T19" fmla="*/ 35 h 45"/>
                <a:gd name="T20" fmla="*/ 69 w 71"/>
                <a:gd name="T21" fmla="*/ 39 h 45"/>
                <a:gd name="T22" fmla="*/ 69 w 71"/>
                <a:gd name="T23" fmla="*/ 32 h 45"/>
                <a:gd name="T24" fmla="*/ 69 w 71"/>
                <a:gd name="T25"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45">
                  <a:moveTo>
                    <a:pt x="69" y="21"/>
                  </a:moveTo>
                  <a:cubicBezTo>
                    <a:pt x="68" y="20"/>
                    <a:pt x="68" y="19"/>
                    <a:pt x="67" y="18"/>
                  </a:cubicBezTo>
                  <a:cubicBezTo>
                    <a:pt x="63" y="9"/>
                    <a:pt x="54" y="4"/>
                    <a:pt x="44" y="5"/>
                  </a:cubicBezTo>
                  <a:cubicBezTo>
                    <a:pt x="43" y="5"/>
                    <a:pt x="43" y="5"/>
                    <a:pt x="43" y="5"/>
                  </a:cubicBezTo>
                  <a:cubicBezTo>
                    <a:pt x="23" y="10"/>
                    <a:pt x="13" y="0"/>
                    <a:pt x="4" y="11"/>
                  </a:cubicBezTo>
                  <a:cubicBezTo>
                    <a:pt x="0" y="16"/>
                    <a:pt x="4" y="38"/>
                    <a:pt x="21" y="33"/>
                  </a:cubicBezTo>
                  <a:cubicBezTo>
                    <a:pt x="24" y="31"/>
                    <a:pt x="28" y="30"/>
                    <a:pt x="31" y="30"/>
                  </a:cubicBezTo>
                  <a:cubicBezTo>
                    <a:pt x="42" y="27"/>
                    <a:pt x="54" y="33"/>
                    <a:pt x="57" y="44"/>
                  </a:cubicBezTo>
                  <a:cubicBezTo>
                    <a:pt x="57" y="44"/>
                    <a:pt x="57" y="45"/>
                    <a:pt x="58" y="45"/>
                  </a:cubicBezTo>
                  <a:cubicBezTo>
                    <a:pt x="58" y="45"/>
                    <a:pt x="64" y="41"/>
                    <a:pt x="68" y="35"/>
                  </a:cubicBezTo>
                  <a:cubicBezTo>
                    <a:pt x="68" y="36"/>
                    <a:pt x="69" y="38"/>
                    <a:pt x="69" y="39"/>
                  </a:cubicBezTo>
                  <a:cubicBezTo>
                    <a:pt x="69" y="42"/>
                    <a:pt x="69" y="38"/>
                    <a:pt x="69" y="32"/>
                  </a:cubicBezTo>
                  <a:cubicBezTo>
                    <a:pt x="71" y="29"/>
                    <a:pt x="71" y="25"/>
                    <a:pt x="69" y="21"/>
                  </a:cubicBezTo>
                  <a:close/>
                </a:path>
              </a:pathLst>
            </a:custGeom>
            <a:solidFill>
              <a:srgbClr val="3936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64">
              <a:extLst>
                <a:ext uri="{FF2B5EF4-FFF2-40B4-BE49-F238E27FC236}">
                  <a16:creationId xmlns:a16="http://schemas.microsoft.com/office/drawing/2014/main" id="{9AB0CF1D-8543-4069-AC7D-D3AD93BE3C98}"/>
                </a:ext>
              </a:extLst>
            </p:cNvPr>
            <p:cNvSpPr>
              <a:spLocks/>
            </p:cNvSpPr>
            <p:nvPr/>
          </p:nvSpPr>
          <p:spPr bwMode="auto">
            <a:xfrm>
              <a:off x="-3503712" y="-2673035"/>
              <a:ext cx="182007" cy="322010"/>
            </a:xfrm>
            <a:custGeom>
              <a:avLst/>
              <a:gdLst>
                <a:gd name="T0" fmla="*/ 0 w 35"/>
                <a:gd name="T1" fmla="*/ 10 h 61"/>
                <a:gd name="T2" fmla="*/ 32 w 35"/>
                <a:gd name="T3" fmla="*/ 31 h 61"/>
                <a:gd name="T4" fmla="*/ 27 w 35"/>
                <a:gd name="T5" fmla="*/ 51 h 61"/>
                <a:gd name="T6" fmla="*/ 22 w 35"/>
                <a:gd name="T7" fmla="*/ 59 h 61"/>
                <a:gd name="T8" fmla="*/ 0 w 35"/>
                <a:gd name="T9" fmla="*/ 10 h 61"/>
              </a:gdLst>
              <a:ahLst/>
              <a:cxnLst>
                <a:cxn ang="0">
                  <a:pos x="T0" y="T1"/>
                </a:cxn>
                <a:cxn ang="0">
                  <a:pos x="T2" y="T3"/>
                </a:cxn>
                <a:cxn ang="0">
                  <a:pos x="T4" y="T5"/>
                </a:cxn>
                <a:cxn ang="0">
                  <a:pos x="T6" y="T7"/>
                </a:cxn>
                <a:cxn ang="0">
                  <a:pos x="T8" y="T9"/>
                </a:cxn>
              </a:cxnLst>
              <a:rect l="0" t="0" r="r" b="b"/>
              <a:pathLst>
                <a:path w="35" h="61">
                  <a:moveTo>
                    <a:pt x="0" y="10"/>
                  </a:moveTo>
                  <a:cubicBezTo>
                    <a:pt x="0" y="10"/>
                    <a:pt x="24" y="0"/>
                    <a:pt x="32" y="31"/>
                  </a:cubicBezTo>
                  <a:cubicBezTo>
                    <a:pt x="32" y="31"/>
                    <a:pt x="35" y="38"/>
                    <a:pt x="27" y="51"/>
                  </a:cubicBezTo>
                  <a:cubicBezTo>
                    <a:pt x="26" y="53"/>
                    <a:pt x="22" y="61"/>
                    <a:pt x="22" y="59"/>
                  </a:cubicBezTo>
                  <a:cubicBezTo>
                    <a:pt x="22" y="48"/>
                    <a:pt x="20" y="26"/>
                    <a:pt x="0" y="10"/>
                  </a:cubicBezTo>
                  <a:close/>
                </a:path>
              </a:pathLst>
            </a:custGeom>
            <a:solidFill>
              <a:srgbClr val="3936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65">
              <a:extLst>
                <a:ext uri="{FF2B5EF4-FFF2-40B4-BE49-F238E27FC236}">
                  <a16:creationId xmlns:a16="http://schemas.microsoft.com/office/drawing/2014/main" id="{246F16D6-68AC-4E65-B4C1-D4CBE94FB4FC}"/>
                </a:ext>
              </a:extLst>
            </p:cNvPr>
            <p:cNvSpPr>
              <a:spLocks/>
            </p:cNvSpPr>
            <p:nvPr/>
          </p:nvSpPr>
          <p:spPr bwMode="auto">
            <a:xfrm>
              <a:off x="-3453310" y="-2541430"/>
              <a:ext cx="89603" cy="151205"/>
            </a:xfrm>
            <a:custGeom>
              <a:avLst/>
              <a:gdLst>
                <a:gd name="T0" fmla="*/ 0 w 17"/>
                <a:gd name="T1" fmla="*/ 14 h 29"/>
                <a:gd name="T2" fmla="*/ 10 w 17"/>
                <a:gd name="T3" fmla="*/ 6 h 29"/>
                <a:gd name="T4" fmla="*/ 6 w 17"/>
                <a:gd name="T5" fmla="*/ 27 h 29"/>
              </a:gdLst>
              <a:ahLst/>
              <a:cxnLst>
                <a:cxn ang="0">
                  <a:pos x="T0" y="T1"/>
                </a:cxn>
                <a:cxn ang="0">
                  <a:pos x="T2" y="T3"/>
                </a:cxn>
                <a:cxn ang="0">
                  <a:pos x="T4" y="T5"/>
                </a:cxn>
              </a:cxnLst>
              <a:rect l="0" t="0" r="r" b="b"/>
              <a:pathLst>
                <a:path w="17" h="29">
                  <a:moveTo>
                    <a:pt x="0" y="14"/>
                  </a:moveTo>
                  <a:cubicBezTo>
                    <a:pt x="0" y="14"/>
                    <a:pt x="3" y="0"/>
                    <a:pt x="10" y="6"/>
                  </a:cubicBezTo>
                  <a:cubicBezTo>
                    <a:pt x="17" y="11"/>
                    <a:pt x="16" y="29"/>
                    <a:pt x="6" y="27"/>
                  </a:cubicBezTo>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66">
              <a:extLst>
                <a:ext uri="{FF2B5EF4-FFF2-40B4-BE49-F238E27FC236}">
                  <a16:creationId xmlns:a16="http://schemas.microsoft.com/office/drawing/2014/main" id="{9DE6320D-5B30-4842-B336-07E593C0F45F}"/>
                </a:ext>
              </a:extLst>
            </p:cNvPr>
            <p:cNvSpPr>
              <a:spLocks/>
            </p:cNvSpPr>
            <p:nvPr/>
          </p:nvSpPr>
          <p:spPr bwMode="auto">
            <a:xfrm>
              <a:off x="-3638116" y="-2230620"/>
              <a:ext cx="445216" cy="884830"/>
            </a:xfrm>
            <a:custGeom>
              <a:avLst/>
              <a:gdLst>
                <a:gd name="T0" fmla="*/ 52 w 84"/>
                <a:gd name="T1" fmla="*/ 0 h 168"/>
                <a:gd name="T2" fmla="*/ 26 w 84"/>
                <a:gd name="T3" fmla="*/ 4 h 168"/>
                <a:gd name="T4" fmla="*/ 18 w 84"/>
                <a:gd name="T5" fmla="*/ 20 h 168"/>
                <a:gd name="T6" fmla="*/ 3 w 84"/>
                <a:gd name="T7" fmla="*/ 126 h 168"/>
                <a:gd name="T8" fmla="*/ 3 w 84"/>
                <a:gd name="T9" fmla="*/ 161 h 168"/>
                <a:gd name="T10" fmla="*/ 79 w 84"/>
                <a:gd name="T11" fmla="*/ 153 h 168"/>
                <a:gd name="T12" fmla="*/ 72 w 84"/>
                <a:gd name="T13" fmla="*/ 52 h 168"/>
                <a:gd name="T14" fmla="*/ 52 w 84"/>
                <a:gd name="T15" fmla="*/ 0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68">
                  <a:moveTo>
                    <a:pt x="52" y="0"/>
                  </a:moveTo>
                  <a:cubicBezTo>
                    <a:pt x="52" y="0"/>
                    <a:pt x="42" y="9"/>
                    <a:pt x="26" y="4"/>
                  </a:cubicBezTo>
                  <a:cubicBezTo>
                    <a:pt x="26" y="4"/>
                    <a:pt x="21" y="6"/>
                    <a:pt x="18" y="20"/>
                  </a:cubicBezTo>
                  <a:cubicBezTo>
                    <a:pt x="15" y="34"/>
                    <a:pt x="3" y="126"/>
                    <a:pt x="3" y="126"/>
                  </a:cubicBezTo>
                  <a:cubicBezTo>
                    <a:pt x="3" y="126"/>
                    <a:pt x="0" y="154"/>
                    <a:pt x="3" y="161"/>
                  </a:cubicBezTo>
                  <a:cubicBezTo>
                    <a:pt x="7" y="168"/>
                    <a:pt x="74" y="160"/>
                    <a:pt x="79" y="153"/>
                  </a:cubicBezTo>
                  <a:cubicBezTo>
                    <a:pt x="84" y="147"/>
                    <a:pt x="72" y="52"/>
                    <a:pt x="72" y="52"/>
                  </a:cubicBezTo>
                  <a:cubicBezTo>
                    <a:pt x="72" y="52"/>
                    <a:pt x="68" y="0"/>
                    <a:pt x="52" y="0"/>
                  </a:cubicBezTo>
                </a:path>
              </a:pathLst>
            </a:custGeom>
            <a:solidFill>
              <a:srgbClr val="FFE652"/>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67">
              <a:extLst>
                <a:ext uri="{FF2B5EF4-FFF2-40B4-BE49-F238E27FC236}">
                  <a16:creationId xmlns:a16="http://schemas.microsoft.com/office/drawing/2014/main" id="{47563F97-4D92-4D5E-A38E-F28D434C2EB6}"/>
                </a:ext>
              </a:extLst>
            </p:cNvPr>
            <p:cNvSpPr>
              <a:spLocks noEditPoints="1"/>
            </p:cNvSpPr>
            <p:nvPr/>
          </p:nvSpPr>
          <p:spPr bwMode="auto">
            <a:xfrm>
              <a:off x="-4987762" y="-50576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B4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68">
              <a:extLst>
                <a:ext uri="{FF2B5EF4-FFF2-40B4-BE49-F238E27FC236}">
                  <a16:creationId xmlns:a16="http://schemas.microsoft.com/office/drawing/2014/main" id="{7410912F-4B1F-404F-B834-3D0B0F0D4975}"/>
                </a:ext>
              </a:extLst>
            </p:cNvPr>
            <p:cNvSpPr>
              <a:spLocks/>
            </p:cNvSpPr>
            <p:nvPr/>
          </p:nvSpPr>
          <p:spPr bwMode="auto">
            <a:xfrm>
              <a:off x="-5077365" y="-1323390"/>
              <a:ext cx="232409" cy="501216"/>
            </a:xfrm>
            <a:custGeom>
              <a:avLst/>
              <a:gdLst>
                <a:gd name="T0" fmla="*/ 16 w 44"/>
                <a:gd name="T1" fmla="*/ 0 h 95"/>
                <a:gd name="T2" fmla="*/ 0 w 44"/>
                <a:gd name="T3" fmla="*/ 44 h 95"/>
                <a:gd name="T4" fmla="*/ 36 w 44"/>
                <a:gd name="T5" fmla="*/ 95 h 95"/>
                <a:gd name="T6" fmla="*/ 44 w 44"/>
                <a:gd name="T7" fmla="*/ 87 h 95"/>
                <a:gd name="T8" fmla="*/ 16 w 44"/>
                <a:gd name="T9" fmla="*/ 0 h 95"/>
              </a:gdLst>
              <a:ahLst/>
              <a:cxnLst>
                <a:cxn ang="0">
                  <a:pos x="T0" y="T1"/>
                </a:cxn>
                <a:cxn ang="0">
                  <a:pos x="T2" y="T3"/>
                </a:cxn>
                <a:cxn ang="0">
                  <a:pos x="T4" y="T5"/>
                </a:cxn>
                <a:cxn ang="0">
                  <a:pos x="T6" y="T7"/>
                </a:cxn>
                <a:cxn ang="0">
                  <a:pos x="T8" y="T9"/>
                </a:cxn>
              </a:cxnLst>
              <a:rect l="0" t="0" r="r" b="b"/>
              <a:pathLst>
                <a:path w="44" h="95">
                  <a:moveTo>
                    <a:pt x="16" y="0"/>
                  </a:moveTo>
                  <a:cubicBezTo>
                    <a:pt x="0" y="44"/>
                    <a:pt x="0" y="44"/>
                    <a:pt x="0" y="44"/>
                  </a:cubicBezTo>
                  <a:cubicBezTo>
                    <a:pt x="10" y="61"/>
                    <a:pt x="23" y="81"/>
                    <a:pt x="36" y="95"/>
                  </a:cubicBezTo>
                  <a:cubicBezTo>
                    <a:pt x="38" y="92"/>
                    <a:pt x="41" y="89"/>
                    <a:pt x="44" y="87"/>
                  </a:cubicBezTo>
                  <a:cubicBezTo>
                    <a:pt x="28" y="58"/>
                    <a:pt x="16" y="0"/>
                    <a:pt x="16"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69">
              <a:extLst>
                <a:ext uri="{FF2B5EF4-FFF2-40B4-BE49-F238E27FC236}">
                  <a16:creationId xmlns:a16="http://schemas.microsoft.com/office/drawing/2014/main" id="{6540F0F6-1E88-4720-B969-31C5B0753F00}"/>
                </a:ext>
              </a:extLst>
            </p:cNvPr>
            <p:cNvSpPr>
              <a:spLocks/>
            </p:cNvSpPr>
            <p:nvPr/>
          </p:nvSpPr>
          <p:spPr bwMode="auto">
            <a:xfrm>
              <a:off x="-5024164" y="-864174"/>
              <a:ext cx="196007" cy="831627"/>
            </a:xfrm>
            <a:custGeom>
              <a:avLst/>
              <a:gdLst>
                <a:gd name="T0" fmla="*/ 34 w 37"/>
                <a:gd name="T1" fmla="*/ 0 h 158"/>
                <a:gd name="T2" fmla="*/ 26 w 37"/>
                <a:gd name="T3" fmla="*/ 8 h 158"/>
                <a:gd name="T4" fmla="*/ 26 w 37"/>
                <a:gd name="T5" fmla="*/ 8 h 158"/>
                <a:gd name="T6" fmla="*/ 7 w 37"/>
                <a:gd name="T7" fmla="*/ 68 h 158"/>
                <a:gd name="T8" fmla="*/ 7 w 37"/>
                <a:gd name="T9" fmla="*/ 68 h 158"/>
                <a:gd name="T10" fmla="*/ 7 w 37"/>
                <a:gd name="T11" fmla="*/ 68 h 158"/>
                <a:gd name="T12" fmla="*/ 7 w 37"/>
                <a:gd name="T13" fmla="*/ 68 h 158"/>
                <a:gd name="T14" fmla="*/ 7 w 37"/>
                <a:gd name="T15" fmla="*/ 68 h 158"/>
                <a:gd name="T16" fmla="*/ 7 w 37"/>
                <a:gd name="T17" fmla="*/ 68 h 158"/>
                <a:gd name="T18" fmla="*/ 7 w 37"/>
                <a:gd name="T19" fmla="*/ 68 h 158"/>
                <a:gd name="T20" fmla="*/ 7 w 37"/>
                <a:gd name="T21" fmla="*/ 68 h 158"/>
                <a:gd name="T22" fmla="*/ 0 w 37"/>
                <a:gd name="T23" fmla="*/ 158 h 158"/>
                <a:gd name="T24" fmla="*/ 0 w 37"/>
                <a:gd name="T25" fmla="*/ 158 h 158"/>
                <a:gd name="T26" fmla="*/ 37 w 37"/>
                <a:gd name="T27" fmla="*/ 6 h 158"/>
                <a:gd name="T28" fmla="*/ 34 w 37"/>
                <a:gd name="T29"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158">
                  <a:moveTo>
                    <a:pt x="34" y="0"/>
                  </a:moveTo>
                  <a:cubicBezTo>
                    <a:pt x="31" y="2"/>
                    <a:pt x="28" y="5"/>
                    <a:pt x="26" y="8"/>
                  </a:cubicBezTo>
                  <a:cubicBezTo>
                    <a:pt x="26" y="8"/>
                    <a:pt x="26" y="8"/>
                    <a:pt x="26" y="8"/>
                  </a:cubicBezTo>
                  <a:cubicBezTo>
                    <a:pt x="13" y="25"/>
                    <a:pt x="10" y="55"/>
                    <a:pt x="7" y="68"/>
                  </a:cubicBezTo>
                  <a:cubicBezTo>
                    <a:pt x="7" y="68"/>
                    <a:pt x="7" y="68"/>
                    <a:pt x="7" y="68"/>
                  </a:cubicBezTo>
                  <a:cubicBezTo>
                    <a:pt x="7" y="68"/>
                    <a:pt x="7" y="68"/>
                    <a:pt x="7" y="68"/>
                  </a:cubicBezTo>
                  <a:cubicBezTo>
                    <a:pt x="7" y="68"/>
                    <a:pt x="7" y="68"/>
                    <a:pt x="7" y="68"/>
                  </a:cubicBezTo>
                  <a:cubicBezTo>
                    <a:pt x="7" y="68"/>
                    <a:pt x="7" y="68"/>
                    <a:pt x="7" y="68"/>
                  </a:cubicBezTo>
                  <a:cubicBezTo>
                    <a:pt x="7" y="68"/>
                    <a:pt x="7" y="68"/>
                    <a:pt x="7" y="68"/>
                  </a:cubicBezTo>
                  <a:cubicBezTo>
                    <a:pt x="7" y="68"/>
                    <a:pt x="7" y="68"/>
                    <a:pt x="7" y="68"/>
                  </a:cubicBezTo>
                  <a:cubicBezTo>
                    <a:pt x="7" y="68"/>
                    <a:pt x="7" y="68"/>
                    <a:pt x="7" y="68"/>
                  </a:cubicBezTo>
                  <a:cubicBezTo>
                    <a:pt x="4" y="84"/>
                    <a:pt x="0" y="158"/>
                    <a:pt x="0" y="158"/>
                  </a:cubicBezTo>
                  <a:cubicBezTo>
                    <a:pt x="0" y="158"/>
                    <a:pt x="0" y="158"/>
                    <a:pt x="0" y="158"/>
                  </a:cubicBezTo>
                  <a:cubicBezTo>
                    <a:pt x="2" y="103"/>
                    <a:pt x="37" y="6"/>
                    <a:pt x="37" y="6"/>
                  </a:cubicBezTo>
                  <a:cubicBezTo>
                    <a:pt x="36" y="4"/>
                    <a:pt x="35" y="2"/>
                    <a:pt x="34" y="0"/>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70">
              <a:extLst>
                <a:ext uri="{FF2B5EF4-FFF2-40B4-BE49-F238E27FC236}">
                  <a16:creationId xmlns:a16="http://schemas.microsoft.com/office/drawing/2014/main" id="{4983B978-7A3D-4DBD-92AA-4A5AFF750935}"/>
                </a:ext>
              </a:extLst>
            </p:cNvPr>
            <p:cNvSpPr>
              <a:spLocks/>
            </p:cNvSpPr>
            <p:nvPr/>
          </p:nvSpPr>
          <p:spPr bwMode="auto">
            <a:xfrm>
              <a:off x="-4506145" y="-2801840"/>
              <a:ext cx="100803" cy="89603"/>
            </a:xfrm>
            <a:custGeom>
              <a:avLst/>
              <a:gdLst>
                <a:gd name="T0" fmla="*/ 0 w 19"/>
                <a:gd name="T1" fmla="*/ 8 h 17"/>
                <a:gd name="T2" fmla="*/ 10 w 19"/>
                <a:gd name="T3" fmla="*/ 16 h 17"/>
                <a:gd name="T4" fmla="*/ 19 w 19"/>
                <a:gd name="T5" fmla="*/ 8 h 17"/>
                <a:gd name="T6" fmla="*/ 0 w 19"/>
                <a:gd name="T7" fmla="*/ 8 h 17"/>
              </a:gdLst>
              <a:ahLst/>
              <a:cxnLst>
                <a:cxn ang="0">
                  <a:pos x="T0" y="T1"/>
                </a:cxn>
                <a:cxn ang="0">
                  <a:pos x="T2" y="T3"/>
                </a:cxn>
                <a:cxn ang="0">
                  <a:pos x="T4" y="T5"/>
                </a:cxn>
                <a:cxn ang="0">
                  <a:pos x="T6" y="T7"/>
                </a:cxn>
              </a:cxnLst>
              <a:rect l="0" t="0" r="r" b="b"/>
              <a:pathLst>
                <a:path w="19" h="17">
                  <a:moveTo>
                    <a:pt x="0" y="8"/>
                  </a:moveTo>
                  <a:cubicBezTo>
                    <a:pt x="0" y="8"/>
                    <a:pt x="1" y="17"/>
                    <a:pt x="10" y="16"/>
                  </a:cubicBezTo>
                  <a:cubicBezTo>
                    <a:pt x="19" y="15"/>
                    <a:pt x="19" y="8"/>
                    <a:pt x="19" y="8"/>
                  </a:cubicBezTo>
                  <a:cubicBezTo>
                    <a:pt x="19" y="8"/>
                    <a:pt x="9" y="0"/>
                    <a:pt x="0" y="8"/>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71">
              <a:extLst>
                <a:ext uri="{FF2B5EF4-FFF2-40B4-BE49-F238E27FC236}">
                  <a16:creationId xmlns:a16="http://schemas.microsoft.com/office/drawing/2014/main" id="{D59CC649-5476-4E08-AE89-799C42066C85}"/>
                </a:ext>
              </a:extLst>
            </p:cNvPr>
            <p:cNvSpPr>
              <a:spLocks/>
            </p:cNvSpPr>
            <p:nvPr/>
          </p:nvSpPr>
          <p:spPr bwMode="auto">
            <a:xfrm>
              <a:off x="-3948927" y="-2801840"/>
              <a:ext cx="95203" cy="89603"/>
            </a:xfrm>
            <a:custGeom>
              <a:avLst/>
              <a:gdLst>
                <a:gd name="T0" fmla="*/ 0 w 18"/>
                <a:gd name="T1" fmla="*/ 8 h 17"/>
                <a:gd name="T2" fmla="*/ 9 w 18"/>
                <a:gd name="T3" fmla="*/ 16 h 17"/>
                <a:gd name="T4" fmla="*/ 18 w 18"/>
                <a:gd name="T5" fmla="*/ 8 h 17"/>
                <a:gd name="T6" fmla="*/ 0 w 18"/>
                <a:gd name="T7" fmla="*/ 8 h 17"/>
              </a:gdLst>
              <a:ahLst/>
              <a:cxnLst>
                <a:cxn ang="0">
                  <a:pos x="T0" y="T1"/>
                </a:cxn>
                <a:cxn ang="0">
                  <a:pos x="T2" y="T3"/>
                </a:cxn>
                <a:cxn ang="0">
                  <a:pos x="T4" y="T5"/>
                </a:cxn>
                <a:cxn ang="0">
                  <a:pos x="T6" y="T7"/>
                </a:cxn>
              </a:cxnLst>
              <a:rect l="0" t="0" r="r" b="b"/>
              <a:pathLst>
                <a:path w="18" h="17">
                  <a:moveTo>
                    <a:pt x="0" y="8"/>
                  </a:moveTo>
                  <a:cubicBezTo>
                    <a:pt x="0" y="8"/>
                    <a:pt x="0" y="17"/>
                    <a:pt x="9" y="16"/>
                  </a:cubicBezTo>
                  <a:cubicBezTo>
                    <a:pt x="18" y="15"/>
                    <a:pt x="18" y="8"/>
                    <a:pt x="18" y="8"/>
                  </a:cubicBezTo>
                  <a:cubicBezTo>
                    <a:pt x="18" y="8"/>
                    <a:pt x="8" y="0"/>
                    <a:pt x="0" y="8"/>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72">
              <a:extLst>
                <a:ext uri="{FF2B5EF4-FFF2-40B4-BE49-F238E27FC236}">
                  <a16:creationId xmlns:a16="http://schemas.microsoft.com/office/drawing/2014/main" id="{5C2E66C8-CCB8-4DBC-B00B-A9BBCD903889}"/>
                </a:ext>
              </a:extLst>
            </p:cNvPr>
            <p:cNvSpPr>
              <a:spLocks/>
            </p:cNvSpPr>
            <p:nvPr/>
          </p:nvSpPr>
          <p:spPr bwMode="auto">
            <a:xfrm>
              <a:off x="-5309773" y="-1566997"/>
              <a:ext cx="322012" cy="859628"/>
            </a:xfrm>
            <a:custGeom>
              <a:avLst/>
              <a:gdLst>
                <a:gd name="T0" fmla="*/ 28 w 61"/>
                <a:gd name="T1" fmla="*/ 2 h 163"/>
                <a:gd name="T2" fmla="*/ 61 w 61"/>
                <a:gd name="T3" fmla="*/ 54 h 163"/>
                <a:gd name="T4" fmla="*/ 38 w 61"/>
                <a:gd name="T5" fmla="*/ 161 h 163"/>
                <a:gd name="T6" fmla="*/ 4 w 61"/>
                <a:gd name="T7" fmla="*/ 63 h 163"/>
                <a:gd name="T8" fmla="*/ 28 w 61"/>
                <a:gd name="T9" fmla="*/ 2 h 163"/>
              </a:gdLst>
              <a:ahLst/>
              <a:cxnLst>
                <a:cxn ang="0">
                  <a:pos x="T0" y="T1"/>
                </a:cxn>
                <a:cxn ang="0">
                  <a:pos x="T2" y="T3"/>
                </a:cxn>
                <a:cxn ang="0">
                  <a:pos x="T4" y="T5"/>
                </a:cxn>
                <a:cxn ang="0">
                  <a:pos x="T6" y="T7"/>
                </a:cxn>
                <a:cxn ang="0">
                  <a:pos x="T8" y="T9"/>
                </a:cxn>
              </a:cxnLst>
              <a:rect l="0" t="0" r="r" b="b"/>
              <a:pathLst>
                <a:path w="61" h="163">
                  <a:moveTo>
                    <a:pt x="28" y="2"/>
                  </a:moveTo>
                  <a:cubicBezTo>
                    <a:pt x="45" y="0"/>
                    <a:pt x="61" y="20"/>
                    <a:pt x="61" y="54"/>
                  </a:cubicBezTo>
                  <a:cubicBezTo>
                    <a:pt x="60" y="89"/>
                    <a:pt x="55" y="159"/>
                    <a:pt x="38" y="161"/>
                  </a:cubicBezTo>
                  <a:cubicBezTo>
                    <a:pt x="21" y="163"/>
                    <a:pt x="8" y="97"/>
                    <a:pt x="4" y="63"/>
                  </a:cubicBezTo>
                  <a:cubicBezTo>
                    <a:pt x="0" y="28"/>
                    <a:pt x="11" y="4"/>
                    <a:pt x="28" y="2"/>
                  </a:cubicBezTo>
                  <a:close/>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73">
              <a:extLst>
                <a:ext uri="{FF2B5EF4-FFF2-40B4-BE49-F238E27FC236}">
                  <a16:creationId xmlns:a16="http://schemas.microsoft.com/office/drawing/2014/main" id="{CCC499EF-779B-44E0-9CFA-6CAF62F9E9F9}"/>
                </a:ext>
              </a:extLst>
            </p:cNvPr>
            <p:cNvSpPr>
              <a:spLocks/>
            </p:cNvSpPr>
            <p:nvPr/>
          </p:nvSpPr>
          <p:spPr bwMode="auto">
            <a:xfrm>
              <a:off x="-5239770" y="-816572"/>
              <a:ext cx="204408" cy="789627"/>
            </a:xfrm>
            <a:custGeom>
              <a:avLst/>
              <a:gdLst>
                <a:gd name="T0" fmla="*/ 23 w 39"/>
                <a:gd name="T1" fmla="*/ 0 h 150"/>
                <a:gd name="T2" fmla="*/ 9 w 39"/>
                <a:gd name="T3" fmla="*/ 3 h 150"/>
                <a:gd name="T4" fmla="*/ 0 w 39"/>
                <a:gd name="T5" fmla="*/ 51 h 150"/>
                <a:gd name="T6" fmla="*/ 8 w 39"/>
                <a:gd name="T7" fmla="*/ 150 h 150"/>
                <a:gd name="T8" fmla="*/ 18 w 39"/>
                <a:gd name="T9" fmla="*/ 150 h 150"/>
                <a:gd name="T10" fmla="*/ 39 w 39"/>
                <a:gd name="T11" fmla="*/ 0 h 150"/>
                <a:gd name="T12" fmla="*/ 23 w 3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9" h="150">
                  <a:moveTo>
                    <a:pt x="23" y="0"/>
                  </a:moveTo>
                  <a:cubicBezTo>
                    <a:pt x="9" y="3"/>
                    <a:pt x="9" y="3"/>
                    <a:pt x="9" y="3"/>
                  </a:cubicBezTo>
                  <a:cubicBezTo>
                    <a:pt x="9" y="3"/>
                    <a:pt x="0" y="14"/>
                    <a:pt x="0" y="51"/>
                  </a:cubicBezTo>
                  <a:cubicBezTo>
                    <a:pt x="0" y="89"/>
                    <a:pt x="8" y="150"/>
                    <a:pt x="8" y="150"/>
                  </a:cubicBezTo>
                  <a:cubicBezTo>
                    <a:pt x="18" y="150"/>
                    <a:pt x="18" y="150"/>
                    <a:pt x="18" y="150"/>
                  </a:cubicBezTo>
                  <a:cubicBezTo>
                    <a:pt x="39" y="0"/>
                    <a:pt x="39" y="0"/>
                    <a:pt x="39" y="0"/>
                  </a:cubicBezTo>
                  <a:lnTo>
                    <a:pt x="23" y="0"/>
                  </a:lnTo>
                  <a:close/>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74">
              <a:extLst>
                <a:ext uri="{FF2B5EF4-FFF2-40B4-BE49-F238E27FC236}">
                  <a16:creationId xmlns:a16="http://schemas.microsoft.com/office/drawing/2014/main" id="{862DD7D3-5669-4C8A-A0FE-7793E5971A99}"/>
                </a:ext>
              </a:extLst>
            </p:cNvPr>
            <p:cNvSpPr>
              <a:spLocks/>
            </p:cNvSpPr>
            <p:nvPr/>
          </p:nvSpPr>
          <p:spPr bwMode="auto">
            <a:xfrm>
              <a:off x="-5298573" y="-2261421"/>
              <a:ext cx="442415" cy="884830"/>
            </a:xfrm>
            <a:custGeom>
              <a:avLst/>
              <a:gdLst>
                <a:gd name="T0" fmla="*/ 33 w 84"/>
                <a:gd name="T1" fmla="*/ 1 h 168"/>
                <a:gd name="T2" fmla="*/ 58 w 84"/>
                <a:gd name="T3" fmla="*/ 5 h 168"/>
                <a:gd name="T4" fmla="*/ 67 w 84"/>
                <a:gd name="T5" fmla="*/ 21 h 168"/>
                <a:gd name="T6" fmla="*/ 81 w 84"/>
                <a:gd name="T7" fmla="*/ 127 h 168"/>
                <a:gd name="T8" fmla="*/ 81 w 84"/>
                <a:gd name="T9" fmla="*/ 162 h 168"/>
                <a:gd name="T10" fmla="*/ 6 w 84"/>
                <a:gd name="T11" fmla="*/ 154 h 168"/>
                <a:gd name="T12" fmla="*/ 13 w 84"/>
                <a:gd name="T13" fmla="*/ 53 h 168"/>
                <a:gd name="T14" fmla="*/ 33 w 84"/>
                <a:gd name="T15" fmla="*/ 1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68">
                  <a:moveTo>
                    <a:pt x="33" y="1"/>
                  </a:moveTo>
                  <a:cubicBezTo>
                    <a:pt x="33" y="1"/>
                    <a:pt x="43" y="10"/>
                    <a:pt x="58" y="5"/>
                  </a:cubicBezTo>
                  <a:cubicBezTo>
                    <a:pt x="58" y="5"/>
                    <a:pt x="63" y="7"/>
                    <a:pt x="67" y="21"/>
                  </a:cubicBezTo>
                  <a:cubicBezTo>
                    <a:pt x="70" y="35"/>
                    <a:pt x="81" y="127"/>
                    <a:pt x="81" y="127"/>
                  </a:cubicBezTo>
                  <a:cubicBezTo>
                    <a:pt x="81" y="127"/>
                    <a:pt x="84" y="155"/>
                    <a:pt x="81" y="162"/>
                  </a:cubicBezTo>
                  <a:cubicBezTo>
                    <a:pt x="78" y="168"/>
                    <a:pt x="11" y="161"/>
                    <a:pt x="6" y="154"/>
                  </a:cubicBezTo>
                  <a:cubicBezTo>
                    <a:pt x="0" y="148"/>
                    <a:pt x="13" y="53"/>
                    <a:pt x="13" y="53"/>
                  </a:cubicBezTo>
                  <a:cubicBezTo>
                    <a:pt x="13" y="53"/>
                    <a:pt x="17" y="0"/>
                    <a:pt x="33" y="1"/>
                  </a:cubicBezTo>
                </a:path>
              </a:pathLst>
            </a:custGeom>
            <a:solidFill>
              <a:srgbClr val="FA70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75">
              <a:extLst>
                <a:ext uri="{FF2B5EF4-FFF2-40B4-BE49-F238E27FC236}">
                  <a16:creationId xmlns:a16="http://schemas.microsoft.com/office/drawing/2014/main" id="{94340050-4EDA-4572-A356-AC52F41835D7}"/>
                </a:ext>
              </a:extLst>
            </p:cNvPr>
            <p:cNvSpPr>
              <a:spLocks/>
            </p:cNvSpPr>
            <p:nvPr/>
          </p:nvSpPr>
          <p:spPr bwMode="auto">
            <a:xfrm>
              <a:off x="-4671352" y="-1592199"/>
              <a:ext cx="338812" cy="131604"/>
            </a:xfrm>
            <a:custGeom>
              <a:avLst/>
              <a:gdLst>
                <a:gd name="T0" fmla="*/ 12 w 64"/>
                <a:gd name="T1" fmla="*/ 5 h 25"/>
                <a:gd name="T2" fmla="*/ 26 w 64"/>
                <a:gd name="T3" fmla="*/ 7 h 25"/>
                <a:gd name="T4" fmla="*/ 43 w 64"/>
                <a:gd name="T5" fmla="*/ 4 h 25"/>
                <a:gd name="T6" fmla="*/ 38 w 64"/>
                <a:gd name="T7" fmla="*/ 10 h 25"/>
                <a:gd name="T8" fmla="*/ 57 w 64"/>
                <a:gd name="T9" fmla="*/ 8 h 25"/>
                <a:gd name="T10" fmla="*/ 54 w 64"/>
                <a:gd name="T11" fmla="*/ 23 h 25"/>
                <a:gd name="T12" fmla="*/ 12 w 64"/>
                <a:gd name="T13" fmla="*/ 13 h 25"/>
                <a:gd name="T14" fmla="*/ 12 w 6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5">
                  <a:moveTo>
                    <a:pt x="12" y="5"/>
                  </a:moveTo>
                  <a:cubicBezTo>
                    <a:pt x="12" y="5"/>
                    <a:pt x="21" y="7"/>
                    <a:pt x="26" y="7"/>
                  </a:cubicBezTo>
                  <a:cubicBezTo>
                    <a:pt x="31" y="7"/>
                    <a:pt x="44" y="0"/>
                    <a:pt x="43" y="4"/>
                  </a:cubicBezTo>
                  <a:cubicBezTo>
                    <a:pt x="42" y="8"/>
                    <a:pt x="34" y="8"/>
                    <a:pt x="38" y="10"/>
                  </a:cubicBezTo>
                  <a:cubicBezTo>
                    <a:pt x="43" y="13"/>
                    <a:pt x="50" y="4"/>
                    <a:pt x="57" y="8"/>
                  </a:cubicBezTo>
                  <a:cubicBezTo>
                    <a:pt x="64" y="13"/>
                    <a:pt x="61" y="21"/>
                    <a:pt x="54" y="23"/>
                  </a:cubicBezTo>
                  <a:cubicBezTo>
                    <a:pt x="47" y="25"/>
                    <a:pt x="23" y="23"/>
                    <a:pt x="12" y="13"/>
                  </a:cubicBezTo>
                  <a:cubicBezTo>
                    <a:pt x="0" y="2"/>
                    <a:pt x="12" y="5"/>
                    <a:pt x="12" y="5"/>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76">
              <a:extLst>
                <a:ext uri="{FF2B5EF4-FFF2-40B4-BE49-F238E27FC236}">
                  <a16:creationId xmlns:a16="http://schemas.microsoft.com/office/drawing/2014/main" id="{94567FCF-EE48-4451-B8C1-A8FD4ED36FE1}"/>
                </a:ext>
              </a:extLst>
            </p:cNvPr>
            <p:cNvSpPr>
              <a:spLocks/>
            </p:cNvSpPr>
            <p:nvPr/>
          </p:nvSpPr>
          <p:spPr bwMode="auto">
            <a:xfrm>
              <a:off x="-4886958" y="-1723802"/>
              <a:ext cx="22401" cy="156805"/>
            </a:xfrm>
            <a:custGeom>
              <a:avLst/>
              <a:gdLst>
                <a:gd name="T0" fmla="*/ 0 w 4"/>
                <a:gd name="T1" fmla="*/ 0 h 30"/>
                <a:gd name="T2" fmla="*/ 3 w 4"/>
                <a:gd name="T3" fmla="*/ 25 h 30"/>
                <a:gd name="T4" fmla="*/ 3 w 4"/>
                <a:gd name="T5" fmla="*/ 30 h 30"/>
                <a:gd name="T6" fmla="*/ 1 w 4"/>
                <a:gd name="T7" fmla="*/ 1 h 30"/>
                <a:gd name="T8" fmla="*/ 0 w 4"/>
                <a:gd name="T9" fmla="*/ 0 h 30"/>
              </a:gdLst>
              <a:ahLst/>
              <a:cxnLst>
                <a:cxn ang="0">
                  <a:pos x="T0" y="T1"/>
                </a:cxn>
                <a:cxn ang="0">
                  <a:pos x="T2" y="T3"/>
                </a:cxn>
                <a:cxn ang="0">
                  <a:pos x="T4" y="T5"/>
                </a:cxn>
                <a:cxn ang="0">
                  <a:pos x="T6" y="T7"/>
                </a:cxn>
                <a:cxn ang="0">
                  <a:pos x="T8" y="T9"/>
                </a:cxn>
              </a:cxnLst>
              <a:rect l="0" t="0" r="r" b="b"/>
              <a:pathLst>
                <a:path w="4" h="30">
                  <a:moveTo>
                    <a:pt x="0" y="0"/>
                  </a:moveTo>
                  <a:cubicBezTo>
                    <a:pt x="2" y="14"/>
                    <a:pt x="3" y="25"/>
                    <a:pt x="3" y="25"/>
                  </a:cubicBezTo>
                  <a:cubicBezTo>
                    <a:pt x="3" y="25"/>
                    <a:pt x="3" y="27"/>
                    <a:pt x="3" y="30"/>
                  </a:cubicBezTo>
                  <a:cubicBezTo>
                    <a:pt x="4" y="19"/>
                    <a:pt x="3" y="5"/>
                    <a:pt x="1" y="1"/>
                  </a:cubicBezTo>
                  <a:cubicBezTo>
                    <a:pt x="1" y="1"/>
                    <a:pt x="0" y="0"/>
                    <a:pt x="0" y="0"/>
                  </a:cubicBezTo>
                </a:path>
              </a:pathLst>
            </a:custGeom>
            <a:solidFill>
              <a:srgbClr val="FDBF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77">
              <a:extLst>
                <a:ext uri="{FF2B5EF4-FFF2-40B4-BE49-F238E27FC236}">
                  <a16:creationId xmlns:a16="http://schemas.microsoft.com/office/drawing/2014/main" id="{D19465E1-8DAD-43C2-8321-97170EB7D169}"/>
                </a:ext>
              </a:extLst>
            </p:cNvPr>
            <p:cNvSpPr>
              <a:spLocks/>
            </p:cNvSpPr>
            <p:nvPr/>
          </p:nvSpPr>
          <p:spPr bwMode="auto">
            <a:xfrm>
              <a:off x="-5119367" y="-1925409"/>
              <a:ext cx="249209" cy="436815"/>
            </a:xfrm>
            <a:custGeom>
              <a:avLst/>
              <a:gdLst>
                <a:gd name="T0" fmla="*/ 10 w 47"/>
                <a:gd name="T1" fmla="*/ 0 h 83"/>
                <a:gd name="T2" fmla="*/ 0 w 47"/>
                <a:gd name="T3" fmla="*/ 0 h 83"/>
                <a:gd name="T4" fmla="*/ 47 w 47"/>
                <a:gd name="T5" fmla="*/ 83 h 83"/>
                <a:gd name="T6" fmla="*/ 47 w 47"/>
                <a:gd name="T7" fmla="*/ 68 h 83"/>
                <a:gd name="T8" fmla="*/ 47 w 47"/>
                <a:gd name="T9" fmla="*/ 63 h 83"/>
                <a:gd name="T10" fmla="*/ 44 w 47"/>
                <a:gd name="T11" fmla="*/ 38 h 83"/>
                <a:gd name="T12" fmla="*/ 10 w 47"/>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7" h="83">
                  <a:moveTo>
                    <a:pt x="10" y="0"/>
                  </a:moveTo>
                  <a:cubicBezTo>
                    <a:pt x="0" y="0"/>
                    <a:pt x="0" y="0"/>
                    <a:pt x="0" y="0"/>
                  </a:cubicBezTo>
                  <a:cubicBezTo>
                    <a:pt x="0" y="0"/>
                    <a:pt x="5" y="65"/>
                    <a:pt x="47" y="83"/>
                  </a:cubicBezTo>
                  <a:cubicBezTo>
                    <a:pt x="47" y="83"/>
                    <a:pt x="47" y="76"/>
                    <a:pt x="47" y="68"/>
                  </a:cubicBezTo>
                  <a:cubicBezTo>
                    <a:pt x="47" y="65"/>
                    <a:pt x="47" y="63"/>
                    <a:pt x="47" y="63"/>
                  </a:cubicBezTo>
                  <a:cubicBezTo>
                    <a:pt x="47" y="63"/>
                    <a:pt x="46" y="52"/>
                    <a:pt x="44" y="38"/>
                  </a:cubicBezTo>
                  <a:cubicBezTo>
                    <a:pt x="37" y="29"/>
                    <a:pt x="10" y="0"/>
                    <a:pt x="10" y="0"/>
                  </a:cubicBezTo>
                </a:path>
              </a:pathLst>
            </a:custGeom>
            <a:solidFill>
              <a:srgbClr val="F854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78">
              <a:extLst>
                <a:ext uri="{FF2B5EF4-FFF2-40B4-BE49-F238E27FC236}">
                  <a16:creationId xmlns:a16="http://schemas.microsoft.com/office/drawing/2014/main" id="{40A364E1-5F3D-45E1-A716-B7ED1A6398E3}"/>
                </a:ext>
              </a:extLst>
            </p:cNvPr>
            <p:cNvSpPr>
              <a:spLocks/>
            </p:cNvSpPr>
            <p:nvPr/>
          </p:nvSpPr>
          <p:spPr bwMode="auto">
            <a:xfrm>
              <a:off x="-3610115" y="-1715403"/>
              <a:ext cx="11200" cy="95203"/>
            </a:xfrm>
            <a:custGeom>
              <a:avLst/>
              <a:gdLst>
                <a:gd name="T0" fmla="*/ 2 w 2"/>
                <a:gd name="T1" fmla="*/ 0 h 18"/>
                <a:gd name="T2" fmla="*/ 0 w 2"/>
                <a:gd name="T3" fmla="*/ 18 h 18"/>
                <a:gd name="T4" fmla="*/ 2 w 2"/>
                <a:gd name="T5" fmla="*/ 0 h 18"/>
              </a:gdLst>
              <a:ahLst/>
              <a:cxnLst>
                <a:cxn ang="0">
                  <a:pos x="T0" y="T1"/>
                </a:cxn>
                <a:cxn ang="0">
                  <a:pos x="T2" y="T3"/>
                </a:cxn>
                <a:cxn ang="0">
                  <a:pos x="T4" y="T5"/>
                </a:cxn>
              </a:cxnLst>
              <a:rect l="0" t="0" r="r" b="b"/>
              <a:pathLst>
                <a:path w="2" h="18">
                  <a:moveTo>
                    <a:pt x="2" y="0"/>
                  </a:moveTo>
                  <a:cubicBezTo>
                    <a:pt x="0" y="3"/>
                    <a:pt x="0" y="10"/>
                    <a:pt x="0" y="18"/>
                  </a:cubicBezTo>
                  <a:cubicBezTo>
                    <a:pt x="0" y="13"/>
                    <a:pt x="1" y="7"/>
                    <a:pt x="2" y="0"/>
                  </a:cubicBezTo>
                </a:path>
              </a:pathLst>
            </a:custGeom>
            <a:solidFill>
              <a:srgbClr val="E77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79">
              <a:extLst>
                <a:ext uri="{FF2B5EF4-FFF2-40B4-BE49-F238E27FC236}">
                  <a16:creationId xmlns:a16="http://schemas.microsoft.com/office/drawing/2014/main" id="{CFF0B9BA-C78A-4175-AB7C-F5D722259BC5}"/>
                </a:ext>
              </a:extLst>
            </p:cNvPr>
            <p:cNvSpPr>
              <a:spLocks/>
            </p:cNvSpPr>
            <p:nvPr/>
          </p:nvSpPr>
          <p:spPr bwMode="auto">
            <a:xfrm>
              <a:off x="-3615715" y="-1925409"/>
              <a:ext cx="252008" cy="436815"/>
            </a:xfrm>
            <a:custGeom>
              <a:avLst/>
              <a:gdLst>
                <a:gd name="T0" fmla="*/ 48 w 48"/>
                <a:gd name="T1" fmla="*/ 0 h 83"/>
                <a:gd name="T2" fmla="*/ 38 w 48"/>
                <a:gd name="T3" fmla="*/ 0 h 83"/>
                <a:gd name="T4" fmla="*/ 3 w 48"/>
                <a:gd name="T5" fmla="*/ 39 h 83"/>
                <a:gd name="T6" fmla="*/ 3 w 48"/>
                <a:gd name="T7" fmla="*/ 40 h 83"/>
                <a:gd name="T8" fmla="*/ 1 w 48"/>
                <a:gd name="T9" fmla="*/ 58 h 83"/>
                <a:gd name="T10" fmla="*/ 1 w 48"/>
                <a:gd name="T11" fmla="*/ 83 h 83"/>
                <a:gd name="T12" fmla="*/ 48 w 4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48" h="83">
                  <a:moveTo>
                    <a:pt x="48" y="0"/>
                  </a:moveTo>
                  <a:cubicBezTo>
                    <a:pt x="38" y="0"/>
                    <a:pt x="38" y="0"/>
                    <a:pt x="38" y="0"/>
                  </a:cubicBezTo>
                  <a:cubicBezTo>
                    <a:pt x="38" y="0"/>
                    <a:pt x="7" y="33"/>
                    <a:pt x="3" y="39"/>
                  </a:cubicBezTo>
                  <a:cubicBezTo>
                    <a:pt x="3" y="39"/>
                    <a:pt x="3" y="40"/>
                    <a:pt x="3" y="40"/>
                  </a:cubicBezTo>
                  <a:cubicBezTo>
                    <a:pt x="2" y="47"/>
                    <a:pt x="1" y="53"/>
                    <a:pt x="1" y="58"/>
                  </a:cubicBezTo>
                  <a:cubicBezTo>
                    <a:pt x="0" y="70"/>
                    <a:pt x="1" y="83"/>
                    <a:pt x="1" y="83"/>
                  </a:cubicBezTo>
                  <a:cubicBezTo>
                    <a:pt x="43" y="65"/>
                    <a:pt x="48" y="0"/>
                    <a:pt x="48" y="0"/>
                  </a:cubicBezTo>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80">
              <a:extLst>
                <a:ext uri="{FF2B5EF4-FFF2-40B4-BE49-F238E27FC236}">
                  <a16:creationId xmlns:a16="http://schemas.microsoft.com/office/drawing/2014/main" id="{585DE067-528F-41C8-B29C-E6B6AE30B43C}"/>
                </a:ext>
              </a:extLst>
            </p:cNvPr>
            <p:cNvSpPr>
              <a:spLocks/>
            </p:cNvSpPr>
            <p:nvPr/>
          </p:nvSpPr>
          <p:spPr bwMode="auto">
            <a:xfrm>
              <a:off x="-5186569" y="-2230620"/>
              <a:ext cx="364012" cy="674822"/>
            </a:xfrm>
            <a:custGeom>
              <a:avLst/>
              <a:gdLst>
                <a:gd name="T0" fmla="*/ 41 w 69"/>
                <a:gd name="T1" fmla="*/ 26 h 128"/>
                <a:gd name="T2" fmla="*/ 59 w 69"/>
                <a:gd name="T3" fmla="*/ 115 h 128"/>
                <a:gd name="T4" fmla="*/ 14 w 69"/>
                <a:gd name="T5" fmla="*/ 60 h 128"/>
                <a:gd name="T6" fmla="*/ 11 w 69"/>
                <a:gd name="T7" fmla="*/ 52 h 128"/>
                <a:gd name="T8" fmla="*/ 41 w 69"/>
                <a:gd name="T9" fmla="*/ 26 h 128"/>
              </a:gdLst>
              <a:ahLst/>
              <a:cxnLst>
                <a:cxn ang="0">
                  <a:pos x="T0" y="T1"/>
                </a:cxn>
                <a:cxn ang="0">
                  <a:pos x="T2" y="T3"/>
                </a:cxn>
                <a:cxn ang="0">
                  <a:pos x="T4" y="T5"/>
                </a:cxn>
                <a:cxn ang="0">
                  <a:pos x="T6" y="T7"/>
                </a:cxn>
                <a:cxn ang="0">
                  <a:pos x="T8" y="T9"/>
                </a:cxn>
              </a:cxnLst>
              <a:rect l="0" t="0" r="r" b="b"/>
              <a:pathLst>
                <a:path w="69" h="128">
                  <a:moveTo>
                    <a:pt x="41" y="26"/>
                  </a:moveTo>
                  <a:cubicBezTo>
                    <a:pt x="41" y="26"/>
                    <a:pt x="69" y="104"/>
                    <a:pt x="59" y="115"/>
                  </a:cubicBezTo>
                  <a:cubicBezTo>
                    <a:pt x="47" y="128"/>
                    <a:pt x="24" y="84"/>
                    <a:pt x="14" y="60"/>
                  </a:cubicBezTo>
                  <a:cubicBezTo>
                    <a:pt x="13" y="57"/>
                    <a:pt x="12" y="54"/>
                    <a:pt x="11" y="52"/>
                  </a:cubicBezTo>
                  <a:cubicBezTo>
                    <a:pt x="0" y="16"/>
                    <a:pt x="26" y="0"/>
                    <a:pt x="41" y="26"/>
                  </a:cubicBezTo>
                  <a:close/>
                </a:path>
              </a:pathLst>
            </a:custGeom>
            <a:solidFill>
              <a:srgbClr val="FA70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81">
              <a:extLst>
                <a:ext uri="{FF2B5EF4-FFF2-40B4-BE49-F238E27FC236}">
                  <a16:creationId xmlns:a16="http://schemas.microsoft.com/office/drawing/2014/main" id="{AB391BF2-DFBF-43C7-BEB3-050CF5FA1B28}"/>
                </a:ext>
              </a:extLst>
            </p:cNvPr>
            <p:cNvSpPr>
              <a:spLocks/>
            </p:cNvSpPr>
            <p:nvPr/>
          </p:nvSpPr>
          <p:spPr bwMode="auto">
            <a:xfrm>
              <a:off x="-5018563" y="-1718202"/>
              <a:ext cx="476016" cy="229608"/>
            </a:xfrm>
            <a:custGeom>
              <a:avLst/>
              <a:gdLst>
                <a:gd name="T0" fmla="*/ 24 w 90"/>
                <a:gd name="T1" fmla="*/ 7 h 44"/>
                <a:gd name="T2" fmla="*/ 29 w 90"/>
                <a:gd name="T3" fmla="*/ 0 h 44"/>
                <a:gd name="T4" fmla="*/ 90 w 90"/>
                <a:gd name="T5" fmla="*/ 30 h 44"/>
                <a:gd name="T6" fmla="*/ 85 w 90"/>
                <a:gd name="T7" fmla="*/ 44 h 44"/>
                <a:gd name="T8" fmla="*/ 14 w 90"/>
                <a:gd name="T9" fmla="*/ 17 h 44"/>
                <a:gd name="T10" fmla="*/ 24 w 90"/>
                <a:gd name="T11" fmla="*/ 7 h 44"/>
              </a:gdLst>
              <a:ahLst/>
              <a:cxnLst>
                <a:cxn ang="0">
                  <a:pos x="T0" y="T1"/>
                </a:cxn>
                <a:cxn ang="0">
                  <a:pos x="T2" y="T3"/>
                </a:cxn>
                <a:cxn ang="0">
                  <a:pos x="T4" y="T5"/>
                </a:cxn>
                <a:cxn ang="0">
                  <a:pos x="T6" y="T7"/>
                </a:cxn>
                <a:cxn ang="0">
                  <a:pos x="T8" y="T9"/>
                </a:cxn>
                <a:cxn ang="0">
                  <a:pos x="T10" y="T11"/>
                </a:cxn>
              </a:cxnLst>
              <a:rect l="0" t="0" r="r" b="b"/>
              <a:pathLst>
                <a:path w="90" h="44">
                  <a:moveTo>
                    <a:pt x="24" y="7"/>
                  </a:moveTo>
                  <a:cubicBezTo>
                    <a:pt x="24" y="7"/>
                    <a:pt x="27" y="0"/>
                    <a:pt x="29" y="0"/>
                  </a:cubicBezTo>
                  <a:cubicBezTo>
                    <a:pt x="60" y="9"/>
                    <a:pt x="90" y="30"/>
                    <a:pt x="90" y="30"/>
                  </a:cubicBezTo>
                  <a:cubicBezTo>
                    <a:pt x="85" y="44"/>
                    <a:pt x="85" y="44"/>
                    <a:pt x="85" y="44"/>
                  </a:cubicBezTo>
                  <a:cubicBezTo>
                    <a:pt x="85" y="44"/>
                    <a:pt x="27" y="30"/>
                    <a:pt x="14" y="17"/>
                  </a:cubicBezTo>
                  <a:cubicBezTo>
                    <a:pt x="0" y="3"/>
                    <a:pt x="24" y="7"/>
                    <a:pt x="24" y="7"/>
                  </a:cubicBezTo>
                  <a:close/>
                </a:path>
              </a:pathLst>
            </a:custGeom>
            <a:solidFill>
              <a:srgbClr val="FA70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82">
              <a:extLst>
                <a:ext uri="{FF2B5EF4-FFF2-40B4-BE49-F238E27FC236}">
                  <a16:creationId xmlns:a16="http://schemas.microsoft.com/office/drawing/2014/main" id="{99D3F2DC-80C9-4128-BC8E-EBB2C5391127}"/>
                </a:ext>
              </a:extLst>
            </p:cNvPr>
            <p:cNvSpPr>
              <a:spLocks/>
            </p:cNvSpPr>
            <p:nvPr/>
          </p:nvSpPr>
          <p:spPr bwMode="auto">
            <a:xfrm>
              <a:off x="-4158934" y="-1566997"/>
              <a:ext cx="338812" cy="131604"/>
            </a:xfrm>
            <a:custGeom>
              <a:avLst/>
              <a:gdLst>
                <a:gd name="T0" fmla="*/ 53 w 64"/>
                <a:gd name="T1" fmla="*/ 5 h 25"/>
                <a:gd name="T2" fmla="*/ 38 w 64"/>
                <a:gd name="T3" fmla="*/ 8 h 25"/>
                <a:gd name="T4" fmla="*/ 22 w 64"/>
                <a:gd name="T5" fmla="*/ 4 h 25"/>
                <a:gd name="T6" fmla="*/ 26 w 64"/>
                <a:gd name="T7" fmla="*/ 11 h 25"/>
                <a:gd name="T8" fmla="*/ 7 w 64"/>
                <a:gd name="T9" fmla="*/ 9 h 25"/>
                <a:gd name="T10" fmla="*/ 10 w 64"/>
                <a:gd name="T11" fmla="*/ 23 h 25"/>
                <a:gd name="T12" fmla="*/ 53 w 64"/>
                <a:gd name="T13" fmla="*/ 13 h 25"/>
                <a:gd name="T14" fmla="*/ 53 w 64"/>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25">
                  <a:moveTo>
                    <a:pt x="53" y="5"/>
                  </a:moveTo>
                  <a:cubicBezTo>
                    <a:pt x="53" y="5"/>
                    <a:pt x="44" y="8"/>
                    <a:pt x="38" y="8"/>
                  </a:cubicBezTo>
                  <a:cubicBezTo>
                    <a:pt x="33" y="8"/>
                    <a:pt x="21" y="0"/>
                    <a:pt x="22" y="4"/>
                  </a:cubicBezTo>
                  <a:cubicBezTo>
                    <a:pt x="23" y="9"/>
                    <a:pt x="30" y="9"/>
                    <a:pt x="26" y="11"/>
                  </a:cubicBezTo>
                  <a:cubicBezTo>
                    <a:pt x="22" y="13"/>
                    <a:pt x="15" y="4"/>
                    <a:pt x="7" y="9"/>
                  </a:cubicBezTo>
                  <a:cubicBezTo>
                    <a:pt x="0" y="13"/>
                    <a:pt x="3" y="21"/>
                    <a:pt x="10" y="23"/>
                  </a:cubicBezTo>
                  <a:cubicBezTo>
                    <a:pt x="18" y="25"/>
                    <a:pt x="41" y="23"/>
                    <a:pt x="53" y="13"/>
                  </a:cubicBezTo>
                  <a:cubicBezTo>
                    <a:pt x="64" y="2"/>
                    <a:pt x="53" y="5"/>
                    <a:pt x="53" y="5"/>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83">
              <a:extLst>
                <a:ext uri="{FF2B5EF4-FFF2-40B4-BE49-F238E27FC236}">
                  <a16:creationId xmlns:a16="http://schemas.microsoft.com/office/drawing/2014/main" id="{32C95E8B-F697-4957-82C3-67A2CC64382A}"/>
                </a:ext>
              </a:extLst>
            </p:cNvPr>
            <p:cNvSpPr>
              <a:spLocks/>
            </p:cNvSpPr>
            <p:nvPr/>
          </p:nvSpPr>
          <p:spPr bwMode="auto">
            <a:xfrm>
              <a:off x="-3674518" y="-2205419"/>
              <a:ext cx="369612" cy="680422"/>
            </a:xfrm>
            <a:custGeom>
              <a:avLst/>
              <a:gdLst>
                <a:gd name="T0" fmla="*/ 25 w 70"/>
                <a:gd name="T1" fmla="*/ 26 h 129"/>
                <a:gd name="T2" fmla="*/ 10 w 70"/>
                <a:gd name="T3" fmla="*/ 115 h 129"/>
                <a:gd name="T4" fmla="*/ 59 w 70"/>
                <a:gd name="T5" fmla="*/ 52 h 129"/>
                <a:gd name="T6" fmla="*/ 25 w 70"/>
                <a:gd name="T7" fmla="*/ 26 h 129"/>
              </a:gdLst>
              <a:ahLst/>
              <a:cxnLst>
                <a:cxn ang="0">
                  <a:pos x="T0" y="T1"/>
                </a:cxn>
                <a:cxn ang="0">
                  <a:pos x="T2" y="T3"/>
                </a:cxn>
                <a:cxn ang="0">
                  <a:pos x="T4" y="T5"/>
                </a:cxn>
                <a:cxn ang="0">
                  <a:pos x="T6" y="T7"/>
                </a:cxn>
              </a:cxnLst>
              <a:rect l="0" t="0" r="r" b="b"/>
              <a:pathLst>
                <a:path w="70" h="129">
                  <a:moveTo>
                    <a:pt x="25" y="26"/>
                  </a:moveTo>
                  <a:cubicBezTo>
                    <a:pt x="25" y="26"/>
                    <a:pt x="0" y="104"/>
                    <a:pt x="10" y="115"/>
                  </a:cubicBezTo>
                  <a:cubicBezTo>
                    <a:pt x="23" y="129"/>
                    <a:pt x="52" y="73"/>
                    <a:pt x="59" y="52"/>
                  </a:cubicBezTo>
                  <a:cubicBezTo>
                    <a:pt x="70" y="16"/>
                    <a:pt x="40" y="0"/>
                    <a:pt x="25" y="26"/>
                  </a:cubicBezTo>
                  <a:close/>
                </a:path>
              </a:pathLst>
            </a:custGeom>
            <a:solidFill>
              <a:srgbClr val="FFE652"/>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84">
              <a:extLst>
                <a:ext uri="{FF2B5EF4-FFF2-40B4-BE49-F238E27FC236}">
                  <a16:creationId xmlns:a16="http://schemas.microsoft.com/office/drawing/2014/main" id="{93CE1A23-8860-431D-B022-170E9C3127C6}"/>
                </a:ext>
              </a:extLst>
            </p:cNvPr>
            <p:cNvSpPr>
              <a:spLocks/>
            </p:cNvSpPr>
            <p:nvPr/>
          </p:nvSpPr>
          <p:spPr bwMode="auto">
            <a:xfrm>
              <a:off x="-3948927" y="-1735003"/>
              <a:ext cx="476016" cy="274409"/>
            </a:xfrm>
            <a:custGeom>
              <a:avLst/>
              <a:gdLst>
                <a:gd name="T0" fmla="*/ 67 w 90"/>
                <a:gd name="T1" fmla="*/ 15 h 52"/>
                <a:gd name="T2" fmla="*/ 67 w 90"/>
                <a:gd name="T3" fmla="*/ 0 h 52"/>
                <a:gd name="T4" fmla="*/ 0 w 90"/>
                <a:gd name="T5" fmla="*/ 38 h 52"/>
                <a:gd name="T6" fmla="*/ 6 w 90"/>
                <a:gd name="T7" fmla="*/ 52 h 52"/>
                <a:gd name="T8" fmla="*/ 77 w 90"/>
                <a:gd name="T9" fmla="*/ 25 h 52"/>
                <a:gd name="T10" fmla="*/ 67 w 90"/>
                <a:gd name="T11" fmla="*/ 15 h 52"/>
              </a:gdLst>
              <a:ahLst/>
              <a:cxnLst>
                <a:cxn ang="0">
                  <a:pos x="T0" y="T1"/>
                </a:cxn>
                <a:cxn ang="0">
                  <a:pos x="T2" y="T3"/>
                </a:cxn>
                <a:cxn ang="0">
                  <a:pos x="T4" y="T5"/>
                </a:cxn>
                <a:cxn ang="0">
                  <a:pos x="T6" y="T7"/>
                </a:cxn>
                <a:cxn ang="0">
                  <a:pos x="T8" y="T9"/>
                </a:cxn>
                <a:cxn ang="0">
                  <a:pos x="T10" y="T11"/>
                </a:cxn>
              </a:cxnLst>
              <a:rect l="0" t="0" r="r" b="b"/>
              <a:pathLst>
                <a:path w="90" h="52">
                  <a:moveTo>
                    <a:pt x="67" y="15"/>
                  </a:moveTo>
                  <a:cubicBezTo>
                    <a:pt x="67" y="15"/>
                    <a:pt x="69" y="0"/>
                    <a:pt x="67" y="0"/>
                  </a:cubicBezTo>
                  <a:cubicBezTo>
                    <a:pt x="36" y="9"/>
                    <a:pt x="0" y="38"/>
                    <a:pt x="0" y="38"/>
                  </a:cubicBezTo>
                  <a:cubicBezTo>
                    <a:pt x="6" y="52"/>
                    <a:pt x="6" y="52"/>
                    <a:pt x="6" y="52"/>
                  </a:cubicBezTo>
                  <a:cubicBezTo>
                    <a:pt x="6" y="52"/>
                    <a:pt x="63" y="38"/>
                    <a:pt x="77" y="25"/>
                  </a:cubicBezTo>
                  <a:cubicBezTo>
                    <a:pt x="90" y="12"/>
                    <a:pt x="67" y="15"/>
                    <a:pt x="67" y="15"/>
                  </a:cubicBezTo>
                  <a:close/>
                </a:path>
              </a:pathLst>
            </a:custGeom>
            <a:solidFill>
              <a:srgbClr val="FFE65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95" name="Content Placeholder 2">
            <a:extLst>
              <a:ext uri="{FF2B5EF4-FFF2-40B4-BE49-F238E27FC236}">
                <a16:creationId xmlns:a16="http://schemas.microsoft.com/office/drawing/2014/main" id="{C7432023-BD01-4DAC-8AE9-2303974E5CAD}"/>
              </a:ext>
            </a:extLst>
          </p:cNvPr>
          <p:cNvSpPr txBox="1">
            <a:spLocks/>
          </p:cNvSpPr>
          <p:nvPr/>
        </p:nvSpPr>
        <p:spPr>
          <a:xfrm>
            <a:off x="609618" y="1061720"/>
            <a:ext cx="3696911" cy="99565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30000"/>
              </a:lnSpc>
              <a:buFont typeface="Arial" panose="020B0604020202020204" pitchFamily="34" charset="0"/>
              <a:buNone/>
            </a:pPr>
            <a:r>
              <a:rPr lang="en-US" sz="1700" b="0" i="0" dirty="0">
                <a:solidFill>
                  <a:srgbClr val="0D0D0D"/>
                </a:solidFill>
                <a:effectLst/>
                <a:latin typeface="Aptos Display" panose="020B0004020202020204" pitchFamily="34" charset="0"/>
              </a:rPr>
              <a:t>Discover valuable insights from my Employee Analysis Dashboard, where I've uncovered key trends and metrics.</a:t>
            </a:r>
            <a:endParaRPr lang="en-US" sz="1700" dirty="0">
              <a:solidFill>
                <a:schemeClr val="bg1">
                  <a:lumMod val="95000"/>
                </a:schemeClr>
              </a:solidFill>
              <a:latin typeface="Aptos Display" panose="020B0004020202020204" pitchFamily="34" charset="0"/>
            </a:endParaRPr>
          </a:p>
        </p:txBody>
      </p:sp>
      <p:sp>
        <p:nvSpPr>
          <p:cNvPr id="3" name="TextBox 2">
            <a:extLst>
              <a:ext uri="{FF2B5EF4-FFF2-40B4-BE49-F238E27FC236}">
                <a16:creationId xmlns:a16="http://schemas.microsoft.com/office/drawing/2014/main" id="{98991843-E4AE-A615-7E7F-A91D877625CC}"/>
              </a:ext>
            </a:extLst>
          </p:cNvPr>
          <p:cNvSpPr txBox="1"/>
          <p:nvPr/>
        </p:nvSpPr>
        <p:spPr>
          <a:xfrm>
            <a:off x="5193642" y="182290"/>
            <a:ext cx="6795687" cy="5078313"/>
          </a:xfrm>
          <a:prstGeom prst="rect">
            <a:avLst/>
          </a:prstGeom>
          <a:noFill/>
        </p:spPr>
        <p:txBody>
          <a:bodyPr wrap="square" rtlCol="0">
            <a:spAutoFit/>
          </a:bodyPr>
          <a:lstStyle/>
          <a:p>
            <a:pPr marL="342900" indent="-342900">
              <a:buFont typeface="+mj-lt"/>
              <a:buAutoNum type="arabicPeriod"/>
            </a:pPr>
            <a:r>
              <a:rPr lang="en-US" dirty="0">
                <a:solidFill>
                  <a:schemeClr val="bg1"/>
                </a:solidFill>
              </a:rPr>
              <a:t>There are 3000 employees in our company.  The average stats of the company are as follows: -</a:t>
            </a:r>
          </a:p>
          <a:p>
            <a:pPr marL="342900" indent="-342900">
              <a:buFont typeface="+mj-lt"/>
              <a:buAutoNum type="arabicPeriod"/>
            </a:pPr>
            <a:r>
              <a:rPr lang="en-US" dirty="0">
                <a:solidFill>
                  <a:schemeClr val="bg1"/>
                </a:solidFill>
              </a:rPr>
              <a:t>Average Employee Rating: - 2.97</a:t>
            </a:r>
          </a:p>
          <a:p>
            <a:pPr marL="342900" indent="-342900">
              <a:buFont typeface="+mj-lt"/>
              <a:buAutoNum type="arabicPeriod"/>
            </a:pPr>
            <a:r>
              <a:rPr lang="en-US" dirty="0">
                <a:solidFill>
                  <a:schemeClr val="bg1"/>
                </a:solidFill>
              </a:rPr>
              <a:t>Average Work Life Balance: - 2.99</a:t>
            </a:r>
          </a:p>
          <a:p>
            <a:pPr marL="342900" indent="-342900">
              <a:buFont typeface="+mj-lt"/>
              <a:buAutoNum type="arabicPeriod"/>
            </a:pPr>
            <a:r>
              <a:rPr lang="en-US" dirty="0">
                <a:solidFill>
                  <a:schemeClr val="bg1"/>
                </a:solidFill>
              </a:rPr>
              <a:t>Average Performance Score: -  3.00</a:t>
            </a:r>
          </a:p>
          <a:p>
            <a:pPr marL="342900" indent="-342900">
              <a:buFont typeface="+mj-lt"/>
              <a:buAutoNum type="arabicPeriod"/>
            </a:pPr>
            <a:r>
              <a:rPr lang="en-US" dirty="0">
                <a:solidFill>
                  <a:schemeClr val="bg1"/>
                </a:solidFill>
              </a:rPr>
              <a:t>Average Engagement Score: - 2.94</a:t>
            </a:r>
          </a:p>
          <a:p>
            <a:pPr marL="342900" indent="-342900">
              <a:buFont typeface="+mj-lt"/>
              <a:buAutoNum type="arabicPeriod"/>
            </a:pPr>
            <a:r>
              <a:rPr lang="en-US" dirty="0">
                <a:solidFill>
                  <a:schemeClr val="bg1"/>
                </a:solidFill>
              </a:rPr>
              <a:t>Average Satisfaction Score: -  3.02</a:t>
            </a:r>
          </a:p>
          <a:p>
            <a:pPr marL="342900" indent="-342900">
              <a:buFont typeface="+mj-lt"/>
              <a:buAutoNum type="arabicPeriod"/>
            </a:pPr>
            <a:endParaRPr lang="en-US" dirty="0"/>
          </a:p>
          <a:p>
            <a:pPr marL="342900" indent="-342900">
              <a:buFont typeface="+mj-lt"/>
              <a:buAutoNum type="arabicPeriod"/>
            </a:pPr>
            <a:r>
              <a:rPr lang="en-US" dirty="0">
                <a:solidFill>
                  <a:schemeClr val="bg1"/>
                </a:solidFill>
              </a:rPr>
              <a:t>The company saw a decline in recruitment with only 335 recruitment in 2023 as compared to 620 employees recruited in 2022.</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The company also saw an upward trend in employees leaving the company with 596 employees leaving the company in 2023 alone followed by 460 in 2022 and 278 in 2021.</a:t>
            </a:r>
          </a:p>
          <a:p>
            <a:pPr marL="342900" indent="-342900">
              <a:buFont typeface="+mj-lt"/>
              <a:buAutoNum type="arabicPeriod"/>
            </a:pPr>
            <a:endParaRPr lang="en-US" dirty="0">
              <a:solidFill>
                <a:schemeClr val="bg1"/>
              </a:solidFill>
            </a:endParaRPr>
          </a:p>
          <a:p>
            <a:pPr marL="342900" indent="-342900">
              <a:buFont typeface="+mj-lt"/>
              <a:buAutoNum type="arabicPeriod"/>
            </a:pPr>
            <a:r>
              <a:rPr lang="en-US" dirty="0">
                <a:solidFill>
                  <a:schemeClr val="bg1"/>
                </a:solidFill>
              </a:rPr>
              <a:t>The company reported the general ethnicity of employees with 629 Asian, 618 Black, 599 White, 572 Hispanic and 582 Other employes.</a:t>
            </a:r>
          </a:p>
        </p:txBody>
      </p:sp>
    </p:spTree>
    <p:extLst>
      <p:ext uri="{BB962C8B-B14F-4D97-AF65-F5344CB8AC3E}">
        <p14:creationId xmlns:p14="http://schemas.microsoft.com/office/powerpoint/2010/main" val="782823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973B6-32CB-B268-3240-18337D961F75}"/>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CAA9D721-D2F9-2569-4265-17C9F1A55BC5}"/>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676E8471-CB10-20B3-0F7A-ED4182AB4124}"/>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4CACF9D1-5066-6DD8-12AF-BA5A9A96E2A0}"/>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7AE0518E-3027-85A4-981C-C7B395011CF6}"/>
              </a:ext>
            </a:extLst>
          </p:cNvPr>
          <p:cNvSpPr txBox="1"/>
          <p:nvPr/>
        </p:nvSpPr>
        <p:spPr>
          <a:xfrm>
            <a:off x="132735" y="132735"/>
            <a:ext cx="11901949" cy="7140416"/>
          </a:xfrm>
          <a:prstGeom prst="rect">
            <a:avLst/>
          </a:prstGeom>
          <a:noFill/>
        </p:spPr>
        <p:txBody>
          <a:bodyPr wrap="square" rtlCol="0">
            <a:spAutoFit/>
          </a:bodyPr>
          <a:lstStyle/>
          <a:p>
            <a:pPr algn="ctr"/>
            <a:r>
              <a:rPr lang="en-US" sz="4400" b="1" dirty="0">
                <a:solidFill>
                  <a:srgbClr val="0066FF"/>
                </a:solidFill>
                <a:latin typeface="Bahnschrift" panose="020B0502040204020203" pitchFamily="34" charset="0"/>
              </a:rPr>
              <a:t>IN</a:t>
            </a:r>
            <a:r>
              <a:rPr lang="en-US" sz="4400" dirty="0">
                <a:solidFill>
                  <a:srgbClr val="0066FF"/>
                </a:solidFill>
                <a:latin typeface="Bahnschrift" panose="020B0502040204020203" pitchFamily="34" charset="0"/>
              </a:rPr>
              <a:t>SIGHTS</a:t>
            </a:r>
          </a:p>
          <a:p>
            <a:endParaRPr lang="en-US" dirty="0">
              <a:solidFill>
                <a:srgbClr val="0066FF"/>
              </a:solidFill>
              <a:latin typeface="Bahnschrift" panose="020B0502040204020203" pitchFamily="34" charset="0"/>
            </a:endParaRPr>
          </a:p>
          <a:p>
            <a:r>
              <a:rPr lang="en-US" dirty="0">
                <a:solidFill>
                  <a:srgbClr val="0066FF"/>
                </a:solidFill>
                <a:latin typeface="Bahnschrift" panose="020B0502040204020203" pitchFamily="34" charset="0"/>
              </a:rPr>
              <a:t>The Data Analyst job description has the highest average years of experience with 20 years followed by CPO with 17 years and Clerical with 15.5 years.</a:t>
            </a:r>
          </a:p>
          <a:p>
            <a:endParaRPr lang="en-US" dirty="0">
              <a:solidFill>
                <a:srgbClr val="0066FF"/>
              </a:solidFill>
              <a:latin typeface="Bahnschrift" panose="020B0502040204020203" pitchFamily="34" charset="0"/>
            </a:endParaRPr>
          </a:p>
          <a:p>
            <a:r>
              <a:rPr lang="en-US" dirty="0">
                <a:solidFill>
                  <a:srgbClr val="0066FF"/>
                </a:solidFill>
                <a:latin typeface="Bahnschrift" panose="020B0502040204020203" pitchFamily="34" charset="0"/>
              </a:rPr>
              <a:t>The total amount spent on training female employees is more than compared to male employees. The total amount spent on female employees is $956,793 while the amount spent on male employees is $719,093.</a:t>
            </a:r>
          </a:p>
          <a:p>
            <a:endParaRPr lang="en-US" dirty="0">
              <a:solidFill>
                <a:srgbClr val="0066FF"/>
              </a:solidFill>
              <a:latin typeface="Bahnschrift" panose="020B0502040204020203" pitchFamily="34" charset="0"/>
            </a:endParaRPr>
          </a:p>
          <a:p>
            <a:r>
              <a:rPr lang="en-US" dirty="0">
                <a:solidFill>
                  <a:srgbClr val="0066FF"/>
                </a:solidFill>
                <a:latin typeface="Bahnschrift" panose="020B0502040204020203" pitchFamily="34" charset="0"/>
              </a:rPr>
              <a:t>The training program Communication Skills was more expensive with a total amount of $365,023 followed by Project Management with $343,313 and lastly Leadership Development with $323,902.</a:t>
            </a:r>
          </a:p>
          <a:p>
            <a:endParaRPr lang="en-US" dirty="0">
              <a:solidFill>
                <a:srgbClr val="0066FF"/>
              </a:solidFill>
              <a:latin typeface="Bahnschrift" panose="020B0502040204020203" pitchFamily="34" charset="0"/>
            </a:endParaRPr>
          </a:p>
          <a:p>
            <a:r>
              <a:rPr lang="en-US" dirty="0">
                <a:solidFill>
                  <a:srgbClr val="0066FF"/>
                </a:solidFill>
                <a:latin typeface="Bahnschrift" panose="020B0502040204020203" pitchFamily="34" charset="0"/>
              </a:rPr>
              <a:t>Training Program Customer Service has the highest Average Performance Score with 3.03 followed by Project Management with 3.02 and lastly Technical Skill with 2.99.</a:t>
            </a:r>
          </a:p>
          <a:p>
            <a:endParaRPr lang="en-US" dirty="0">
              <a:solidFill>
                <a:srgbClr val="0066FF"/>
              </a:solidFill>
              <a:latin typeface="Bahnschrift" panose="020B0502040204020203" pitchFamily="34" charset="0"/>
            </a:endParaRPr>
          </a:p>
          <a:p>
            <a:r>
              <a:rPr lang="en-US" dirty="0">
                <a:solidFill>
                  <a:srgbClr val="0066FF"/>
                </a:solidFill>
                <a:latin typeface="Bahnschrift" panose="020B0502040204020203" pitchFamily="34" charset="0"/>
              </a:rPr>
              <a:t>Training Program Communication Skills had the most number of employees involved with 673 employees followed by Project Management with 609 employees and lastly Technical skills with 579 employees.</a:t>
            </a:r>
          </a:p>
          <a:p>
            <a:endParaRPr lang="en-US" dirty="0">
              <a:solidFill>
                <a:srgbClr val="0066FF"/>
              </a:solidFill>
              <a:latin typeface="Bahnschrift" panose="020B0502040204020203" pitchFamily="34" charset="0"/>
            </a:endParaRPr>
          </a:p>
          <a:p>
            <a:r>
              <a:rPr lang="en-US" dirty="0">
                <a:solidFill>
                  <a:srgbClr val="0066FF"/>
                </a:solidFill>
                <a:latin typeface="Bahnschrift" panose="020B0502040204020203" pitchFamily="34" charset="0"/>
              </a:rPr>
              <a:t>The company saw an upward trend in Average Satisfaction Score with 2023 having 3.09 Average Satisfaction Score followed by 2022 with 3.05 and 2021 with 3.00</a:t>
            </a:r>
          </a:p>
          <a:p>
            <a:endParaRPr lang="en-US" dirty="0">
              <a:solidFill>
                <a:srgbClr val="0066FF"/>
              </a:solidFill>
              <a:latin typeface="Bahnschrift" panose="020B0502040204020203" pitchFamily="34" charset="0"/>
            </a:endParaRPr>
          </a:p>
          <a:p>
            <a:r>
              <a:rPr lang="en-US" dirty="0">
                <a:solidFill>
                  <a:srgbClr val="0066FF"/>
                </a:solidFill>
                <a:latin typeface="Bahnschrift" panose="020B0502040204020203" pitchFamily="34" charset="0"/>
              </a:rPr>
              <a:t>The Production Department has the highest number of employees with 2020 employees followed by IT/TS with 430 employees and lastly Sales Department with 331 employees.</a:t>
            </a:r>
          </a:p>
          <a:p>
            <a:endParaRPr lang="en-US" dirty="0">
              <a:solidFill>
                <a:srgbClr val="0066FF"/>
              </a:solidFill>
              <a:latin typeface="Bahnschrift" panose="020B0502040204020203" pitchFamily="34" charset="0"/>
            </a:endParaRPr>
          </a:p>
          <a:p>
            <a:endParaRPr lang="en-US" dirty="0">
              <a:solidFill>
                <a:srgbClr val="0066FF"/>
              </a:solidFill>
              <a:latin typeface="Bahnschrift" panose="020B0502040204020203" pitchFamily="34" charset="0"/>
            </a:endParaRPr>
          </a:p>
        </p:txBody>
      </p:sp>
    </p:spTree>
    <p:extLst>
      <p:ext uri="{BB962C8B-B14F-4D97-AF65-F5344CB8AC3E}">
        <p14:creationId xmlns:p14="http://schemas.microsoft.com/office/powerpoint/2010/main" val="3696492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BE7394-8011-48AD-B45D-CB90497F8C12}"/>
              </a:ext>
            </a:extLst>
          </p:cNvPr>
          <p:cNvSpPr/>
          <p:nvPr/>
        </p:nvSpPr>
        <p:spPr>
          <a:xfrm flipV="1">
            <a:off x="0" y="5405234"/>
            <a:ext cx="12192000" cy="1452766"/>
          </a:xfrm>
          <a:prstGeom prst="rect">
            <a:avLst/>
          </a:prstGeom>
          <a:gradFill>
            <a:gsLst>
              <a:gs pos="0">
                <a:schemeClr val="accent4"/>
              </a:gs>
              <a:gs pos="52000">
                <a:schemeClr val="accent6">
                  <a:lumMod val="75000"/>
                </a:schemeClr>
              </a:gs>
              <a:gs pos="100000">
                <a:schemeClr val="accent5">
                  <a:lumMod val="25000"/>
                </a:schemeClr>
              </a:gs>
            </a:gsLst>
            <a:lin ang="0" scaled="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18F7799C-1AA0-4576-94A8-8D7EEF21574C}"/>
              </a:ext>
            </a:extLst>
          </p:cNvPr>
          <p:cNvSpPr/>
          <p:nvPr/>
        </p:nvSpPr>
        <p:spPr>
          <a:xfrm rot="10800000" flipH="1">
            <a:off x="-360" y="2998730"/>
            <a:ext cx="5093060" cy="3859270"/>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6">
            <a:extLst>
              <a:ext uri="{FF2B5EF4-FFF2-40B4-BE49-F238E27FC236}">
                <a16:creationId xmlns:a16="http://schemas.microsoft.com/office/drawing/2014/main" id="{C7ACF293-E7D6-44C4-ABC6-DE4EA7983ED7}"/>
              </a:ext>
            </a:extLst>
          </p:cNvPr>
          <p:cNvSpPr/>
          <p:nvPr/>
        </p:nvSpPr>
        <p:spPr>
          <a:xfrm flipH="1">
            <a:off x="7551830" y="-69278"/>
            <a:ext cx="4644736" cy="3519552"/>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Title 1">
            <a:extLst>
              <a:ext uri="{FF2B5EF4-FFF2-40B4-BE49-F238E27FC236}">
                <a16:creationId xmlns:a16="http://schemas.microsoft.com/office/drawing/2014/main" id="{F6D675AD-687C-4C0A-93B2-83ABCBDB53E9}"/>
              </a:ext>
            </a:extLst>
          </p:cNvPr>
          <p:cNvSpPr>
            <a:spLocks noGrp="1"/>
          </p:cNvSpPr>
          <p:nvPr>
            <p:ph type="title"/>
          </p:nvPr>
        </p:nvSpPr>
        <p:spPr>
          <a:xfrm>
            <a:off x="1943100" y="340920"/>
            <a:ext cx="8305800" cy="615553"/>
          </a:xfrm>
        </p:spPr>
        <p:txBody>
          <a:bodyPr wrap="square">
            <a:spAutoFit/>
          </a:bodyPr>
          <a:lstStyle/>
          <a:p>
            <a:pPr algn="ctr">
              <a:lnSpc>
                <a:spcPct val="100000"/>
              </a:lnSpc>
            </a:pPr>
            <a:r>
              <a:rPr lang="en-US" sz="4000" dirty="0">
                <a:latin typeface="Century Gothic" panose="020B0502020202020204" pitchFamily="34" charset="0"/>
              </a:rPr>
              <a:t>Intro</a:t>
            </a:r>
            <a:r>
              <a:rPr lang="en-US" sz="4000" b="0" dirty="0">
                <a:latin typeface="Century Gothic" panose="020B0502020202020204" pitchFamily="34" charset="0"/>
              </a:rPr>
              <a:t>duction</a:t>
            </a:r>
          </a:p>
        </p:txBody>
      </p:sp>
      <p:sp>
        <p:nvSpPr>
          <p:cNvPr id="20" name="Rectángulo: esquinas superiores redondeadas 4">
            <a:extLst>
              <a:ext uri="{FF2B5EF4-FFF2-40B4-BE49-F238E27FC236}">
                <a16:creationId xmlns:a16="http://schemas.microsoft.com/office/drawing/2014/main" id="{BC561F6B-EF06-4C8B-B7D9-52AF4F2F5AE7}"/>
              </a:ext>
            </a:extLst>
          </p:cNvPr>
          <p:cNvSpPr/>
          <p:nvPr/>
        </p:nvSpPr>
        <p:spPr>
          <a:xfrm>
            <a:off x="914064" y="1333662"/>
            <a:ext cx="8385343" cy="3994432"/>
          </a:xfrm>
          <a:prstGeom prst="round2SameRect">
            <a:avLst>
              <a:gd name="adj1" fmla="val 4336"/>
              <a:gd name="adj2" fmla="val 0"/>
            </a:avLst>
          </a:prstGeom>
          <a:solidFill>
            <a:schemeClr val="bg1"/>
          </a:solidFill>
          <a:ln>
            <a:noFill/>
          </a:ln>
          <a:effectLst>
            <a:outerShdw blurRad="266700" dist="38100" dir="5400000" sx="102000" sy="102000" algn="t"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0" i="0" dirty="0">
                <a:solidFill>
                  <a:srgbClr val="0D0D0D"/>
                </a:solidFill>
                <a:effectLst/>
                <a:latin typeface="Century Gothic" panose="020B0502020202020204" pitchFamily="34" charset="0"/>
              </a:rPr>
              <a:t>The Employee Data Analysis project revolves around a comprehensive examination of workforce metrics to derive meaningful insights. By delving into various aspects of employee data, this project aims to uncover patterns, trends, and correlations that can inform strategic decision-making. The dataset encompasses diverse dimensions such as employee demographics, performance metrics, training programs, and satisfaction scores.</a:t>
            </a:r>
            <a:r>
              <a:rPr lang="en-US" b="1" i="0" dirty="0">
                <a:solidFill>
                  <a:srgbClr val="0D0D0D"/>
                </a:solidFill>
                <a:effectLst/>
                <a:latin typeface="Century Gothic" panose="020B0502020202020204" pitchFamily="34" charset="0"/>
              </a:rPr>
              <a:t> </a:t>
            </a:r>
          </a:p>
          <a:p>
            <a:pPr algn="just"/>
            <a:r>
              <a:rPr lang="en-US" b="0" i="0" dirty="0">
                <a:solidFill>
                  <a:srgbClr val="0D0D0D"/>
                </a:solidFill>
                <a:effectLst/>
                <a:latin typeface="Century Gothic" panose="020B0502020202020204" pitchFamily="34" charset="0"/>
              </a:rPr>
              <a:t>The overarching goal is to discern actionable insights that can guide HR policies, identify areas for improvement, and optimize employee engagement. The amalgamation of analytical tools and diverse data dimensions forms the backbone of this endeavor, ensuring a holistic evaluation of the organizational landscape.</a:t>
            </a:r>
            <a:endParaRPr lang="en-US" dirty="0">
              <a:latin typeface="Century Gothic" panose="020B0502020202020204" pitchFamily="34" charset="0"/>
            </a:endParaRPr>
          </a:p>
        </p:txBody>
      </p:sp>
      <p:sp>
        <p:nvSpPr>
          <p:cNvPr id="23" name="Elipse 17">
            <a:extLst>
              <a:ext uri="{FF2B5EF4-FFF2-40B4-BE49-F238E27FC236}">
                <a16:creationId xmlns:a16="http://schemas.microsoft.com/office/drawing/2014/main" id="{EFB9B114-A7D6-4E22-A10E-D0D26773358F}"/>
              </a:ext>
            </a:extLst>
          </p:cNvPr>
          <p:cNvSpPr/>
          <p:nvPr/>
        </p:nvSpPr>
        <p:spPr>
          <a:xfrm>
            <a:off x="391677" y="2249654"/>
            <a:ext cx="594796" cy="594796"/>
          </a:xfrm>
          <a:prstGeom prst="ellipse">
            <a:avLst/>
          </a:prstGeom>
          <a:solidFill>
            <a:schemeClr val="accent4"/>
          </a:solidFill>
          <a:ln w="88900">
            <a:noFill/>
          </a:ln>
          <a:effectLst>
            <a:outerShdw blurRad="177800" sx="105000" sy="105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Elipse 24">
            <a:extLst>
              <a:ext uri="{FF2B5EF4-FFF2-40B4-BE49-F238E27FC236}">
                <a16:creationId xmlns:a16="http://schemas.microsoft.com/office/drawing/2014/main" id="{55189D66-C6AC-4169-8BFA-4F75E488CFF6}"/>
              </a:ext>
            </a:extLst>
          </p:cNvPr>
          <p:cNvSpPr/>
          <p:nvPr/>
        </p:nvSpPr>
        <p:spPr>
          <a:xfrm>
            <a:off x="409713" y="3307290"/>
            <a:ext cx="594796" cy="594796"/>
          </a:xfrm>
          <a:prstGeom prst="ellipse">
            <a:avLst/>
          </a:prstGeom>
          <a:solidFill>
            <a:schemeClr val="accent6"/>
          </a:solidFill>
          <a:ln w="88900">
            <a:noFill/>
          </a:ln>
          <a:effectLst>
            <a:outerShdw blurRad="177800" sx="105000" sy="105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ipse 26">
            <a:extLst>
              <a:ext uri="{FF2B5EF4-FFF2-40B4-BE49-F238E27FC236}">
                <a16:creationId xmlns:a16="http://schemas.microsoft.com/office/drawing/2014/main" id="{DE3D60C5-973E-4CD2-A4B6-5A4E52CE1E6F}"/>
              </a:ext>
            </a:extLst>
          </p:cNvPr>
          <p:cNvSpPr/>
          <p:nvPr/>
        </p:nvSpPr>
        <p:spPr>
          <a:xfrm>
            <a:off x="408230" y="4443225"/>
            <a:ext cx="594796" cy="594796"/>
          </a:xfrm>
          <a:prstGeom prst="ellipse">
            <a:avLst/>
          </a:prstGeom>
          <a:solidFill>
            <a:schemeClr val="tx2"/>
          </a:solidFill>
          <a:ln w="88900">
            <a:noFill/>
          </a:ln>
          <a:effectLst>
            <a:outerShdw blurRad="177800" sx="105000" sy="105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3" name="Group 242">
            <a:extLst>
              <a:ext uri="{FF2B5EF4-FFF2-40B4-BE49-F238E27FC236}">
                <a16:creationId xmlns:a16="http://schemas.microsoft.com/office/drawing/2014/main" id="{D26B808F-65B6-425C-962C-9CAA9A2290ED}"/>
              </a:ext>
            </a:extLst>
          </p:cNvPr>
          <p:cNvGrpSpPr/>
          <p:nvPr/>
        </p:nvGrpSpPr>
        <p:grpSpPr>
          <a:xfrm>
            <a:off x="9825064" y="1209037"/>
            <a:ext cx="2957486" cy="2686689"/>
            <a:chOff x="10520363" y="2270126"/>
            <a:chExt cx="1768476" cy="1606549"/>
          </a:xfrm>
        </p:grpSpPr>
        <p:sp>
          <p:nvSpPr>
            <p:cNvPr id="11" name="Freeform 5">
              <a:extLst>
                <a:ext uri="{FF2B5EF4-FFF2-40B4-BE49-F238E27FC236}">
                  <a16:creationId xmlns:a16="http://schemas.microsoft.com/office/drawing/2014/main" id="{D72657DA-3685-48EB-B4E7-67197F124FC0}"/>
                </a:ext>
              </a:extLst>
            </p:cNvPr>
            <p:cNvSpPr>
              <a:spLocks/>
            </p:cNvSpPr>
            <p:nvPr/>
          </p:nvSpPr>
          <p:spPr bwMode="auto">
            <a:xfrm>
              <a:off x="10520363" y="2857500"/>
              <a:ext cx="212725" cy="180975"/>
            </a:xfrm>
            <a:custGeom>
              <a:avLst/>
              <a:gdLst>
                <a:gd name="T0" fmla="*/ 39 w 39"/>
                <a:gd name="T1" fmla="*/ 11 h 33"/>
                <a:gd name="T2" fmla="*/ 24 w 39"/>
                <a:gd name="T3" fmla="*/ 2 h 33"/>
                <a:gd name="T4" fmla="*/ 25 w 39"/>
                <a:gd name="T5" fmla="*/ 9 h 33"/>
                <a:gd name="T6" fmla="*/ 7 w 39"/>
                <a:gd name="T7" fmla="*/ 13 h 33"/>
                <a:gd name="T8" fmla="*/ 33 w 39"/>
                <a:gd name="T9" fmla="*/ 33 h 33"/>
                <a:gd name="T10" fmla="*/ 39 w 39"/>
                <a:gd name="T11" fmla="*/ 11 h 33"/>
              </a:gdLst>
              <a:ahLst/>
              <a:cxnLst>
                <a:cxn ang="0">
                  <a:pos x="T0" y="T1"/>
                </a:cxn>
                <a:cxn ang="0">
                  <a:pos x="T2" y="T3"/>
                </a:cxn>
                <a:cxn ang="0">
                  <a:pos x="T4" y="T5"/>
                </a:cxn>
                <a:cxn ang="0">
                  <a:pos x="T6" y="T7"/>
                </a:cxn>
                <a:cxn ang="0">
                  <a:pos x="T8" y="T9"/>
                </a:cxn>
                <a:cxn ang="0">
                  <a:pos x="T10" y="T11"/>
                </a:cxn>
              </a:cxnLst>
              <a:rect l="0" t="0" r="r" b="b"/>
              <a:pathLst>
                <a:path w="39" h="33">
                  <a:moveTo>
                    <a:pt x="39" y="11"/>
                  </a:moveTo>
                  <a:cubicBezTo>
                    <a:pt x="39" y="11"/>
                    <a:pt x="32" y="5"/>
                    <a:pt x="24" y="2"/>
                  </a:cubicBezTo>
                  <a:cubicBezTo>
                    <a:pt x="17" y="0"/>
                    <a:pt x="25" y="9"/>
                    <a:pt x="25" y="9"/>
                  </a:cubicBezTo>
                  <a:cubicBezTo>
                    <a:pt x="25" y="9"/>
                    <a:pt x="13" y="9"/>
                    <a:pt x="7" y="13"/>
                  </a:cubicBezTo>
                  <a:cubicBezTo>
                    <a:pt x="0" y="17"/>
                    <a:pt x="15" y="28"/>
                    <a:pt x="33" y="33"/>
                  </a:cubicBezTo>
                  <a:lnTo>
                    <a:pt x="39" y="11"/>
                  </a:ln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960624B4-14EE-4B24-BFE4-B35145492B3A}"/>
                </a:ext>
              </a:extLst>
            </p:cNvPr>
            <p:cNvSpPr>
              <a:spLocks/>
            </p:cNvSpPr>
            <p:nvPr/>
          </p:nvSpPr>
          <p:spPr bwMode="auto">
            <a:xfrm>
              <a:off x="10672763" y="2763838"/>
              <a:ext cx="835025" cy="471487"/>
            </a:xfrm>
            <a:custGeom>
              <a:avLst/>
              <a:gdLst>
                <a:gd name="T0" fmla="*/ 152 w 152"/>
                <a:gd name="T1" fmla="*/ 3 h 86"/>
                <a:gd name="T2" fmla="*/ 131 w 152"/>
                <a:gd name="T3" fmla="*/ 2 h 86"/>
                <a:gd name="T4" fmla="*/ 99 w 152"/>
                <a:gd name="T5" fmla="*/ 13 h 86"/>
                <a:gd name="T6" fmla="*/ 73 w 152"/>
                <a:gd name="T7" fmla="*/ 22 h 86"/>
                <a:gd name="T8" fmla="*/ 53 w 152"/>
                <a:gd name="T9" fmla="*/ 24 h 86"/>
                <a:gd name="T10" fmla="*/ 33 w 152"/>
                <a:gd name="T11" fmla="*/ 18 h 86"/>
                <a:gd name="T12" fmla="*/ 5 w 152"/>
                <a:gd name="T13" fmla="*/ 35 h 86"/>
                <a:gd name="T14" fmla="*/ 10 w 152"/>
                <a:gd name="T15" fmla="*/ 69 h 86"/>
                <a:gd name="T16" fmla="*/ 18 w 152"/>
                <a:gd name="T17" fmla="*/ 77 h 86"/>
                <a:gd name="T18" fmla="*/ 35 w 152"/>
                <a:gd name="T19" fmla="*/ 82 h 86"/>
                <a:gd name="T20" fmla="*/ 131 w 152"/>
                <a:gd name="T21" fmla="*/ 50 h 86"/>
                <a:gd name="T22" fmla="*/ 145 w 152"/>
                <a:gd name="T23" fmla="*/ 32 h 86"/>
                <a:gd name="T24" fmla="*/ 152 w 152"/>
                <a:gd name="T25"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86">
                  <a:moveTo>
                    <a:pt x="152" y="3"/>
                  </a:moveTo>
                  <a:cubicBezTo>
                    <a:pt x="145" y="0"/>
                    <a:pt x="138" y="1"/>
                    <a:pt x="131" y="2"/>
                  </a:cubicBezTo>
                  <a:cubicBezTo>
                    <a:pt x="121" y="3"/>
                    <a:pt x="108" y="9"/>
                    <a:pt x="99" y="13"/>
                  </a:cubicBezTo>
                  <a:cubicBezTo>
                    <a:pt x="91" y="16"/>
                    <a:pt x="82" y="19"/>
                    <a:pt x="73" y="22"/>
                  </a:cubicBezTo>
                  <a:cubicBezTo>
                    <a:pt x="66" y="24"/>
                    <a:pt x="59" y="25"/>
                    <a:pt x="53" y="24"/>
                  </a:cubicBezTo>
                  <a:cubicBezTo>
                    <a:pt x="46" y="22"/>
                    <a:pt x="40" y="19"/>
                    <a:pt x="33" y="18"/>
                  </a:cubicBezTo>
                  <a:cubicBezTo>
                    <a:pt x="22" y="16"/>
                    <a:pt x="9" y="24"/>
                    <a:pt x="5" y="35"/>
                  </a:cubicBezTo>
                  <a:cubicBezTo>
                    <a:pt x="0" y="46"/>
                    <a:pt x="3" y="59"/>
                    <a:pt x="10" y="69"/>
                  </a:cubicBezTo>
                  <a:cubicBezTo>
                    <a:pt x="12" y="72"/>
                    <a:pt x="14" y="75"/>
                    <a:pt x="18" y="77"/>
                  </a:cubicBezTo>
                  <a:cubicBezTo>
                    <a:pt x="23" y="80"/>
                    <a:pt x="29" y="82"/>
                    <a:pt x="35" y="82"/>
                  </a:cubicBezTo>
                  <a:cubicBezTo>
                    <a:pt x="69" y="86"/>
                    <a:pt x="103" y="71"/>
                    <a:pt x="131" y="50"/>
                  </a:cubicBezTo>
                  <a:cubicBezTo>
                    <a:pt x="137" y="45"/>
                    <a:pt x="143" y="39"/>
                    <a:pt x="145" y="32"/>
                  </a:cubicBezTo>
                  <a:cubicBezTo>
                    <a:pt x="152" y="3"/>
                    <a:pt x="152" y="3"/>
                    <a:pt x="152" y="3"/>
                  </a:cubicBezTo>
                </a:path>
              </a:pathLst>
            </a:custGeom>
            <a:solidFill>
              <a:srgbClr val="FFA4C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EB7B8C43-4328-43F7-ABA1-76AE86552C3A}"/>
                </a:ext>
              </a:extLst>
            </p:cNvPr>
            <p:cNvSpPr>
              <a:spLocks/>
            </p:cNvSpPr>
            <p:nvPr/>
          </p:nvSpPr>
          <p:spPr bwMode="auto">
            <a:xfrm>
              <a:off x="11976101" y="3684588"/>
              <a:ext cx="312738" cy="153987"/>
            </a:xfrm>
            <a:custGeom>
              <a:avLst/>
              <a:gdLst>
                <a:gd name="T0" fmla="*/ 7 w 57"/>
                <a:gd name="T1" fmla="*/ 26 h 28"/>
                <a:gd name="T2" fmla="*/ 39 w 57"/>
                <a:gd name="T3" fmla="*/ 28 h 28"/>
                <a:gd name="T4" fmla="*/ 39 w 57"/>
                <a:gd name="T5" fmla="*/ 18 h 28"/>
                <a:gd name="T6" fmla="*/ 12 w 57"/>
                <a:gd name="T7" fmla="*/ 3 h 28"/>
                <a:gd name="T8" fmla="*/ 2 w 57"/>
                <a:gd name="T9" fmla="*/ 3 h 28"/>
                <a:gd name="T10" fmla="*/ 7 w 57"/>
                <a:gd name="T11" fmla="*/ 26 h 28"/>
              </a:gdLst>
              <a:ahLst/>
              <a:cxnLst>
                <a:cxn ang="0">
                  <a:pos x="T0" y="T1"/>
                </a:cxn>
                <a:cxn ang="0">
                  <a:pos x="T2" y="T3"/>
                </a:cxn>
                <a:cxn ang="0">
                  <a:pos x="T4" y="T5"/>
                </a:cxn>
                <a:cxn ang="0">
                  <a:pos x="T6" y="T7"/>
                </a:cxn>
                <a:cxn ang="0">
                  <a:pos x="T8" y="T9"/>
                </a:cxn>
                <a:cxn ang="0">
                  <a:pos x="T10" y="T11"/>
                </a:cxn>
              </a:cxnLst>
              <a:rect l="0" t="0" r="r" b="b"/>
              <a:pathLst>
                <a:path w="57" h="28">
                  <a:moveTo>
                    <a:pt x="7" y="26"/>
                  </a:moveTo>
                  <a:cubicBezTo>
                    <a:pt x="7" y="26"/>
                    <a:pt x="27" y="28"/>
                    <a:pt x="39" y="28"/>
                  </a:cubicBezTo>
                  <a:cubicBezTo>
                    <a:pt x="51" y="28"/>
                    <a:pt x="57" y="23"/>
                    <a:pt x="39" y="18"/>
                  </a:cubicBezTo>
                  <a:cubicBezTo>
                    <a:pt x="25" y="14"/>
                    <a:pt x="25" y="12"/>
                    <a:pt x="12" y="3"/>
                  </a:cubicBezTo>
                  <a:cubicBezTo>
                    <a:pt x="9" y="0"/>
                    <a:pt x="2" y="3"/>
                    <a:pt x="2" y="3"/>
                  </a:cubicBezTo>
                  <a:cubicBezTo>
                    <a:pt x="2" y="3"/>
                    <a:pt x="0" y="13"/>
                    <a:pt x="7" y="26"/>
                  </a:cubicBezTo>
                  <a:close/>
                </a:path>
              </a:pathLst>
            </a:custGeom>
            <a:solidFill>
              <a:srgbClr val="404E7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DC1F01E1-2100-4759-9977-8DB2C83474F0}"/>
                </a:ext>
              </a:extLst>
            </p:cNvPr>
            <p:cNvSpPr>
              <a:spLocks/>
            </p:cNvSpPr>
            <p:nvPr/>
          </p:nvSpPr>
          <p:spPr bwMode="auto">
            <a:xfrm>
              <a:off x="10915651" y="3767138"/>
              <a:ext cx="417513" cy="60325"/>
            </a:xfrm>
            <a:custGeom>
              <a:avLst/>
              <a:gdLst>
                <a:gd name="T0" fmla="*/ 61 w 76"/>
                <a:gd name="T1" fmla="*/ 0 h 11"/>
                <a:gd name="T2" fmla="*/ 58 w 76"/>
                <a:gd name="T3" fmla="*/ 11 h 11"/>
                <a:gd name="T4" fmla="*/ 5 w 76"/>
                <a:gd name="T5" fmla="*/ 11 h 11"/>
                <a:gd name="T6" fmla="*/ 33 w 76"/>
                <a:gd name="T7" fmla="*/ 0 h 11"/>
                <a:gd name="T8" fmla="*/ 61 w 76"/>
                <a:gd name="T9" fmla="*/ 0 h 11"/>
              </a:gdLst>
              <a:ahLst/>
              <a:cxnLst>
                <a:cxn ang="0">
                  <a:pos x="T0" y="T1"/>
                </a:cxn>
                <a:cxn ang="0">
                  <a:pos x="T2" y="T3"/>
                </a:cxn>
                <a:cxn ang="0">
                  <a:pos x="T4" y="T5"/>
                </a:cxn>
                <a:cxn ang="0">
                  <a:pos x="T6" y="T7"/>
                </a:cxn>
                <a:cxn ang="0">
                  <a:pos x="T8" y="T9"/>
                </a:cxn>
              </a:cxnLst>
              <a:rect l="0" t="0" r="r" b="b"/>
              <a:pathLst>
                <a:path w="76" h="11">
                  <a:moveTo>
                    <a:pt x="61" y="0"/>
                  </a:moveTo>
                  <a:cubicBezTo>
                    <a:pt x="61" y="0"/>
                    <a:pt x="67" y="11"/>
                    <a:pt x="58" y="11"/>
                  </a:cubicBezTo>
                  <a:cubicBezTo>
                    <a:pt x="49" y="11"/>
                    <a:pt x="9" y="11"/>
                    <a:pt x="5" y="11"/>
                  </a:cubicBezTo>
                  <a:cubicBezTo>
                    <a:pt x="0" y="11"/>
                    <a:pt x="5" y="1"/>
                    <a:pt x="33" y="0"/>
                  </a:cubicBezTo>
                  <a:cubicBezTo>
                    <a:pt x="76" y="0"/>
                    <a:pt x="61" y="0"/>
                    <a:pt x="61" y="0"/>
                  </a:cubicBezTo>
                </a:path>
              </a:pathLst>
            </a:custGeom>
            <a:solidFill>
              <a:srgbClr val="404E7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3A75B72A-C383-440B-AA29-52B58D5733F6}"/>
                </a:ext>
              </a:extLst>
            </p:cNvPr>
            <p:cNvSpPr>
              <a:spLocks/>
            </p:cNvSpPr>
            <p:nvPr/>
          </p:nvSpPr>
          <p:spPr bwMode="auto">
            <a:xfrm>
              <a:off x="10887076" y="3130550"/>
              <a:ext cx="774700" cy="636587"/>
            </a:xfrm>
            <a:custGeom>
              <a:avLst/>
              <a:gdLst>
                <a:gd name="T0" fmla="*/ 96 w 141"/>
                <a:gd name="T1" fmla="*/ 35 h 116"/>
                <a:gd name="T2" fmla="*/ 39 w 141"/>
                <a:gd name="T3" fmla="*/ 3 h 116"/>
                <a:gd name="T4" fmla="*/ 36 w 141"/>
                <a:gd name="T5" fmla="*/ 112 h 116"/>
                <a:gd name="T6" fmla="*/ 38 w 141"/>
                <a:gd name="T7" fmla="*/ 116 h 116"/>
                <a:gd name="T8" fmla="*/ 66 w 141"/>
                <a:gd name="T9" fmla="*/ 116 h 116"/>
                <a:gd name="T10" fmla="*/ 59 w 141"/>
                <a:gd name="T11" fmla="*/ 68 h 116"/>
                <a:gd name="T12" fmla="*/ 89 w 141"/>
                <a:gd name="T13" fmla="*/ 85 h 116"/>
                <a:gd name="T14" fmla="*/ 136 w 141"/>
                <a:gd name="T15" fmla="*/ 49 h 116"/>
                <a:gd name="T16" fmla="*/ 96 w 141"/>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16">
                  <a:moveTo>
                    <a:pt x="96" y="35"/>
                  </a:moveTo>
                  <a:cubicBezTo>
                    <a:pt x="96" y="35"/>
                    <a:pt x="69" y="0"/>
                    <a:pt x="39" y="3"/>
                  </a:cubicBezTo>
                  <a:cubicBezTo>
                    <a:pt x="8" y="6"/>
                    <a:pt x="0" y="65"/>
                    <a:pt x="36" y="112"/>
                  </a:cubicBezTo>
                  <a:cubicBezTo>
                    <a:pt x="38" y="116"/>
                    <a:pt x="38" y="116"/>
                    <a:pt x="38" y="116"/>
                  </a:cubicBezTo>
                  <a:cubicBezTo>
                    <a:pt x="66" y="116"/>
                    <a:pt x="66" y="116"/>
                    <a:pt x="66" y="116"/>
                  </a:cubicBezTo>
                  <a:cubicBezTo>
                    <a:pt x="66" y="116"/>
                    <a:pt x="61" y="80"/>
                    <a:pt x="59" y="68"/>
                  </a:cubicBezTo>
                  <a:cubicBezTo>
                    <a:pt x="57" y="57"/>
                    <a:pt x="80" y="79"/>
                    <a:pt x="89" y="85"/>
                  </a:cubicBezTo>
                  <a:cubicBezTo>
                    <a:pt x="99" y="92"/>
                    <a:pt x="141" y="90"/>
                    <a:pt x="136" y="49"/>
                  </a:cubicBezTo>
                  <a:cubicBezTo>
                    <a:pt x="130" y="8"/>
                    <a:pt x="96" y="35"/>
                    <a:pt x="96" y="35"/>
                  </a:cubicBezTo>
                </a:path>
              </a:pathLst>
            </a:custGeom>
            <a:solidFill>
              <a:srgbClr val="F55B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0F6FECF8-4485-4A76-9AD5-3FC661D1594C}"/>
                </a:ext>
              </a:extLst>
            </p:cNvPr>
            <p:cNvSpPr>
              <a:spLocks/>
            </p:cNvSpPr>
            <p:nvPr/>
          </p:nvSpPr>
          <p:spPr bwMode="auto">
            <a:xfrm>
              <a:off x="10953751" y="3148013"/>
              <a:ext cx="681038" cy="619125"/>
            </a:xfrm>
            <a:custGeom>
              <a:avLst/>
              <a:gdLst>
                <a:gd name="T0" fmla="*/ 30 w 124"/>
                <a:gd name="T1" fmla="*/ 0 h 113"/>
                <a:gd name="T2" fmla="*/ 27 w 124"/>
                <a:gd name="T3" fmla="*/ 0 h 113"/>
                <a:gd name="T4" fmla="*/ 0 w 124"/>
                <a:gd name="T5" fmla="*/ 44 h 113"/>
                <a:gd name="T6" fmla="*/ 24 w 124"/>
                <a:gd name="T7" fmla="*/ 109 h 113"/>
                <a:gd name="T8" fmla="*/ 26 w 124"/>
                <a:gd name="T9" fmla="*/ 113 h 113"/>
                <a:gd name="T10" fmla="*/ 54 w 124"/>
                <a:gd name="T11" fmla="*/ 113 h 113"/>
                <a:gd name="T12" fmla="*/ 47 w 124"/>
                <a:gd name="T13" fmla="*/ 65 h 113"/>
                <a:gd name="T14" fmla="*/ 47 w 124"/>
                <a:gd name="T15" fmla="*/ 64 h 113"/>
                <a:gd name="T16" fmla="*/ 49 w 124"/>
                <a:gd name="T17" fmla="*/ 62 h 113"/>
                <a:gd name="T18" fmla="*/ 77 w 124"/>
                <a:gd name="T19" fmla="*/ 82 h 113"/>
                <a:gd name="T20" fmla="*/ 90 w 124"/>
                <a:gd name="T21" fmla="*/ 85 h 113"/>
                <a:gd name="T22" fmla="*/ 124 w 124"/>
                <a:gd name="T23" fmla="*/ 53 h 113"/>
                <a:gd name="T24" fmla="*/ 124 w 124"/>
                <a:gd name="T25" fmla="*/ 46 h 113"/>
                <a:gd name="T26" fmla="*/ 106 w 124"/>
                <a:gd name="T27" fmla="*/ 23 h 113"/>
                <a:gd name="T28" fmla="*/ 84 w 124"/>
                <a:gd name="T29" fmla="*/ 32 h 113"/>
                <a:gd name="T30" fmla="*/ 30 w 124"/>
                <a:gd name="T3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 h="113">
                  <a:moveTo>
                    <a:pt x="30" y="0"/>
                  </a:moveTo>
                  <a:cubicBezTo>
                    <a:pt x="29" y="0"/>
                    <a:pt x="28" y="0"/>
                    <a:pt x="27" y="0"/>
                  </a:cubicBezTo>
                  <a:cubicBezTo>
                    <a:pt x="10" y="2"/>
                    <a:pt x="0" y="20"/>
                    <a:pt x="0" y="44"/>
                  </a:cubicBezTo>
                  <a:cubicBezTo>
                    <a:pt x="0" y="64"/>
                    <a:pt x="7" y="88"/>
                    <a:pt x="24" y="109"/>
                  </a:cubicBezTo>
                  <a:cubicBezTo>
                    <a:pt x="26" y="113"/>
                    <a:pt x="26" y="113"/>
                    <a:pt x="26" y="113"/>
                  </a:cubicBezTo>
                  <a:cubicBezTo>
                    <a:pt x="54" y="113"/>
                    <a:pt x="54" y="113"/>
                    <a:pt x="54" y="113"/>
                  </a:cubicBezTo>
                  <a:cubicBezTo>
                    <a:pt x="54" y="113"/>
                    <a:pt x="49" y="77"/>
                    <a:pt x="47" y="65"/>
                  </a:cubicBezTo>
                  <a:cubicBezTo>
                    <a:pt x="47" y="65"/>
                    <a:pt x="47" y="64"/>
                    <a:pt x="47" y="64"/>
                  </a:cubicBezTo>
                  <a:cubicBezTo>
                    <a:pt x="47" y="63"/>
                    <a:pt x="48" y="62"/>
                    <a:pt x="49" y="62"/>
                  </a:cubicBezTo>
                  <a:cubicBezTo>
                    <a:pt x="54" y="62"/>
                    <a:pt x="70" y="77"/>
                    <a:pt x="77" y="82"/>
                  </a:cubicBezTo>
                  <a:cubicBezTo>
                    <a:pt x="80" y="84"/>
                    <a:pt x="85" y="85"/>
                    <a:pt x="90" y="85"/>
                  </a:cubicBezTo>
                  <a:cubicBezTo>
                    <a:pt x="105" y="85"/>
                    <a:pt x="124" y="78"/>
                    <a:pt x="124" y="53"/>
                  </a:cubicBezTo>
                  <a:cubicBezTo>
                    <a:pt x="124" y="51"/>
                    <a:pt x="124" y="49"/>
                    <a:pt x="124" y="46"/>
                  </a:cubicBezTo>
                  <a:cubicBezTo>
                    <a:pt x="121" y="28"/>
                    <a:pt x="114" y="23"/>
                    <a:pt x="106" y="23"/>
                  </a:cubicBezTo>
                  <a:cubicBezTo>
                    <a:pt x="95" y="23"/>
                    <a:pt x="84" y="32"/>
                    <a:pt x="84" y="32"/>
                  </a:cubicBezTo>
                  <a:cubicBezTo>
                    <a:pt x="84" y="32"/>
                    <a:pt x="60" y="0"/>
                    <a:pt x="30" y="0"/>
                  </a:cubicBezTo>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18AF0CD4-75E7-4844-9AF2-F21AC2C6897F}"/>
                </a:ext>
              </a:extLst>
            </p:cNvPr>
            <p:cNvSpPr>
              <a:spLocks/>
            </p:cNvSpPr>
            <p:nvPr/>
          </p:nvSpPr>
          <p:spPr bwMode="auto">
            <a:xfrm>
              <a:off x="11141076" y="3322638"/>
              <a:ext cx="966788" cy="554037"/>
            </a:xfrm>
            <a:custGeom>
              <a:avLst/>
              <a:gdLst>
                <a:gd name="T0" fmla="*/ 148 w 176"/>
                <a:gd name="T1" fmla="*/ 0 h 101"/>
                <a:gd name="T2" fmla="*/ 169 w 176"/>
                <a:gd name="T3" fmla="*/ 30 h 101"/>
                <a:gd name="T4" fmla="*/ 155 w 176"/>
                <a:gd name="T5" fmla="*/ 65 h 101"/>
                <a:gd name="T6" fmla="*/ 162 w 176"/>
                <a:gd name="T7" fmla="*/ 93 h 101"/>
                <a:gd name="T8" fmla="*/ 52 w 176"/>
                <a:gd name="T9" fmla="*/ 96 h 101"/>
                <a:gd name="T10" fmla="*/ 31 w 176"/>
                <a:gd name="T11" fmla="*/ 50 h 101"/>
                <a:gd name="T12" fmla="*/ 108 w 176"/>
                <a:gd name="T13" fmla="*/ 13 h 101"/>
                <a:gd name="T14" fmla="*/ 148 w 176"/>
                <a:gd name="T15" fmla="*/ 0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101">
                  <a:moveTo>
                    <a:pt x="148" y="0"/>
                  </a:moveTo>
                  <a:cubicBezTo>
                    <a:pt x="148" y="0"/>
                    <a:pt x="162" y="13"/>
                    <a:pt x="169" y="30"/>
                  </a:cubicBezTo>
                  <a:cubicBezTo>
                    <a:pt x="176" y="47"/>
                    <a:pt x="159" y="62"/>
                    <a:pt x="155" y="65"/>
                  </a:cubicBezTo>
                  <a:cubicBezTo>
                    <a:pt x="151" y="68"/>
                    <a:pt x="162" y="93"/>
                    <a:pt x="162" y="93"/>
                  </a:cubicBezTo>
                  <a:cubicBezTo>
                    <a:pt x="162" y="93"/>
                    <a:pt x="103" y="101"/>
                    <a:pt x="52" y="96"/>
                  </a:cubicBezTo>
                  <a:cubicBezTo>
                    <a:pt x="0" y="90"/>
                    <a:pt x="15" y="62"/>
                    <a:pt x="31" y="50"/>
                  </a:cubicBezTo>
                  <a:cubicBezTo>
                    <a:pt x="47" y="39"/>
                    <a:pt x="108" y="13"/>
                    <a:pt x="108" y="13"/>
                  </a:cubicBezTo>
                  <a:lnTo>
                    <a:pt x="148" y="0"/>
                  </a:lnTo>
                  <a:close/>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6D3E5C93-0C72-4667-99E9-4835AAAE1FD4}"/>
                </a:ext>
              </a:extLst>
            </p:cNvPr>
            <p:cNvSpPr>
              <a:spLocks/>
            </p:cNvSpPr>
            <p:nvPr/>
          </p:nvSpPr>
          <p:spPr bwMode="auto">
            <a:xfrm>
              <a:off x="11129963" y="2270126"/>
              <a:ext cx="669925" cy="428625"/>
            </a:xfrm>
            <a:custGeom>
              <a:avLst/>
              <a:gdLst>
                <a:gd name="T0" fmla="*/ 52 w 122"/>
                <a:gd name="T1" fmla="*/ 73 h 78"/>
                <a:gd name="T2" fmla="*/ 15 w 122"/>
                <a:gd name="T3" fmla="*/ 73 h 78"/>
                <a:gd name="T4" fmla="*/ 4 w 122"/>
                <a:gd name="T5" fmla="*/ 53 h 78"/>
                <a:gd name="T6" fmla="*/ 12 w 122"/>
                <a:gd name="T7" fmla="*/ 45 h 78"/>
                <a:gd name="T8" fmla="*/ 25 w 122"/>
                <a:gd name="T9" fmla="*/ 23 h 78"/>
                <a:gd name="T10" fmla="*/ 45 w 122"/>
                <a:gd name="T11" fmla="*/ 9 h 78"/>
                <a:gd name="T12" fmla="*/ 62 w 122"/>
                <a:gd name="T13" fmla="*/ 12 h 78"/>
                <a:gd name="T14" fmla="*/ 70 w 122"/>
                <a:gd name="T15" fmla="*/ 6 h 78"/>
                <a:gd name="T16" fmla="*/ 88 w 122"/>
                <a:gd name="T17" fmla="*/ 1 h 78"/>
                <a:gd name="T18" fmla="*/ 99 w 122"/>
                <a:gd name="T19" fmla="*/ 15 h 78"/>
                <a:gd name="T20" fmla="*/ 99 w 122"/>
                <a:gd name="T21" fmla="*/ 28 h 78"/>
                <a:gd name="T22" fmla="*/ 116 w 122"/>
                <a:gd name="T23" fmla="*/ 43 h 78"/>
                <a:gd name="T24" fmla="*/ 108 w 122"/>
                <a:gd name="T25" fmla="*/ 66 h 78"/>
                <a:gd name="T26" fmla="*/ 81 w 122"/>
                <a:gd name="T27" fmla="*/ 71 h 78"/>
                <a:gd name="T28" fmla="*/ 49 w 122"/>
                <a:gd name="T29"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78">
                  <a:moveTo>
                    <a:pt x="52" y="73"/>
                  </a:moveTo>
                  <a:cubicBezTo>
                    <a:pt x="40" y="78"/>
                    <a:pt x="26" y="78"/>
                    <a:pt x="15" y="73"/>
                  </a:cubicBezTo>
                  <a:cubicBezTo>
                    <a:pt x="7" y="69"/>
                    <a:pt x="0" y="60"/>
                    <a:pt x="4" y="53"/>
                  </a:cubicBezTo>
                  <a:cubicBezTo>
                    <a:pt x="6" y="49"/>
                    <a:pt x="9" y="47"/>
                    <a:pt x="12" y="45"/>
                  </a:cubicBezTo>
                  <a:cubicBezTo>
                    <a:pt x="18" y="39"/>
                    <a:pt x="21" y="31"/>
                    <a:pt x="25" y="23"/>
                  </a:cubicBezTo>
                  <a:cubicBezTo>
                    <a:pt x="29" y="16"/>
                    <a:pt x="36" y="9"/>
                    <a:pt x="45" y="9"/>
                  </a:cubicBezTo>
                  <a:cubicBezTo>
                    <a:pt x="50" y="10"/>
                    <a:pt x="56" y="13"/>
                    <a:pt x="62" y="12"/>
                  </a:cubicBezTo>
                  <a:cubicBezTo>
                    <a:pt x="65" y="11"/>
                    <a:pt x="67" y="8"/>
                    <a:pt x="70" y="6"/>
                  </a:cubicBezTo>
                  <a:cubicBezTo>
                    <a:pt x="75" y="2"/>
                    <a:pt x="82" y="0"/>
                    <a:pt x="88" y="1"/>
                  </a:cubicBezTo>
                  <a:cubicBezTo>
                    <a:pt x="94" y="3"/>
                    <a:pt x="99" y="9"/>
                    <a:pt x="99" y="15"/>
                  </a:cubicBezTo>
                  <a:cubicBezTo>
                    <a:pt x="100" y="19"/>
                    <a:pt x="98" y="24"/>
                    <a:pt x="99" y="28"/>
                  </a:cubicBezTo>
                  <a:cubicBezTo>
                    <a:pt x="101" y="35"/>
                    <a:pt x="111" y="37"/>
                    <a:pt x="116" y="43"/>
                  </a:cubicBezTo>
                  <a:cubicBezTo>
                    <a:pt x="122" y="50"/>
                    <a:pt x="117" y="62"/>
                    <a:pt x="108" y="66"/>
                  </a:cubicBezTo>
                  <a:cubicBezTo>
                    <a:pt x="100" y="71"/>
                    <a:pt x="90" y="70"/>
                    <a:pt x="81" y="71"/>
                  </a:cubicBezTo>
                  <a:cubicBezTo>
                    <a:pt x="70" y="71"/>
                    <a:pt x="59" y="72"/>
                    <a:pt x="49" y="75"/>
                  </a:cubicBezTo>
                </a:path>
              </a:pathLst>
            </a:custGeom>
            <a:solidFill>
              <a:srgbClr val="15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748A2BC6-3374-4A01-9517-173D081A935E}"/>
                </a:ext>
              </a:extLst>
            </p:cNvPr>
            <p:cNvSpPr>
              <a:spLocks/>
            </p:cNvSpPr>
            <p:nvPr/>
          </p:nvSpPr>
          <p:spPr bwMode="auto">
            <a:xfrm>
              <a:off x="11310938" y="2681288"/>
              <a:ext cx="774700" cy="762000"/>
            </a:xfrm>
            <a:custGeom>
              <a:avLst/>
              <a:gdLst>
                <a:gd name="T0" fmla="*/ 35 w 141"/>
                <a:gd name="T1" fmla="*/ 16 h 139"/>
                <a:gd name="T2" fmla="*/ 108 w 141"/>
                <a:gd name="T3" fmla="*/ 21 h 139"/>
                <a:gd name="T4" fmla="*/ 140 w 141"/>
                <a:gd name="T5" fmla="*/ 91 h 139"/>
                <a:gd name="T6" fmla="*/ 137 w 141"/>
                <a:gd name="T7" fmla="*/ 109 h 139"/>
                <a:gd name="T8" fmla="*/ 127 w 141"/>
                <a:gd name="T9" fmla="*/ 119 h 139"/>
                <a:gd name="T10" fmla="*/ 67 w 141"/>
                <a:gd name="T11" fmla="*/ 137 h 139"/>
                <a:gd name="T12" fmla="*/ 19 w 141"/>
                <a:gd name="T13" fmla="*/ 127 h 139"/>
                <a:gd name="T14" fmla="*/ 0 w 141"/>
                <a:gd name="T15" fmla="*/ 75 h 139"/>
                <a:gd name="T16" fmla="*/ 8 w 141"/>
                <a:gd name="T17" fmla="*/ 38 h 139"/>
                <a:gd name="T18" fmla="*/ 36 w 141"/>
                <a:gd name="T19" fmla="*/ 1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39">
                  <a:moveTo>
                    <a:pt x="35" y="16"/>
                  </a:moveTo>
                  <a:cubicBezTo>
                    <a:pt x="56" y="0"/>
                    <a:pt x="88" y="5"/>
                    <a:pt x="108" y="21"/>
                  </a:cubicBezTo>
                  <a:cubicBezTo>
                    <a:pt x="128" y="38"/>
                    <a:pt x="138" y="65"/>
                    <a:pt x="140" y="91"/>
                  </a:cubicBezTo>
                  <a:cubicBezTo>
                    <a:pt x="141" y="98"/>
                    <a:pt x="141" y="104"/>
                    <a:pt x="137" y="109"/>
                  </a:cubicBezTo>
                  <a:cubicBezTo>
                    <a:pt x="135" y="113"/>
                    <a:pt x="131" y="116"/>
                    <a:pt x="127" y="119"/>
                  </a:cubicBezTo>
                  <a:cubicBezTo>
                    <a:pt x="109" y="130"/>
                    <a:pt x="88" y="135"/>
                    <a:pt x="67" y="137"/>
                  </a:cubicBezTo>
                  <a:cubicBezTo>
                    <a:pt x="50" y="139"/>
                    <a:pt x="32" y="138"/>
                    <a:pt x="19" y="127"/>
                  </a:cubicBezTo>
                  <a:cubicBezTo>
                    <a:pt x="4" y="115"/>
                    <a:pt x="0" y="94"/>
                    <a:pt x="0" y="75"/>
                  </a:cubicBezTo>
                  <a:cubicBezTo>
                    <a:pt x="0" y="62"/>
                    <a:pt x="2" y="49"/>
                    <a:pt x="8" y="38"/>
                  </a:cubicBezTo>
                  <a:cubicBezTo>
                    <a:pt x="13" y="26"/>
                    <a:pt x="23" y="17"/>
                    <a:pt x="36" y="14"/>
                  </a:cubicBezTo>
                </a:path>
              </a:pathLst>
            </a:custGeom>
            <a:solidFill>
              <a:srgbClr val="FFA4C2"/>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4">
              <a:extLst>
                <a:ext uri="{FF2B5EF4-FFF2-40B4-BE49-F238E27FC236}">
                  <a16:creationId xmlns:a16="http://schemas.microsoft.com/office/drawing/2014/main" id="{C4797FEF-36BE-459E-8172-82FF68357DD6}"/>
                </a:ext>
              </a:extLst>
            </p:cNvPr>
            <p:cNvSpPr>
              <a:spLocks/>
            </p:cNvSpPr>
            <p:nvPr/>
          </p:nvSpPr>
          <p:spPr bwMode="auto">
            <a:xfrm>
              <a:off x="11239501" y="3481388"/>
              <a:ext cx="192088" cy="180975"/>
            </a:xfrm>
            <a:custGeom>
              <a:avLst/>
              <a:gdLst>
                <a:gd name="T0" fmla="*/ 22 w 35"/>
                <a:gd name="T1" fmla="*/ 0 h 33"/>
                <a:gd name="T2" fmla="*/ 6 w 35"/>
                <a:gd name="T3" fmla="*/ 6 h 33"/>
                <a:gd name="T4" fmla="*/ 11 w 35"/>
                <a:gd name="T5" fmla="*/ 10 h 33"/>
                <a:gd name="T6" fmla="*/ 2 w 35"/>
                <a:gd name="T7" fmla="*/ 26 h 33"/>
                <a:gd name="T8" fmla="*/ 35 w 35"/>
                <a:gd name="T9" fmla="*/ 20 h 33"/>
                <a:gd name="T10" fmla="*/ 22 w 35"/>
                <a:gd name="T11" fmla="*/ 0 h 33"/>
              </a:gdLst>
              <a:ahLst/>
              <a:cxnLst>
                <a:cxn ang="0">
                  <a:pos x="T0" y="T1"/>
                </a:cxn>
                <a:cxn ang="0">
                  <a:pos x="T2" y="T3"/>
                </a:cxn>
                <a:cxn ang="0">
                  <a:pos x="T4" y="T5"/>
                </a:cxn>
                <a:cxn ang="0">
                  <a:pos x="T6" y="T7"/>
                </a:cxn>
                <a:cxn ang="0">
                  <a:pos x="T8" y="T9"/>
                </a:cxn>
                <a:cxn ang="0">
                  <a:pos x="T10" y="T11"/>
                </a:cxn>
              </a:cxnLst>
              <a:rect l="0" t="0" r="r" b="b"/>
              <a:pathLst>
                <a:path w="35" h="33">
                  <a:moveTo>
                    <a:pt x="22" y="0"/>
                  </a:moveTo>
                  <a:cubicBezTo>
                    <a:pt x="22" y="0"/>
                    <a:pt x="13" y="1"/>
                    <a:pt x="6" y="6"/>
                  </a:cubicBezTo>
                  <a:cubicBezTo>
                    <a:pt x="0" y="10"/>
                    <a:pt x="11" y="10"/>
                    <a:pt x="11" y="10"/>
                  </a:cubicBezTo>
                  <a:cubicBezTo>
                    <a:pt x="11" y="10"/>
                    <a:pt x="3" y="19"/>
                    <a:pt x="2" y="26"/>
                  </a:cubicBezTo>
                  <a:cubicBezTo>
                    <a:pt x="1" y="33"/>
                    <a:pt x="20" y="29"/>
                    <a:pt x="35" y="20"/>
                  </a:cubicBezTo>
                  <a:lnTo>
                    <a:pt x="22" y="0"/>
                  </a:ln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5">
              <a:extLst>
                <a:ext uri="{FF2B5EF4-FFF2-40B4-BE49-F238E27FC236}">
                  <a16:creationId xmlns:a16="http://schemas.microsoft.com/office/drawing/2014/main" id="{6B88F451-B14D-4F73-8B14-2BE763ADC8AC}"/>
                </a:ext>
              </a:extLst>
            </p:cNvPr>
            <p:cNvSpPr>
              <a:spLocks/>
            </p:cNvSpPr>
            <p:nvPr/>
          </p:nvSpPr>
          <p:spPr bwMode="auto">
            <a:xfrm>
              <a:off x="11315701" y="2397125"/>
              <a:ext cx="314325" cy="420687"/>
            </a:xfrm>
            <a:custGeom>
              <a:avLst/>
              <a:gdLst>
                <a:gd name="T0" fmla="*/ 17 w 57"/>
                <a:gd name="T1" fmla="*/ 10 h 77"/>
                <a:gd name="T2" fmla="*/ 1 w 57"/>
                <a:gd name="T3" fmla="*/ 29 h 77"/>
                <a:gd name="T4" fmla="*/ 26 w 57"/>
                <a:gd name="T5" fmla="*/ 63 h 77"/>
                <a:gd name="T6" fmla="*/ 28 w 57"/>
                <a:gd name="T7" fmla="*/ 76 h 77"/>
                <a:gd name="T8" fmla="*/ 57 w 57"/>
                <a:gd name="T9" fmla="*/ 61 h 77"/>
                <a:gd name="T10" fmla="*/ 52 w 57"/>
                <a:gd name="T11" fmla="*/ 40 h 77"/>
                <a:gd name="T12" fmla="*/ 17 w 57"/>
                <a:gd name="T13" fmla="*/ 10 h 77"/>
              </a:gdLst>
              <a:ahLst/>
              <a:cxnLst>
                <a:cxn ang="0">
                  <a:pos x="T0" y="T1"/>
                </a:cxn>
                <a:cxn ang="0">
                  <a:pos x="T2" y="T3"/>
                </a:cxn>
                <a:cxn ang="0">
                  <a:pos x="T4" y="T5"/>
                </a:cxn>
                <a:cxn ang="0">
                  <a:pos x="T6" y="T7"/>
                </a:cxn>
                <a:cxn ang="0">
                  <a:pos x="T8" y="T9"/>
                </a:cxn>
                <a:cxn ang="0">
                  <a:pos x="T10" y="T11"/>
                </a:cxn>
                <a:cxn ang="0">
                  <a:pos x="T12" y="T13"/>
                </a:cxn>
              </a:cxnLst>
              <a:rect l="0" t="0" r="r" b="b"/>
              <a:pathLst>
                <a:path w="57" h="77">
                  <a:moveTo>
                    <a:pt x="17" y="10"/>
                  </a:moveTo>
                  <a:cubicBezTo>
                    <a:pt x="17" y="10"/>
                    <a:pt x="0" y="11"/>
                    <a:pt x="1" y="29"/>
                  </a:cubicBezTo>
                  <a:cubicBezTo>
                    <a:pt x="3" y="47"/>
                    <a:pt x="6" y="66"/>
                    <a:pt x="26" y="63"/>
                  </a:cubicBezTo>
                  <a:cubicBezTo>
                    <a:pt x="28" y="76"/>
                    <a:pt x="28" y="76"/>
                    <a:pt x="28" y="76"/>
                  </a:cubicBezTo>
                  <a:cubicBezTo>
                    <a:pt x="28" y="76"/>
                    <a:pt x="44" y="77"/>
                    <a:pt x="57" y="61"/>
                  </a:cubicBezTo>
                  <a:cubicBezTo>
                    <a:pt x="52" y="40"/>
                    <a:pt x="52" y="40"/>
                    <a:pt x="52" y="40"/>
                  </a:cubicBezTo>
                  <a:cubicBezTo>
                    <a:pt x="52" y="40"/>
                    <a:pt x="55" y="0"/>
                    <a:pt x="17" y="10"/>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9195AAA8-3873-4F16-82B6-3F8C036BFAC6}"/>
                </a:ext>
              </a:extLst>
            </p:cNvPr>
            <p:cNvSpPr>
              <a:spLocks/>
            </p:cNvSpPr>
            <p:nvPr/>
          </p:nvSpPr>
          <p:spPr bwMode="auto">
            <a:xfrm>
              <a:off x="11261726" y="2390775"/>
              <a:ext cx="444500" cy="257175"/>
            </a:xfrm>
            <a:custGeom>
              <a:avLst/>
              <a:gdLst>
                <a:gd name="T0" fmla="*/ 2 w 81"/>
                <a:gd name="T1" fmla="*/ 15 h 47"/>
                <a:gd name="T2" fmla="*/ 15 w 81"/>
                <a:gd name="T3" fmla="*/ 25 h 47"/>
                <a:gd name="T4" fmla="*/ 32 w 81"/>
                <a:gd name="T5" fmla="*/ 24 h 47"/>
                <a:gd name="T6" fmla="*/ 49 w 81"/>
                <a:gd name="T7" fmla="*/ 23 h 47"/>
                <a:gd name="T8" fmla="*/ 56 w 81"/>
                <a:gd name="T9" fmla="*/ 33 h 47"/>
                <a:gd name="T10" fmla="*/ 54 w 81"/>
                <a:gd name="T11" fmla="*/ 38 h 47"/>
                <a:gd name="T12" fmla="*/ 61 w 81"/>
                <a:gd name="T13" fmla="*/ 46 h 47"/>
                <a:gd name="T14" fmla="*/ 76 w 81"/>
                <a:gd name="T15" fmla="*/ 41 h 47"/>
                <a:gd name="T16" fmla="*/ 79 w 81"/>
                <a:gd name="T17" fmla="*/ 26 h 47"/>
                <a:gd name="T18" fmla="*/ 73 w 81"/>
                <a:gd name="T19" fmla="*/ 17 h 47"/>
                <a:gd name="T20" fmla="*/ 37 w 81"/>
                <a:gd name="T21" fmla="*/ 0 h 47"/>
                <a:gd name="T22" fmla="*/ 0 w 81"/>
                <a:gd name="T23"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7">
                  <a:moveTo>
                    <a:pt x="2" y="15"/>
                  </a:moveTo>
                  <a:cubicBezTo>
                    <a:pt x="3" y="20"/>
                    <a:pt x="9" y="24"/>
                    <a:pt x="15" y="25"/>
                  </a:cubicBezTo>
                  <a:cubicBezTo>
                    <a:pt x="20" y="26"/>
                    <a:pt x="26" y="25"/>
                    <a:pt x="32" y="24"/>
                  </a:cubicBezTo>
                  <a:cubicBezTo>
                    <a:pt x="38" y="23"/>
                    <a:pt x="43" y="22"/>
                    <a:pt x="49" y="23"/>
                  </a:cubicBezTo>
                  <a:cubicBezTo>
                    <a:pt x="53" y="25"/>
                    <a:pt x="58" y="29"/>
                    <a:pt x="56" y="33"/>
                  </a:cubicBezTo>
                  <a:cubicBezTo>
                    <a:pt x="56" y="35"/>
                    <a:pt x="55" y="36"/>
                    <a:pt x="54" y="38"/>
                  </a:cubicBezTo>
                  <a:cubicBezTo>
                    <a:pt x="53" y="42"/>
                    <a:pt x="57" y="45"/>
                    <a:pt x="61" y="46"/>
                  </a:cubicBezTo>
                  <a:cubicBezTo>
                    <a:pt x="66" y="47"/>
                    <a:pt x="72" y="45"/>
                    <a:pt x="76" y="41"/>
                  </a:cubicBezTo>
                  <a:cubicBezTo>
                    <a:pt x="79" y="37"/>
                    <a:pt x="81" y="31"/>
                    <a:pt x="79" y="26"/>
                  </a:cubicBezTo>
                  <a:cubicBezTo>
                    <a:pt x="78" y="23"/>
                    <a:pt x="76" y="20"/>
                    <a:pt x="73" y="17"/>
                  </a:cubicBezTo>
                  <a:cubicBezTo>
                    <a:pt x="64" y="7"/>
                    <a:pt x="51" y="1"/>
                    <a:pt x="37" y="0"/>
                  </a:cubicBezTo>
                  <a:cubicBezTo>
                    <a:pt x="24" y="0"/>
                    <a:pt x="10" y="5"/>
                    <a:pt x="0" y="14"/>
                  </a:cubicBezTo>
                </a:path>
              </a:pathLst>
            </a:custGeom>
            <a:solidFill>
              <a:srgbClr val="15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7">
              <a:extLst>
                <a:ext uri="{FF2B5EF4-FFF2-40B4-BE49-F238E27FC236}">
                  <a16:creationId xmlns:a16="http://schemas.microsoft.com/office/drawing/2014/main" id="{F7652480-A5FC-48B1-A1A2-6394224A75BE}"/>
                </a:ext>
              </a:extLst>
            </p:cNvPr>
            <p:cNvSpPr>
              <a:spLocks/>
            </p:cNvSpPr>
            <p:nvPr/>
          </p:nvSpPr>
          <p:spPr bwMode="auto">
            <a:xfrm>
              <a:off x="11315701" y="2911475"/>
              <a:ext cx="446088" cy="515937"/>
            </a:xfrm>
            <a:custGeom>
              <a:avLst/>
              <a:gdLst>
                <a:gd name="T0" fmla="*/ 66 w 81"/>
                <a:gd name="T1" fmla="*/ 0 h 94"/>
                <a:gd name="T2" fmla="*/ 27 w 81"/>
                <a:gd name="T3" fmla="*/ 62 h 94"/>
                <a:gd name="T4" fmla="*/ 3 w 81"/>
                <a:gd name="T5" fmla="*/ 59 h 94"/>
                <a:gd name="T6" fmla="*/ 30 w 81"/>
                <a:gd name="T7" fmla="*/ 94 h 94"/>
                <a:gd name="T8" fmla="*/ 66 w 81"/>
                <a:gd name="T9" fmla="*/ 0 h 94"/>
              </a:gdLst>
              <a:ahLst/>
              <a:cxnLst>
                <a:cxn ang="0">
                  <a:pos x="T0" y="T1"/>
                </a:cxn>
                <a:cxn ang="0">
                  <a:pos x="T2" y="T3"/>
                </a:cxn>
                <a:cxn ang="0">
                  <a:pos x="T4" y="T5"/>
                </a:cxn>
                <a:cxn ang="0">
                  <a:pos x="T6" y="T7"/>
                </a:cxn>
                <a:cxn ang="0">
                  <a:pos x="T8" y="T9"/>
                </a:cxn>
              </a:cxnLst>
              <a:rect l="0" t="0" r="r" b="b"/>
              <a:pathLst>
                <a:path w="81" h="94">
                  <a:moveTo>
                    <a:pt x="66" y="0"/>
                  </a:moveTo>
                  <a:cubicBezTo>
                    <a:pt x="66" y="0"/>
                    <a:pt x="54" y="51"/>
                    <a:pt x="27" y="62"/>
                  </a:cubicBezTo>
                  <a:cubicBezTo>
                    <a:pt x="0" y="73"/>
                    <a:pt x="3" y="59"/>
                    <a:pt x="3" y="59"/>
                  </a:cubicBezTo>
                  <a:cubicBezTo>
                    <a:pt x="3" y="59"/>
                    <a:pt x="3" y="80"/>
                    <a:pt x="30" y="94"/>
                  </a:cubicBezTo>
                  <a:cubicBezTo>
                    <a:pt x="30" y="94"/>
                    <a:pt x="81" y="54"/>
                    <a:pt x="66" y="0"/>
                  </a:cubicBezTo>
                  <a:close/>
                </a:path>
              </a:pathLst>
            </a:custGeom>
            <a:solidFill>
              <a:srgbClr val="EF3B67"/>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8">
              <a:extLst>
                <a:ext uri="{FF2B5EF4-FFF2-40B4-BE49-F238E27FC236}">
                  <a16:creationId xmlns:a16="http://schemas.microsoft.com/office/drawing/2014/main" id="{F7578BA7-6203-4571-A1A3-85C0EC85D826}"/>
                </a:ext>
              </a:extLst>
            </p:cNvPr>
            <p:cNvSpPr>
              <a:spLocks/>
            </p:cNvSpPr>
            <p:nvPr/>
          </p:nvSpPr>
          <p:spPr bwMode="auto">
            <a:xfrm>
              <a:off x="11761788" y="3021013"/>
              <a:ext cx="185738" cy="411162"/>
            </a:xfrm>
            <a:custGeom>
              <a:avLst/>
              <a:gdLst>
                <a:gd name="T0" fmla="*/ 27 w 34"/>
                <a:gd name="T1" fmla="*/ 66 h 75"/>
                <a:gd name="T2" fmla="*/ 23 w 34"/>
                <a:gd name="T3" fmla="*/ 0 h 75"/>
                <a:gd name="T4" fmla="*/ 0 w 34"/>
                <a:gd name="T5" fmla="*/ 75 h 75"/>
                <a:gd name="T6" fmla="*/ 27 w 34"/>
                <a:gd name="T7" fmla="*/ 66 h 75"/>
              </a:gdLst>
              <a:ahLst/>
              <a:cxnLst>
                <a:cxn ang="0">
                  <a:pos x="T0" y="T1"/>
                </a:cxn>
                <a:cxn ang="0">
                  <a:pos x="T2" y="T3"/>
                </a:cxn>
                <a:cxn ang="0">
                  <a:pos x="T4" y="T5"/>
                </a:cxn>
                <a:cxn ang="0">
                  <a:pos x="T6" y="T7"/>
                </a:cxn>
              </a:cxnLst>
              <a:rect l="0" t="0" r="r" b="b"/>
              <a:pathLst>
                <a:path w="34" h="75">
                  <a:moveTo>
                    <a:pt x="27" y="66"/>
                  </a:moveTo>
                  <a:cubicBezTo>
                    <a:pt x="27" y="66"/>
                    <a:pt x="34" y="32"/>
                    <a:pt x="23" y="0"/>
                  </a:cubicBezTo>
                  <a:cubicBezTo>
                    <a:pt x="23" y="0"/>
                    <a:pt x="13" y="70"/>
                    <a:pt x="0" y="75"/>
                  </a:cubicBezTo>
                  <a:cubicBezTo>
                    <a:pt x="0" y="75"/>
                    <a:pt x="15" y="72"/>
                    <a:pt x="27" y="66"/>
                  </a:cubicBezTo>
                  <a:close/>
                </a:path>
              </a:pathLst>
            </a:custGeom>
            <a:solidFill>
              <a:srgbClr val="EF3B67"/>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9">
              <a:extLst>
                <a:ext uri="{FF2B5EF4-FFF2-40B4-BE49-F238E27FC236}">
                  <a16:creationId xmlns:a16="http://schemas.microsoft.com/office/drawing/2014/main" id="{7250EDD4-953B-4176-99D9-FB490FA798D7}"/>
                </a:ext>
              </a:extLst>
            </p:cNvPr>
            <p:cNvSpPr>
              <a:spLocks/>
            </p:cNvSpPr>
            <p:nvPr/>
          </p:nvSpPr>
          <p:spPr bwMode="auto">
            <a:xfrm>
              <a:off x="11337926" y="2911475"/>
              <a:ext cx="576263" cy="690562"/>
            </a:xfrm>
            <a:custGeom>
              <a:avLst/>
              <a:gdLst>
                <a:gd name="T0" fmla="*/ 104 w 105"/>
                <a:gd name="T1" fmla="*/ 21 h 126"/>
                <a:gd name="T2" fmla="*/ 88 w 105"/>
                <a:gd name="T3" fmla="*/ 90 h 126"/>
                <a:gd name="T4" fmla="*/ 30 w 105"/>
                <a:gd name="T5" fmla="*/ 125 h 126"/>
                <a:gd name="T6" fmla="*/ 10 w 105"/>
                <a:gd name="T7" fmla="*/ 120 h 126"/>
                <a:gd name="T8" fmla="*/ 2 w 105"/>
                <a:gd name="T9" fmla="*/ 101 h 126"/>
                <a:gd name="T10" fmla="*/ 10 w 105"/>
                <a:gd name="T11" fmla="*/ 90 h 126"/>
                <a:gd name="T12" fmla="*/ 34 w 105"/>
                <a:gd name="T13" fmla="*/ 76 h 126"/>
                <a:gd name="T14" fmla="*/ 48 w 105"/>
                <a:gd name="T15" fmla="*/ 60 h 126"/>
                <a:gd name="T16" fmla="*/ 62 w 105"/>
                <a:gd name="T1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26">
                  <a:moveTo>
                    <a:pt x="104" y="21"/>
                  </a:moveTo>
                  <a:cubicBezTo>
                    <a:pt x="105" y="45"/>
                    <a:pt x="101" y="70"/>
                    <a:pt x="88" y="90"/>
                  </a:cubicBezTo>
                  <a:cubicBezTo>
                    <a:pt x="76" y="110"/>
                    <a:pt x="54" y="126"/>
                    <a:pt x="30" y="125"/>
                  </a:cubicBezTo>
                  <a:cubicBezTo>
                    <a:pt x="23" y="125"/>
                    <a:pt x="15" y="124"/>
                    <a:pt x="10" y="120"/>
                  </a:cubicBezTo>
                  <a:cubicBezTo>
                    <a:pt x="4" y="115"/>
                    <a:pt x="0" y="108"/>
                    <a:pt x="2" y="101"/>
                  </a:cubicBezTo>
                  <a:cubicBezTo>
                    <a:pt x="3" y="97"/>
                    <a:pt x="6" y="93"/>
                    <a:pt x="10" y="90"/>
                  </a:cubicBezTo>
                  <a:cubicBezTo>
                    <a:pt x="17" y="84"/>
                    <a:pt x="26" y="81"/>
                    <a:pt x="34" y="76"/>
                  </a:cubicBezTo>
                  <a:cubicBezTo>
                    <a:pt x="39" y="71"/>
                    <a:pt x="44" y="66"/>
                    <a:pt x="48" y="60"/>
                  </a:cubicBezTo>
                  <a:cubicBezTo>
                    <a:pt x="59" y="42"/>
                    <a:pt x="64" y="20"/>
                    <a:pt x="62" y="0"/>
                  </a:cubicBezTo>
                </a:path>
              </a:pathLst>
            </a:custGeom>
            <a:solidFill>
              <a:srgbClr val="FFA4C2"/>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20">
              <a:extLst>
                <a:ext uri="{FF2B5EF4-FFF2-40B4-BE49-F238E27FC236}">
                  <a16:creationId xmlns:a16="http://schemas.microsoft.com/office/drawing/2014/main" id="{1540D96F-03BE-4C5F-8ED3-061F968C60C3}"/>
                </a:ext>
              </a:extLst>
            </p:cNvPr>
            <p:cNvSpPr>
              <a:spLocks/>
            </p:cNvSpPr>
            <p:nvPr/>
          </p:nvSpPr>
          <p:spPr bwMode="auto">
            <a:xfrm>
              <a:off x="11596688" y="3689350"/>
              <a:ext cx="395288" cy="60325"/>
            </a:xfrm>
            <a:custGeom>
              <a:avLst/>
              <a:gdLst>
                <a:gd name="T0" fmla="*/ 72 w 72"/>
                <a:gd name="T1" fmla="*/ 8 h 11"/>
                <a:gd name="T2" fmla="*/ 70 w 72"/>
                <a:gd name="T3" fmla="*/ 0 h 11"/>
                <a:gd name="T4" fmla="*/ 0 w 72"/>
                <a:gd name="T5" fmla="*/ 8 h 11"/>
                <a:gd name="T6" fmla="*/ 72 w 72"/>
                <a:gd name="T7" fmla="*/ 8 h 11"/>
              </a:gdLst>
              <a:ahLst/>
              <a:cxnLst>
                <a:cxn ang="0">
                  <a:pos x="T0" y="T1"/>
                </a:cxn>
                <a:cxn ang="0">
                  <a:pos x="T2" y="T3"/>
                </a:cxn>
                <a:cxn ang="0">
                  <a:pos x="T4" y="T5"/>
                </a:cxn>
                <a:cxn ang="0">
                  <a:pos x="T6" y="T7"/>
                </a:cxn>
              </a:cxnLst>
              <a:rect l="0" t="0" r="r" b="b"/>
              <a:pathLst>
                <a:path w="72" h="11">
                  <a:moveTo>
                    <a:pt x="72" y="8"/>
                  </a:moveTo>
                  <a:cubicBezTo>
                    <a:pt x="70" y="0"/>
                    <a:pt x="70" y="0"/>
                    <a:pt x="70" y="0"/>
                  </a:cubicBezTo>
                  <a:cubicBezTo>
                    <a:pt x="70" y="0"/>
                    <a:pt x="21" y="6"/>
                    <a:pt x="0" y="8"/>
                  </a:cubicBezTo>
                  <a:cubicBezTo>
                    <a:pt x="0" y="8"/>
                    <a:pt x="46" y="11"/>
                    <a:pt x="72" y="8"/>
                  </a:cubicBezTo>
                  <a:close/>
                </a:path>
              </a:pathLst>
            </a:custGeom>
            <a:solidFill>
              <a:srgbClr val="16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2" name="Freeform 21">
            <a:extLst>
              <a:ext uri="{FF2B5EF4-FFF2-40B4-BE49-F238E27FC236}">
                <a16:creationId xmlns:a16="http://schemas.microsoft.com/office/drawing/2014/main" id="{AAA3B913-4B06-47D3-BA20-8BBE88917FCF}"/>
              </a:ext>
            </a:extLst>
          </p:cNvPr>
          <p:cNvSpPr>
            <a:spLocks/>
          </p:cNvSpPr>
          <p:nvPr/>
        </p:nvSpPr>
        <p:spPr bwMode="auto">
          <a:xfrm>
            <a:off x="9107488" y="3827463"/>
            <a:ext cx="3824288" cy="2894012"/>
          </a:xfrm>
          <a:custGeom>
            <a:avLst/>
            <a:gdLst>
              <a:gd name="T0" fmla="*/ 218 w 696"/>
              <a:gd name="T1" fmla="*/ 528 h 528"/>
              <a:gd name="T2" fmla="*/ 358 w 696"/>
              <a:gd name="T3" fmla="*/ 528 h 528"/>
              <a:gd name="T4" fmla="*/ 368 w 696"/>
              <a:gd name="T5" fmla="*/ 504 h 528"/>
              <a:gd name="T6" fmla="*/ 367 w 696"/>
              <a:gd name="T7" fmla="*/ 503 h 528"/>
              <a:gd name="T8" fmla="*/ 353 w 696"/>
              <a:gd name="T9" fmla="*/ 459 h 528"/>
              <a:gd name="T10" fmla="*/ 470 w 696"/>
              <a:gd name="T11" fmla="*/ 388 h 528"/>
              <a:gd name="T12" fmla="*/ 504 w 696"/>
              <a:gd name="T13" fmla="*/ 423 h 528"/>
              <a:gd name="T14" fmla="*/ 497 w 696"/>
              <a:gd name="T15" fmla="*/ 504 h 528"/>
              <a:gd name="T16" fmla="*/ 497 w 696"/>
              <a:gd name="T17" fmla="*/ 504 h 528"/>
              <a:gd name="T18" fmla="*/ 506 w 696"/>
              <a:gd name="T19" fmla="*/ 528 h 528"/>
              <a:gd name="T20" fmla="*/ 646 w 696"/>
              <a:gd name="T21" fmla="*/ 528 h 528"/>
              <a:gd name="T22" fmla="*/ 696 w 696"/>
              <a:gd name="T23" fmla="*/ 478 h 528"/>
              <a:gd name="T24" fmla="*/ 696 w 696"/>
              <a:gd name="T25" fmla="*/ 51 h 528"/>
              <a:gd name="T26" fmla="*/ 646 w 696"/>
              <a:gd name="T27" fmla="*/ 0 h 528"/>
              <a:gd name="T28" fmla="*/ 218 w 696"/>
              <a:gd name="T29" fmla="*/ 0 h 528"/>
              <a:gd name="T30" fmla="*/ 168 w 696"/>
              <a:gd name="T31" fmla="*/ 51 h 528"/>
              <a:gd name="T32" fmla="*/ 168 w 696"/>
              <a:gd name="T33" fmla="*/ 186 h 528"/>
              <a:gd name="T34" fmla="*/ 143 w 696"/>
              <a:gd name="T35" fmla="*/ 199 h 528"/>
              <a:gd name="T36" fmla="*/ 143 w 696"/>
              <a:gd name="T37" fmla="*/ 199 h 528"/>
              <a:gd name="T38" fmla="*/ 62 w 696"/>
              <a:gd name="T39" fmla="*/ 193 h 528"/>
              <a:gd name="T40" fmla="*/ 27 w 696"/>
              <a:gd name="T41" fmla="*/ 227 h 528"/>
              <a:gd name="T42" fmla="*/ 98 w 696"/>
              <a:gd name="T43" fmla="*/ 343 h 528"/>
              <a:gd name="T44" fmla="*/ 142 w 696"/>
              <a:gd name="T45" fmla="*/ 330 h 528"/>
              <a:gd name="T46" fmla="*/ 143 w 696"/>
              <a:gd name="T47" fmla="*/ 329 h 528"/>
              <a:gd name="T48" fmla="*/ 168 w 696"/>
              <a:gd name="T49" fmla="*/ 343 h 528"/>
              <a:gd name="T50" fmla="*/ 168 w 696"/>
              <a:gd name="T51" fmla="*/ 478 h 528"/>
              <a:gd name="T52" fmla="*/ 218 w 696"/>
              <a:gd name="T53" fmla="*/ 52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6" h="528">
                <a:moveTo>
                  <a:pt x="218" y="528"/>
                </a:moveTo>
                <a:cubicBezTo>
                  <a:pt x="358" y="528"/>
                  <a:pt x="358" y="528"/>
                  <a:pt x="358" y="528"/>
                </a:cubicBezTo>
                <a:cubicBezTo>
                  <a:pt x="368" y="525"/>
                  <a:pt x="374" y="514"/>
                  <a:pt x="368" y="504"/>
                </a:cubicBezTo>
                <a:cubicBezTo>
                  <a:pt x="367" y="503"/>
                  <a:pt x="367" y="503"/>
                  <a:pt x="367" y="503"/>
                </a:cubicBezTo>
                <a:cubicBezTo>
                  <a:pt x="358" y="490"/>
                  <a:pt x="353" y="475"/>
                  <a:pt x="353" y="459"/>
                </a:cubicBezTo>
                <a:cubicBezTo>
                  <a:pt x="353" y="403"/>
                  <a:pt x="411" y="361"/>
                  <a:pt x="470" y="388"/>
                </a:cubicBezTo>
                <a:cubicBezTo>
                  <a:pt x="485" y="395"/>
                  <a:pt x="497" y="408"/>
                  <a:pt x="504" y="423"/>
                </a:cubicBezTo>
                <a:cubicBezTo>
                  <a:pt x="517" y="453"/>
                  <a:pt x="512" y="482"/>
                  <a:pt x="497" y="504"/>
                </a:cubicBezTo>
                <a:cubicBezTo>
                  <a:pt x="497" y="504"/>
                  <a:pt x="497" y="504"/>
                  <a:pt x="497" y="504"/>
                </a:cubicBezTo>
                <a:cubicBezTo>
                  <a:pt x="491" y="513"/>
                  <a:pt x="496" y="525"/>
                  <a:pt x="506" y="528"/>
                </a:cubicBezTo>
                <a:cubicBezTo>
                  <a:pt x="646" y="528"/>
                  <a:pt x="646" y="528"/>
                  <a:pt x="646" y="528"/>
                </a:cubicBezTo>
                <a:cubicBezTo>
                  <a:pt x="674" y="528"/>
                  <a:pt x="696" y="506"/>
                  <a:pt x="696" y="478"/>
                </a:cubicBezTo>
                <a:cubicBezTo>
                  <a:pt x="696" y="51"/>
                  <a:pt x="696" y="51"/>
                  <a:pt x="696" y="51"/>
                </a:cubicBezTo>
                <a:cubicBezTo>
                  <a:pt x="696" y="23"/>
                  <a:pt x="674" y="0"/>
                  <a:pt x="646" y="0"/>
                </a:cubicBezTo>
                <a:cubicBezTo>
                  <a:pt x="218" y="0"/>
                  <a:pt x="218" y="0"/>
                  <a:pt x="218" y="0"/>
                </a:cubicBezTo>
                <a:cubicBezTo>
                  <a:pt x="191" y="0"/>
                  <a:pt x="168" y="23"/>
                  <a:pt x="168" y="51"/>
                </a:cubicBezTo>
                <a:cubicBezTo>
                  <a:pt x="168" y="186"/>
                  <a:pt x="168" y="186"/>
                  <a:pt x="168" y="186"/>
                </a:cubicBezTo>
                <a:cubicBezTo>
                  <a:pt x="168" y="199"/>
                  <a:pt x="154" y="207"/>
                  <a:pt x="143" y="199"/>
                </a:cubicBezTo>
                <a:cubicBezTo>
                  <a:pt x="143" y="199"/>
                  <a:pt x="143" y="199"/>
                  <a:pt x="143" y="199"/>
                </a:cubicBezTo>
                <a:cubicBezTo>
                  <a:pt x="121" y="184"/>
                  <a:pt x="92" y="180"/>
                  <a:pt x="62" y="193"/>
                </a:cubicBezTo>
                <a:cubicBezTo>
                  <a:pt x="47" y="200"/>
                  <a:pt x="34" y="212"/>
                  <a:pt x="27" y="227"/>
                </a:cubicBezTo>
                <a:cubicBezTo>
                  <a:pt x="0" y="286"/>
                  <a:pt x="42" y="343"/>
                  <a:pt x="98" y="343"/>
                </a:cubicBezTo>
                <a:cubicBezTo>
                  <a:pt x="114" y="343"/>
                  <a:pt x="129" y="338"/>
                  <a:pt x="142" y="330"/>
                </a:cubicBezTo>
                <a:cubicBezTo>
                  <a:pt x="143" y="329"/>
                  <a:pt x="143" y="329"/>
                  <a:pt x="143" y="329"/>
                </a:cubicBezTo>
                <a:cubicBezTo>
                  <a:pt x="154" y="322"/>
                  <a:pt x="168" y="330"/>
                  <a:pt x="168" y="343"/>
                </a:cubicBezTo>
                <a:cubicBezTo>
                  <a:pt x="168" y="478"/>
                  <a:pt x="168" y="478"/>
                  <a:pt x="168" y="478"/>
                </a:cubicBezTo>
                <a:cubicBezTo>
                  <a:pt x="168" y="506"/>
                  <a:pt x="191" y="528"/>
                  <a:pt x="218" y="528"/>
                </a:cubicBezTo>
                <a:close/>
              </a:path>
            </a:pathLst>
          </a:custGeom>
          <a:solidFill>
            <a:srgbClr val="FFE65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1" name="Group 150">
            <a:extLst>
              <a:ext uri="{FF2B5EF4-FFF2-40B4-BE49-F238E27FC236}">
                <a16:creationId xmlns:a16="http://schemas.microsoft.com/office/drawing/2014/main" id="{E77D387E-11F9-40AB-ADE6-24209EDA5973}"/>
              </a:ext>
            </a:extLst>
          </p:cNvPr>
          <p:cNvGrpSpPr/>
          <p:nvPr/>
        </p:nvGrpSpPr>
        <p:grpSpPr>
          <a:xfrm>
            <a:off x="506601" y="2348622"/>
            <a:ext cx="317446" cy="330552"/>
            <a:chOff x="4833938" y="3609975"/>
            <a:chExt cx="346075" cy="360363"/>
          </a:xfrm>
          <a:solidFill>
            <a:schemeClr val="bg1"/>
          </a:solidFill>
        </p:grpSpPr>
        <p:sp>
          <p:nvSpPr>
            <p:cNvPr id="152" name="Freeform 1751">
              <a:extLst>
                <a:ext uri="{FF2B5EF4-FFF2-40B4-BE49-F238E27FC236}">
                  <a16:creationId xmlns:a16="http://schemas.microsoft.com/office/drawing/2014/main" id="{00CBD424-B56C-4F9F-A3ED-0770FA3597B5}"/>
                </a:ext>
              </a:extLst>
            </p:cNvPr>
            <p:cNvSpPr>
              <a:spLocks/>
            </p:cNvSpPr>
            <p:nvPr/>
          </p:nvSpPr>
          <p:spPr bwMode="auto">
            <a:xfrm>
              <a:off x="4833938" y="3789363"/>
              <a:ext cx="104775" cy="180975"/>
            </a:xfrm>
            <a:custGeom>
              <a:avLst/>
              <a:gdLst>
                <a:gd name="T0" fmla="*/ 14 w 28"/>
                <a:gd name="T1" fmla="*/ 48 h 48"/>
                <a:gd name="T2" fmla="*/ 13 w 28"/>
                <a:gd name="T3" fmla="*/ 48 h 48"/>
                <a:gd name="T4" fmla="*/ 1 w 28"/>
                <a:gd name="T5" fmla="*/ 39 h 48"/>
                <a:gd name="T6" fmla="*/ 0 w 28"/>
                <a:gd name="T7" fmla="*/ 38 h 48"/>
                <a:gd name="T8" fmla="*/ 0 w 28"/>
                <a:gd name="T9" fmla="*/ 2 h 48"/>
                <a:gd name="T10" fmla="*/ 2 w 28"/>
                <a:gd name="T11" fmla="*/ 0 h 48"/>
                <a:gd name="T12" fmla="*/ 4 w 28"/>
                <a:gd name="T13" fmla="*/ 2 h 48"/>
                <a:gd name="T14" fmla="*/ 4 w 28"/>
                <a:gd name="T15" fmla="*/ 37 h 48"/>
                <a:gd name="T16" fmla="*/ 14 w 28"/>
                <a:gd name="T17" fmla="*/ 44 h 48"/>
                <a:gd name="T18" fmla="*/ 24 w 28"/>
                <a:gd name="T19" fmla="*/ 37 h 48"/>
                <a:gd name="T20" fmla="*/ 24 w 28"/>
                <a:gd name="T21" fmla="*/ 2 h 48"/>
                <a:gd name="T22" fmla="*/ 26 w 28"/>
                <a:gd name="T23" fmla="*/ 0 h 48"/>
                <a:gd name="T24" fmla="*/ 28 w 28"/>
                <a:gd name="T25" fmla="*/ 2 h 48"/>
                <a:gd name="T26" fmla="*/ 28 w 28"/>
                <a:gd name="T27" fmla="*/ 38 h 48"/>
                <a:gd name="T28" fmla="*/ 27 w 28"/>
                <a:gd name="T29" fmla="*/ 39 h 48"/>
                <a:gd name="T30" fmla="*/ 15 w 28"/>
                <a:gd name="T31" fmla="*/ 48 h 48"/>
                <a:gd name="T32" fmla="*/ 14 w 28"/>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48">
                  <a:moveTo>
                    <a:pt x="14" y="48"/>
                  </a:moveTo>
                  <a:cubicBezTo>
                    <a:pt x="14" y="48"/>
                    <a:pt x="13" y="48"/>
                    <a:pt x="13" y="48"/>
                  </a:cubicBezTo>
                  <a:cubicBezTo>
                    <a:pt x="1" y="39"/>
                    <a:pt x="1" y="39"/>
                    <a:pt x="1" y="39"/>
                  </a:cubicBezTo>
                  <a:cubicBezTo>
                    <a:pt x="0" y="39"/>
                    <a:pt x="0" y="38"/>
                    <a:pt x="0" y="38"/>
                  </a:cubicBezTo>
                  <a:cubicBezTo>
                    <a:pt x="0" y="2"/>
                    <a:pt x="0" y="2"/>
                    <a:pt x="0" y="2"/>
                  </a:cubicBezTo>
                  <a:cubicBezTo>
                    <a:pt x="0" y="1"/>
                    <a:pt x="1" y="0"/>
                    <a:pt x="2" y="0"/>
                  </a:cubicBezTo>
                  <a:cubicBezTo>
                    <a:pt x="3" y="0"/>
                    <a:pt x="4" y="1"/>
                    <a:pt x="4" y="2"/>
                  </a:cubicBezTo>
                  <a:cubicBezTo>
                    <a:pt x="4" y="37"/>
                    <a:pt x="4" y="37"/>
                    <a:pt x="4" y="37"/>
                  </a:cubicBezTo>
                  <a:cubicBezTo>
                    <a:pt x="14" y="44"/>
                    <a:pt x="14" y="44"/>
                    <a:pt x="14" y="44"/>
                  </a:cubicBezTo>
                  <a:cubicBezTo>
                    <a:pt x="24" y="37"/>
                    <a:pt x="24" y="37"/>
                    <a:pt x="24" y="37"/>
                  </a:cubicBezTo>
                  <a:cubicBezTo>
                    <a:pt x="24" y="2"/>
                    <a:pt x="24" y="2"/>
                    <a:pt x="24" y="2"/>
                  </a:cubicBezTo>
                  <a:cubicBezTo>
                    <a:pt x="24" y="1"/>
                    <a:pt x="25" y="0"/>
                    <a:pt x="26" y="0"/>
                  </a:cubicBezTo>
                  <a:cubicBezTo>
                    <a:pt x="27" y="0"/>
                    <a:pt x="28" y="1"/>
                    <a:pt x="28" y="2"/>
                  </a:cubicBezTo>
                  <a:cubicBezTo>
                    <a:pt x="28" y="38"/>
                    <a:pt x="28" y="38"/>
                    <a:pt x="28" y="38"/>
                  </a:cubicBezTo>
                  <a:cubicBezTo>
                    <a:pt x="28" y="38"/>
                    <a:pt x="28" y="39"/>
                    <a:pt x="27" y="39"/>
                  </a:cubicBezTo>
                  <a:cubicBezTo>
                    <a:pt x="15" y="48"/>
                    <a:pt x="15" y="48"/>
                    <a:pt x="15" y="48"/>
                  </a:cubicBezTo>
                  <a:cubicBezTo>
                    <a:pt x="15" y="48"/>
                    <a:pt x="14" y="48"/>
                    <a:pt x="1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1752">
              <a:extLst>
                <a:ext uri="{FF2B5EF4-FFF2-40B4-BE49-F238E27FC236}">
                  <a16:creationId xmlns:a16="http://schemas.microsoft.com/office/drawing/2014/main" id="{8AFA2E18-8145-4EA7-8A31-821AF54809EC}"/>
                </a:ext>
              </a:extLst>
            </p:cNvPr>
            <p:cNvSpPr>
              <a:spLocks noEditPoints="1"/>
            </p:cNvSpPr>
            <p:nvPr/>
          </p:nvSpPr>
          <p:spPr bwMode="auto">
            <a:xfrm>
              <a:off x="4833938" y="3759200"/>
              <a:ext cx="104775" cy="76200"/>
            </a:xfrm>
            <a:custGeom>
              <a:avLst/>
              <a:gdLst>
                <a:gd name="T0" fmla="*/ 14 w 28"/>
                <a:gd name="T1" fmla="*/ 20 h 20"/>
                <a:gd name="T2" fmla="*/ 13 w 28"/>
                <a:gd name="T3" fmla="*/ 20 h 20"/>
                <a:gd name="T4" fmla="*/ 1 w 28"/>
                <a:gd name="T5" fmla="*/ 12 h 20"/>
                <a:gd name="T6" fmla="*/ 0 w 28"/>
                <a:gd name="T7" fmla="*/ 10 h 20"/>
                <a:gd name="T8" fmla="*/ 1 w 28"/>
                <a:gd name="T9" fmla="*/ 8 h 20"/>
                <a:gd name="T10" fmla="*/ 13 w 28"/>
                <a:gd name="T11" fmla="*/ 0 h 20"/>
                <a:gd name="T12" fmla="*/ 15 w 28"/>
                <a:gd name="T13" fmla="*/ 0 h 20"/>
                <a:gd name="T14" fmla="*/ 27 w 28"/>
                <a:gd name="T15" fmla="*/ 8 h 20"/>
                <a:gd name="T16" fmla="*/ 28 w 28"/>
                <a:gd name="T17" fmla="*/ 10 h 20"/>
                <a:gd name="T18" fmla="*/ 27 w 28"/>
                <a:gd name="T19" fmla="*/ 12 h 20"/>
                <a:gd name="T20" fmla="*/ 15 w 28"/>
                <a:gd name="T21" fmla="*/ 20 h 20"/>
                <a:gd name="T22" fmla="*/ 14 w 28"/>
                <a:gd name="T23" fmla="*/ 20 h 20"/>
                <a:gd name="T24" fmla="*/ 6 w 28"/>
                <a:gd name="T25" fmla="*/ 10 h 20"/>
                <a:gd name="T26" fmla="*/ 14 w 28"/>
                <a:gd name="T27" fmla="*/ 16 h 20"/>
                <a:gd name="T28" fmla="*/ 22 w 28"/>
                <a:gd name="T29" fmla="*/ 10 h 20"/>
                <a:gd name="T30" fmla="*/ 14 w 28"/>
                <a:gd name="T31" fmla="*/ 4 h 20"/>
                <a:gd name="T32" fmla="*/ 6 w 28"/>
                <a:gd name="T3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0">
                  <a:moveTo>
                    <a:pt x="14" y="20"/>
                  </a:moveTo>
                  <a:cubicBezTo>
                    <a:pt x="14" y="20"/>
                    <a:pt x="13" y="20"/>
                    <a:pt x="13" y="20"/>
                  </a:cubicBezTo>
                  <a:cubicBezTo>
                    <a:pt x="1" y="12"/>
                    <a:pt x="1" y="12"/>
                    <a:pt x="1" y="12"/>
                  </a:cubicBezTo>
                  <a:cubicBezTo>
                    <a:pt x="0" y="11"/>
                    <a:pt x="0" y="11"/>
                    <a:pt x="0" y="10"/>
                  </a:cubicBezTo>
                  <a:cubicBezTo>
                    <a:pt x="0" y="9"/>
                    <a:pt x="0" y="9"/>
                    <a:pt x="1" y="8"/>
                  </a:cubicBezTo>
                  <a:cubicBezTo>
                    <a:pt x="13" y="0"/>
                    <a:pt x="13" y="0"/>
                    <a:pt x="13" y="0"/>
                  </a:cubicBezTo>
                  <a:cubicBezTo>
                    <a:pt x="14" y="0"/>
                    <a:pt x="14" y="0"/>
                    <a:pt x="15" y="0"/>
                  </a:cubicBezTo>
                  <a:cubicBezTo>
                    <a:pt x="27" y="8"/>
                    <a:pt x="27" y="8"/>
                    <a:pt x="27" y="8"/>
                  </a:cubicBezTo>
                  <a:cubicBezTo>
                    <a:pt x="28" y="9"/>
                    <a:pt x="28" y="9"/>
                    <a:pt x="28" y="10"/>
                  </a:cubicBezTo>
                  <a:cubicBezTo>
                    <a:pt x="28" y="11"/>
                    <a:pt x="28" y="11"/>
                    <a:pt x="27" y="12"/>
                  </a:cubicBezTo>
                  <a:cubicBezTo>
                    <a:pt x="15" y="20"/>
                    <a:pt x="15" y="20"/>
                    <a:pt x="15" y="20"/>
                  </a:cubicBezTo>
                  <a:cubicBezTo>
                    <a:pt x="15" y="20"/>
                    <a:pt x="14" y="20"/>
                    <a:pt x="14" y="20"/>
                  </a:cubicBezTo>
                  <a:close/>
                  <a:moveTo>
                    <a:pt x="6" y="10"/>
                  </a:moveTo>
                  <a:cubicBezTo>
                    <a:pt x="14" y="16"/>
                    <a:pt x="14" y="16"/>
                    <a:pt x="14" y="16"/>
                  </a:cubicBezTo>
                  <a:cubicBezTo>
                    <a:pt x="22" y="10"/>
                    <a:pt x="22" y="10"/>
                    <a:pt x="22" y="10"/>
                  </a:cubicBezTo>
                  <a:cubicBezTo>
                    <a:pt x="14" y="4"/>
                    <a:pt x="14" y="4"/>
                    <a:pt x="14" y="4"/>
                  </a:cubicBez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Freeform 1753">
              <a:extLst>
                <a:ext uri="{FF2B5EF4-FFF2-40B4-BE49-F238E27FC236}">
                  <a16:creationId xmlns:a16="http://schemas.microsoft.com/office/drawing/2014/main" id="{60CB54A0-6932-4095-975E-5E740D666CB0}"/>
                </a:ext>
              </a:extLst>
            </p:cNvPr>
            <p:cNvSpPr>
              <a:spLocks/>
            </p:cNvSpPr>
            <p:nvPr/>
          </p:nvSpPr>
          <p:spPr bwMode="auto">
            <a:xfrm>
              <a:off x="4878388" y="3819525"/>
              <a:ext cx="15875" cy="150813"/>
            </a:xfrm>
            <a:custGeom>
              <a:avLst/>
              <a:gdLst>
                <a:gd name="T0" fmla="*/ 2 w 4"/>
                <a:gd name="T1" fmla="*/ 40 h 40"/>
                <a:gd name="T2" fmla="*/ 0 w 4"/>
                <a:gd name="T3" fmla="*/ 38 h 40"/>
                <a:gd name="T4" fmla="*/ 0 w 4"/>
                <a:gd name="T5" fmla="*/ 2 h 40"/>
                <a:gd name="T6" fmla="*/ 2 w 4"/>
                <a:gd name="T7" fmla="*/ 0 h 40"/>
                <a:gd name="T8" fmla="*/ 4 w 4"/>
                <a:gd name="T9" fmla="*/ 2 h 40"/>
                <a:gd name="T10" fmla="*/ 4 w 4"/>
                <a:gd name="T11" fmla="*/ 38 h 40"/>
                <a:gd name="T12" fmla="*/ 2 w 4"/>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 h="40">
                  <a:moveTo>
                    <a:pt x="2" y="40"/>
                  </a:moveTo>
                  <a:cubicBezTo>
                    <a:pt x="1" y="40"/>
                    <a:pt x="0" y="39"/>
                    <a:pt x="0" y="38"/>
                  </a:cubicBezTo>
                  <a:cubicBezTo>
                    <a:pt x="0" y="2"/>
                    <a:pt x="0" y="2"/>
                    <a:pt x="0" y="2"/>
                  </a:cubicBezTo>
                  <a:cubicBezTo>
                    <a:pt x="0" y="1"/>
                    <a:pt x="1" y="0"/>
                    <a:pt x="2" y="0"/>
                  </a:cubicBezTo>
                  <a:cubicBezTo>
                    <a:pt x="3" y="0"/>
                    <a:pt x="4" y="1"/>
                    <a:pt x="4" y="2"/>
                  </a:cubicBezTo>
                  <a:cubicBezTo>
                    <a:pt x="4" y="38"/>
                    <a:pt x="4" y="38"/>
                    <a:pt x="4" y="38"/>
                  </a:cubicBezTo>
                  <a:cubicBezTo>
                    <a:pt x="4" y="39"/>
                    <a:pt x="3" y="40"/>
                    <a:pt x="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Freeform 1754">
              <a:extLst>
                <a:ext uri="{FF2B5EF4-FFF2-40B4-BE49-F238E27FC236}">
                  <a16:creationId xmlns:a16="http://schemas.microsoft.com/office/drawing/2014/main" id="{28FCFD84-8C03-430A-BB7F-04FB9DE4C69F}"/>
                </a:ext>
              </a:extLst>
            </p:cNvPr>
            <p:cNvSpPr>
              <a:spLocks/>
            </p:cNvSpPr>
            <p:nvPr/>
          </p:nvSpPr>
          <p:spPr bwMode="auto">
            <a:xfrm>
              <a:off x="4954588" y="3714750"/>
              <a:ext cx="104775" cy="255588"/>
            </a:xfrm>
            <a:custGeom>
              <a:avLst/>
              <a:gdLst>
                <a:gd name="T0" fmla="*/ 14 w 28"/>
                <a:gd name="T1" fmla="*/ 68 h 68"/>
                <a:gd name="T2" fmla="*/ 13 w 28"/>
                <a:gd name="T3" fmla="*/ 68 h 68"/>
                <a:gd name="T4" fmla="*/ 1 w 28"/>
                <a:gd name="T5" fmla="*/ 59 h 68"/>
                <a:gd name="T6" fmla="*/ 0 w 28"/>
                <a:gd name="T7" fmla="*/ 58 h 68"/>
                <a:gd name="T8" fmla="*/ 0 w 28"/>
                <a:gd name="T9" fmla="*/ 2 h 68"/>
                <a:gd name="T10" fmla="*/ 2 w 28"/>
                <a:gd name="T11" fmla="*/ 0 h 68"/>
                <a:gd name="T12" fmla="*/ 4 w 28"/>
                <a:gd name="T13" fmla="*/ 2 h 68"/>
                <a:gd name="T14" fmla="*/ 4 w 28"/>
                <a:gd name="T15" fmla="*/ 57 h 68"/>
                <a:gd name="T16" fmla="*/ 14 w 28"/>
                <a:gd name="T17" fmla="*/ 64 h 68"/>
                <a:gd name="T18" fmla="*/ 24 w 28"/>
                <a:gd name="T19" fmla="*/ 57 h 68"/>
                <a:gd name="T20" fmla="*/ 24 w 28"/>
                <a:gd name="T21" fmla="*/ 2 h 68"/>
                <a:gd name="T22" fmla="*/ 26 w 28"/>
                <a:gd name="T23" fmla="*/ 0 h 68"/>
                <a:gd name="T24" fmla="*/ 28 w 28"/>
                <a:gd name="T25" fmla="*/ 2 h 68"/>
                <a:gd name="T26" fmla="*/ 28 w 28"/>
                <a:gd name="T27" fmla="*/ 58 h 68"/>
                <a:gd name="T28" fmla="*/ 27 w 28"/>
                <a:gd name="T29" fmla="*/ 59 h 68"/>
                <a:gd name="T30" fmla="*/ 15 w 28"/>
                <a:gd name="T31" fmla="*/ 68 h 68"/>
                <a:gd name="T32" fmla="*/ 14 w 28"/>
                <a:gd name="T3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68">
                  <a:moveTo>
                    <a:pt x="14" y="68"/>
                  </a:moveTo>
                  <a:cubicBezTo>
                    <a:pt x="14" y="68"/>
                    <a:pt x="13" y="68"/>
                    <a:pt x="13" y="68"/>
                  </a:cubicBezTo>
                  <a:cubicBezTo>
                    <a:pt x="1" y="59"/>
                    <a:pt x="1" y="59"/>
                    <a:pt x="1" y="59"/>
                  </a:cubicBezTo>
                  <a:cubicBezTo>
                    <a:pt x="0" y="59"/>
                    <a:pt x="0" y="58"/>
                    <a:pt x="0" y="58"/>
                  </a:cubicBezTo>
                  <a:cubicBezTo>
                    <a:pt x="0" y="2"/>
                    <a:pt x="0" y="2"/>
                    <a:pt x="0" y="2"/>
                  </a:cubicBezTo>
                  <a:cubicBezTo>
                    <a:pt x="0" y="1"/>
                    <a:pt x="1" y="0"/>
                    <a:pt x="2" y="0"/>
                  </a:cubicBezTo>
                  <a:cubicBezTo>
                    <a:pt x="3" y="0"/>
                    <a:pt x="4" y="1"/>
                    <a:pt x="4" y="2"/>
                  </a:cubicBezTo>
                  <a:cubicBezTo>
                    <a:pt x="4" y="57"/>
                    <a:pt x="4" y="57"/>
                    <a:pt x="4" y="57"/>
                  </a:cubicBezTo>
                  <a:cubicBezTo>
                    <a:pt x="14" y="64"/>
                    <a:pt x="14" y="64"/>
                    <a:pt x="14" y="64"/>
                  </a:cubicBezTo>
                  <a:cubicBezTo>
                    <a:pt x="24" y="57"/>
                    <a:pt x="24" y="57"/>
                    <a:pt x="24" y="57"/>
                  </a:cubicBezTo>
                  <a:cubicBezTo>
                    <a:pt x="24" y="2"/>
                    <a:pt x="24" y="2"/>
                    <a:pt x="24" y="2"/>
                  </a:cubicBezTo>
                  <a:cubicBezTo>
                    <a:pt x="24" y="1"/>
                    <a:pt x="25" y="0"/>
                    <a:pt x="26" y="0"/>
                  </a:cubicBezTo>
                  <a:cubicBezTo>
                    <a:pt x="27" y="0"/>
                    <a:pt x="28" y="1"/>
                    <a:pt x="28" y="2"/>
                  </a:cubicBezTo>
                  <a:cubicBezTo>
                    <a:pt x="28" y="58"/>
                    <a:pt x="28" y="58"/>
                    <a:pt x="28" y="58"/>
                  </a:cubicBezTo>
                  <a:cubicBezTo>
                    <a:pt x="28" y="58"/>
                    <a:pt x="28" y="59"/>
                    <a:pt x="27" y="59"/>
                  </a:cubicBezTo>
                  <a:cubicBezTo>
                    <a:pt x="15" y="68"/>
                    <a:pt x="15" y="68"/>
                    <a:pt x="15" y="68"/>
                  </a:cubicBezTo>
                  <a:cubicBezTo>
                    <a:pt x="15" y="68"/>
                    <a:pt x="14" y="68"/>
                    <a:pt x="14"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Freeform 1755">
              <a:extLst>
                <a:ext uri="{FF2B5EF4-FFF2-40B4-BE49-F238E27FC236}">
                  <a16:creationId xmlns:a16="http://schemas.microsoft.com/office/drawing/2014/main" id="{8B682321-3087-4E0D-9546-15B22F0632F5}"/>
                </a:ext>
              </a:extLst>
            </p:cNvPr>
            <p:cNvSpPr>
              <a:spLocks noEditPoints="1"/>
            </p:cNvSpPr>
            <p:nvPr/>
          </p:nvSpPr>
          <p:spPr bwMode="auto">
            <a:xfrm>
              <a:off x="4954588" y="3684588"/>
              <a:ext cx="104775" cy="74613"/>
            </a:xfrm>
            <a:custGeom>
              <a:avLst/>
              <a:gdLst>
                <a:gd name="T0" fmla="*/ 14 w 28"/>
                <a:gd name="T1" fmla="*/ 20 h 20"/>
                <a:gd name="T2" fmla="*/ 13 w 28"/>
                <a:gd name="T3" fmla="*/ 20 h 20"/>
                <a:gd name="T4" fmla="*/ 1 w 28"/>
                <a:gd name="T5" fmla="*/ 12 h 20"/>
                <a:gd name="T6" fmla="*/ 0 w 28"/>
                <a:gd name="T7" fmla="*/ 10 h 20"/>
                <a:gd name="T8" fmla="*/ 1 w 28"/>
                <a:gd name="T9" fmla="*/ 8 h 20"/>
                <a:gd name="T10" fmla="*/ 13 w 28"/>
                <a:gd name="T11" fmla="*/ 0 h 20"/>
                <a:gd name="T12" fmla="*/ 15 w 28"/>
                <a:gd name="T13" fmla="*/ 0 h 20"/>
                <a:gd name="T14" fmla="*/ 27 w 28"/>
                <a:gd name="T15" fmla="*/ 8 h 20"/>
                <a:gd name="T16" fmla="*/ 28 w 28"/>
                <a:gd name="T17" fmla="*/ 10 h 20"/>
                <a:gd name="T18" fmla="*/ 27 w 28"/>
                <a:gd name="T19" fmla="*/ 12 h 20"/>
                <a:gd name="T20" fmla="*/ 15 w 28"/>
                <a:gd name="T21" fmla="*/ 20 h 20"/>
                <a:gd name="T22" fmla="*/ 14 w 28"/>
                <a:gd name="T23" fmla="*/ 20 h 20"/>
                <a:gd name="T24" fmla="*/ 6 w 28"/>
                <a:gd name="T25" fmla="*/ 10 h 20"/>
                <a:gd name="T26" fmla="*/ 14 w 28"/>
                <a:gd name="T27" fmla="*/ 16 h 20"/>
                <a:gd name="T28" fmla="*/ 22 w 28"/>
                <a:gd name="T29" fmla="*/ 10 h 20"/>
                <a:gd name="T30" fmla="*/ 14 w 28"/>
                <a:gd name="T31" fmla="*/ 4 h 20"/>
                <a:gd name="T32" fmla="*/ 6 w 28"/>
                <a:gd name="T3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0">
                  <a:moveTo>
                    <a:pt x="14" y="20"/>
                  </a:moveTo>
                  <a:cubicBezTo>
                    <a:pt x="14" y="20"/>
                    <a:pt x="13" y="20"/>
                    <a:pt x="13" y="20"/>
                  </a:cubicBezTo>
                  <a:cubicBezTo>
                    <a:pt x="1" y="12"/>
                    <a:pt x="1" y="12"/>
                    <a:pt x="1" y="12"/>
                  </a:cubicBezTo>
                  <a:cubicBezTo>
                    <a:pt x="0" y="11"/>
                    <a:pt x="0" y="11"/>
                    <a:pt x="0" y="10"/>
                  </a:cubicBezTo>
                  <a:cubicBezTo>
                    <a:pt x="0" y="9"/>
                    <a:pt x="0" y="9"/>
                    <a:pt x="1" y="8"/>
                  </a:cubicBezTo>
                  <a:cubicBezTo>
                    <a:pt x="13" y="0"/>
                    <a:pt x="13" y="0"/>
                    <a:pt x="13" y="0"/>
                  </a:cubicBezTo>
                  <a:cubicBezTo>
                    <a:pt x="14" y="0"/>
                    <a:pt x="14" y="0"/>
                    <a:pt x="15" y="0"/>
                  </a:cubicBezTo>
                  <a:cubicBezTo>
                    <a:pt x="27" y="8"/>
                    <a:pt x="27" y="8"/>
                    <a:pt x="27" y="8"/>
                  </a:cubicBezTo>
                  <a:cubicBezTo>
                    <a:pt x="28" y="9"/>
                    <a:pt x="28" y="9"/>
                    <a:pt x="28" y="10"/>
                  </a:cubicBezTo>
                  <a:cubicBezTo>
                    <a:pt x="28" y="11"/>
                    <a:pt x="28" y="11"/>
                    <a:pt x="27" y="12"/>
                  </a:cubicBezTo>
                  <a:cubicBezTo>
                    <a:pt x="15" y="20"/>
                    <a:pt x="15" y="20"/>
                    <a:pt x="15" y="20"/>
                  </a:cubicBezTo>
                  <a:cubicBezTo>
                    <a:pt x="15" y="20"/>
                    <a:pt x="14" y="20"/>
                    <a:pt x="14" y="20"/>
                  </a:cubicBezTo>
                  <a:close/>
                  <a:moveTo>
                    <a:pt x="6" y="10"/>
                  </a:moveTo>
                  <a:cubicBezTo>
                    <a:pt x="14" y="16"/>
                    <a:pt x="14" y="16"/>
                    <a:pt x="14" y="16"/>
                  </a:cubicBezTo>
                  <a:cubicBezTo>
                    <a:pt x="22" y="10"/>
                    <a:pt x="22" y="10"/>
                    <a:pt x="22" y="10"/>
                  </a:cubicBezTo>
                  <a:cubicBezTo>
                    <a:pt x="14" y="4"/>
                    <a:pt x="14" y="4"/>
                    <a:pt x="14" y="4"/>
                  </a:cubicBez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1756">
              <a:extLst>
                <a:ext uri="{FF2B5EF4-FFF2-40B4-BE49-F238E27FC236}">
                  <a16:creationId xmlns:a16="http://schemas.microsoft.com/office/drawing/2014/main" id="{4AFC89C7-7F94-4CC6-8631-3C00763D11B8}"/>
                </a:ext>
              </a:extLst>
            </p:cNvPr>
            <p:cNvSpPr>
              <a:spLocks/>
            </p:cNvSpPr>
            <p:nvPr/>
          </p:nvSpPr>
          <p:spPr bwMode="auto">
            <a:xfrm>
              <a:off x="4999038" y="3744913"/>
              <a:ext cx="15875" cy="225425"/>
            </a:xfrm>
            <a:custGeom>
              <a:avLst/>
              <a:gdLst>
                <a:gd name="T0" fmla="*/ 2 w 4"/>
                <a:gd name="T1" fmla="*/ 60 h 60"/>
                <a:gd name="T2" fmla="*/ 0 w 4"/>
                <a:gd name="T3" fmla="*/ 58 h 60"/>
                <a:gd name="T4" fmla="*/ 0 w 4"/>
                <a:gd name="T5" fmla="*/ 2 h 60"/>
                <a:gd name="T6" fmla="*/ 2 w 4"/>
                <a:gd name="T7" fmla="*/ 0 h 60"/>
                <a:gd name="T8" fmla="*/ 4 w 4"/>
                <a:gd name="T9" fmla="*/ 2 h 60"/>
                <a:gd name="T10" fmla="*/ 4 w 4"/>
                <a:gd name="T11" fmla="*/ 58 h 60"/>
                <a:gd name="T12" fmla="*/ 2 w 4"/>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 h="60">
                  <a:moveTo>
                    <a:pt x="2" y="60"/>
                  </a:moveTo>
                  <a:cubicBezTo>
                    <a:pt x="1" y="60"/>
                    <a:pt x="0" y="59"/>
                    <a:pt x="0" y="58"/>
                  </a:cubicBezTo>
                  <a:cubicBezTo>
                    <a:pt x="0" y="2"/>
                    <a:pt x="0" y="2"/>
                    <a:pt x="0" y="2"/>
                  </a:cubicBezTo>
                  <a:cubicBezTo>
                    <a:pt x="0" y="1"/>
                    <a:pt x="1" y="0"/>
                    <a:pt x="2" y="0"/>
                  </a:cubicBezTo>
                  <a:cubicBezTo>
                    <a:pt x="3" y="0"/>
                    <a:pt x="4" y="1"/>
                    <a:pt x="4" y="2"/>
                  </a:cubicBezTo>
                  <a:cubicBezTo>
                    <a:pt x="4" y="58"/>
                    <a:pt x="4" y="58"/>
                    <a:pt x="4" y="58"/>
                  </a:cubicBezTo>
                  <a:cubicBezTo>
                    <a:pt x="4" y="59"/>
                    <a:pt x="3" y="60"/>
                    <a:pt x="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1757">
              <a:extLst>
                <a:ext uri="{FF2B5EF4-FFF2-40B4-BE49-F238E27FC236}">
                  <a16:creationId xmlns:a16="http://schemas.microsoft.com/office/drawing/2014/main" id="{A13EB80B-90FC-465C-8C57-16149EF9FAAE}"/>
                </a:ext>
              </a:extLst>
            </p:cNvPr>
            <p:cNvSpPr>
              <a:spLocks/>
            </p:cNvSpPr>
            <p:nvPr/>
          </p:nvSpPr>
          <p:spPr bwMode="auto">
            <a:xfrm>
              <a:off x="5073650" y="3640138"/>
              <a:ext cx="106363" cy="330200"/>
            </a:xfrm>
            <a:custGeom>
              <a:avLst/>
              <a:gdLst>
                <a:gd name="T0" fmla="*/ 14 w 28"/>
                <a:gd name="T1" fmla="*/ 88 h 88"/>
                <a:gd name="T2" fmla="*/ 13 w 28"/>
                <a:gd name="T3" fmla="*/ 88 h 88"/>
                <a:gd name="T4" fmla="*/ 1 w 28"/>
                <a:gd name="T5" fmla="*/ 79 h 88"/>
                <a:gd name="T6" fmla="*/ 0 w 28"/>
                <a:gd name="T7" fmla="*/ 78 h 88"/>
                <a:gd name="T8" fmla="*/ 0 w 28"/>
                <a:gd name="T9" fmla="*/ 2 h 88"/>
                <a:gd name="T10" fmla="*/ 2 w 28"/>
                <a:gd name="T11" fmla="*/ 0 h 88"/>
                <a:gd name="T12" fmla="*/ 4 w 28"/>
                <a:gd name="T13" fmla="*/ 2 h 88"/>
                <a:gd name="T14" fmla="*/ 4 w 28"/>
                <a:gd name="T15" fmla="*/ 77 h 88"/>
                <a:gd name="T16" fmla="*/ 14 w 28"/>
                <a:gd name="T17" fmla="*/ 84 h 88"/>
                <a:gd name="T18" fmla="*/ 24 w 28"/>
                <a:gd name="T19" fmla="*/ 77 h 88"/>
                <a:gd name="T20" fmla="*/ 24 w 28"/>
                <a:gd name="T21" fmla="*/ 2 h 88"/>
                <a:gd name="T22" fmla="*/ 26 w 28"/>
                <a:gd name="T23" fmla="*/ 0 h 88"/>
                <a:gd name="T24" fmla="*/ 28 w 28"/>
                <a:gd name="T25" fmla="*/ 2 h 88"/>
                <a:gd name="T26" fmla="*/ 28 w 28"/>
                <a:gd name="T27" fmla="*/ 78 h 88"/>
                <a:gd name="T28" fmla="*/ 27 w 28"/>
                <a:gd name="T29" fmla="*/ 79 h 88"/>
                <a:gd name="T30" fmla="*/ 15 w 28"/>
                <a:gd name="T31" fmla="*/ 88 h 88"/>
                <a:gd name="T32" fmla="*/ 14 w 28"/>
                <a:gd name="T33"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88">
                  <a:moveTo>
                    <a:pt x="14" y="88"/>
                  </a:moveTo>
                  <a:cubicBezTo>
                    <a:pt x="14" y="88"/>
                    <a:pt x="13" y="88"/>
                    <a:pt x="13" y="88"/>
                  </a:cubicBezTo>
                  <a:cubicBezTo>
                    <a:pt x="1" y="79"/>
                    <a:pt x="1" y="79"/>
                    <a:pt x="1" y="79"/>
                  </a:cubicBezTo>
                  <a:cubicBezTo>
                    <a:pt x="0" y="79"/>
                    <a:pt x="0" y="78"/>
                    <a:pt x="0" y="78"/>
                  </a:cubicBezTo>
                  <a:cubicBezTo>
                    <a:pt x="0" y="2"/>
                    <a:pt x="0" y="2"/>
                    <a:pt x="0" y="2"/>
                  </a:cubicBezTo>
                  <a:cubicBezTo>
                    <a:pt x="0" y="1"/>
                    <a:pt x="1" y="0"/>
                    <a:pt x="2" y="0"/>
                  </a:cubicBezTo>
                  <a:cubicBezTo>
                    <a:pt x="3" y="0"/>
                    <a:pt x="4" y="1"/>
                    <a:pt x="4" y="2"/>
                  </a:cubicBezTo>
                  <a:cubicBezTo>
                    <a:pt x="4" y="77"/>
                    <a:pt x="4" y="77"/>
                    <a:pt x="4" y="77"/>
                  </a:cubicBezTo>
                  <a:cubicBezTo>
                    <a:pt x="14" y="84"/>
                    <a:pt x="14" y="84"/>
                    <a:pt x="14" y="84"/>
                  </a:cubicBezTo>
                  <a:cubicBezTo>
                    <a:pt x="24" y="77"/>
                    <a:pt x="24" y="77"/>
                    <a:pt x="24" y="77"/>
                  </a:cubicBezTo>
                  <a:cubicBezTo>
                    <a:pt x="24" y="2"/>
                    <a:pt x="24" y="2"/>
                    <a:pt x="24" y="2"/>
                  </a:cubicBezTo>
                  <a:cubicBezTo>
                    <a:pt x="24" y="1"/>
                    <a:pt x="25" y="0"/>
                    <a:pt x="26" y="0"/>
                  </a:cubicBezTo>
                  <a:cubicBezTo>
                    <a:pt x="27" y="0"/>
                    <a:pt x="28" y="1"/>
                    <a:pt x="28" y="2"/>
                  </a:cubicBezTo>
                  <a:cubicBezTo>
                    <a:pt x="28" y="78"/>
                    <a:pt x="28" y="78"/>
                    <a:pt x="28" y="78"/>
                  </a:cubicBezTo>
                  <a:cubicBezTo>
                    <a:pt x="28" y="78"/>
                    <a:pt x="28" y="79"/>
                    <a:pt x="27" y="79"/>
                  </a:cubicBezTo>
                  <a:cubicBezTo>
                    <a:pt x="15" y="88"/>
                    <a:pt x="15" y="88"/>
                    <a:pt x="15" y="88"/>
                  </a:cubicBezTo>
                  <a:cubicBezTo>
                    <a:pt x="15" y="88"/>
                    <a:pt x="14" y="88"/>
                    <a:pt x="1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9" name="Freeform 1758">
              <a:extLst>
                <a:ext uri="{FF2B5EF4-FFF2-40B4-BE49-F238E27FC236}">
                  <a16:creationId xmlns:a16="http://schemas.microsoft.com/office/drawing/2014/main" id="{CE300116-8A09-4987-AB80-D9E9E1DBF5EC}"/>
                </a:ext>
              </a:extLst>
            </p:cNvPr>
            <p:cNvSpPr>
              <a:spLocks noEditPoints="1"/>
            </p:cNvSpPr>
            <p:nvPr/>
          </p:nvSpPr>
          <p:spPr bwMode="auto">
            <a:xfrm>
              <a:off x="5073650" y="3609975"/>
              <a:ext cx="106363" cy="74613"/>
            </a:xfrm>
            <a:custGeom>
              <a:avLst/>
              <a:gdLst>
                <a:gd name="T0" fmla="*/ 14 w 28"/>
                <a:gd name="T1" fmla="*/ 20 h 20"/>
                <a:gd name="T2" fmla="*/ 13 w 28"/>
                <a:gd name="T3" fmla="*/ 20 h 20"/>
                <a:gd name="T4" fmla="*/ 1 w 28"/>
                <a:gd name="T5" fmla="*/ 12 h 20"/>
                <a:gd name="T6" fmla="*/ 0 w 28"/>
                <a:gd name="T7" fmla="*/ 10 h 20"/>
                <a:gd name="T8" fmla="*/ 1 w 28"/>
                <a:gd name="T9" fmla="*/ 8 h 20"/>
                <a:gd name="T10" fmla="*/ 13 w 28"/>
                <a:gd name="T11" fmla="*/ 0 h 20"/>
                <a:gd name="T12" fmla="*/ 15 w 28"/>
                <a:gd name="T13" fmla="*/ 0 h 20"/>
                <a:gd name="T14" fmla="*/ 27 w 28"/>
                <a:gd name="T15" fmla="*/ 8 h 20"/>
                <a:gd name="T16" fmla="*/ 28 w 28"/>
                <a:gd name="T17" fmla="*/ 10 h 20"/>
                <a:gd name="T18" fmla="*/ 27 w 28"/>
                <a:gd name="T19" fmla="*/ 12 h 20"/>
                <a:gd name="T20" fmla="*/ 15 w 28"/>
                <a:gd name="T21" fmla="*/ 20 h 20"/>
                <a:gd name="T22" fmla="*/ 14 w 28"/>
                <a:gd name="T23" fmla="*/ 20 h 20"/>
                <a:gd name="T24" fmla="*/ 6 w 28"/>
                <a:gd name="T25" fmla="*/ 10 h 20"/>
                <a:gd name="T26" fmla="*/ 14 w 28"/>
                <a:gd name="T27" fmla="*/ 16 h 20"/>
                <a:gd name="T28" fmla="*/ 22 w 28"/>
                <a:gd name="T29" fmla="*/ 10 h 20"/>
                <a:gd name="T30" fmla="*/ 14 w 28"/>
                <a:gd name="T31" fmla="*/ 4 h 20"/>
                <a:gd name="T32" fmla="*/ 6 w 28"/>
                <a:gd name="T3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0">
                  <a:moveTo>
                    <a:pt x="14" y="20"/>
                  </a:moveTo>
                  <a:cubicBezTo>
                    <a:pt x="14" y="20"/>
                    <a:pt x="13" y="20"/>
                    <a:pt x="13" y="20"/>
                  </a:cubicBezTo>
                  <a:cubicBezTo>
                    <a:pt x="1" y="12"/>
                    <a:pt x="1" y="12"/>
                    <a:pt x="1" y="12"/>
                  </a:cubicBezTo>
                  <a:cubicBezTo>
                    <a:pt x="0" y="11"/>
                    <a:pt x="0" y="11"/>
                    <a:pt x="0" y="10"/>
                  </a:cubicBezTo>
                  <a:cubicBezTo>
                    <a:pt x="0" y="9"/>
                    <a:pt x="0" y="9"/>
                    <a:pt x="1" y="8"/>
                  </a:cubicBezTo>
                  <a:cubicBezTo>
                    <a:pt x="13" y="0"/>
                    <a:pt x="13" y="0"/>
                    <a:pt x="13" y="0"/>
                  </a:cubicBezTo>
                  <a:cubicBezTo>
                    <a:pt x="14" y="0"/>
                    <a:pt x="14" y="0"/>
                    <a:pt x="15" y="0"/>
                  </a:cubicBezTo>
                  <a:cubicBezTo>
                    <a:pt x="27" y="8"/>
                    <a:pt x="27" y="8"/>
                    <a:pt x="27" y="8"/>
                  </a:cubicBezTo>
                  <a:cubicBezTo>
                    <a:pt x="28" y="9"/>
                    <a:pt x="28" y="9"/>
                    <a:pt x="28" y="10"/>
                  </a:cubicBezTo>
                  <a:cubicBezTo>
                    <a:pt x="28" y="11"/>
                    <a:pt x="28" y="11"/>
                    <a:pt x="27" y="12"/>
                  </a:cubicBezTo>
                  <a:cubicBezTo>
                    <a:pt x="15" y="20"/>
                    <a:pt x="15" y="20"/>
                    <a:pt x="15" y="20"/>
                  </a:cubicBezTo>
                  <a:cubicBezTo>
                    <a:pt x="15" y="20"/>
                    <a:pt x="14" y="20"/>
                    <a:pt x="14" y="20"/>
                  </a:cubicBezTo>
                  <a:close/>
                  <a:moveTo>
                    <a:pt x="6" y="10"/>
                  </a:moveTo>
                  <a:cubicBezTo>
                    <a:pt x="14" y="16"/>
                    <a:pt x="14" y="16"/>
                    <a:pt x="14" y="16"/>
                  </a:cubicBezTo>
                  <a:cubicBezTo>
                    <a:pt x="22" y="10"/>
                    <a:pt x="22" y="10"/>
                    <a:pt x="22" y="10"/>
                  </a:cubicBezTo>
                  <a:cubicBezTo>
                    <a:pt x="14" y="4"/>
                    <a:pt x="14" y="4"/>
                    <a:pt x="14" y="4"/>
                  </a:cubicBezTo>
                  <a:lnTo>
                    <a:pt x="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0" name="Freeform 1759">
              <a:extLst>
                <a:ext uri="{FF2B5EF4-FFF2-40B4-BE49-F238E27FC236}">
                  <a16:creationId xmlns:a16="http://schemas.microsoft.com/office/drawing/2014/main" id="{01F0451F-1CAD-4225-8CE3-7AE3E0BC5F84}"/>
                </a:ext>
              </a:extLst>
            </p:cNvPr>
            <p:cNvSpPr>
              <a:spLocks/>
            </p:cNvSpPr>
            <p:nvPr/>
          </p:nvSpPr>
          <p:spPr bwMode="auto">
            <a:xfrm>
              <a:off x="5119688" y="3670300"/>
              <a:ext cx="14288" cy="300038"/>
            </a:xfrm>
            <a:custGeom>
              <a:avLst/>
              <a:gdLst>
                <a:gd name="T0" fmla="*/ 2 w 4"/>
                <a:gd name="T1" fmla="*/ 80 h 80"/>
                <a:gd name="T2" fmla="*/ 0 w 4"/>
                <a:gd name="T3" fmla="*/ 78 h 80"/>
                <a:gd name="T4" fmla="*/ 0 w 4"/>
                <a:gd name="T5" fmla="*/ 2 h 80"/>
                <a:gd name="T6" fmla="*/ 2 w 4"/>
                <a:gd name="T7" fmla="*/ 0 h 80"/>
                <a:gd name="T8" fmla="*/ 4 w 4"/>
                <a:gd name="T9" fmla="*/ 2 h 80"/>
                <a:gd name="T10" fmla="*/ 4 w 4"/>
                <a:gd name="T11" fmla="*/ 78 h 80"/>
                <a:gd name="T12" fmla="*/ 2 w 4"/>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4" h="80">
                  <a:moveTo>
                    <a:pt x="2" y="80"/>
                  </a:moveTo>
                  <a:cubicBezTo>
                    <a:pt x="1" y="80"/>
                    <a:pt x="0" y="79"/>
                    <a:pt x="0" y="78"/>
                  </a:cubicBezTo>
                  <a:cubicBezTo>
                    <a:pt x="0" y="2"/>
                    <a:pt x="0" y="2"/>
                    <a:pt x="0" y="2"/>
                  </a:cubicBezTo>
                  <a:cubicBezTo>
                    <a:pt x="0" y="1"/>
                    <a:pt x="1" y="0"/>
                    <a:pt x="2" y="0"/>
                  </a:cubicBezTo>
                  <a:cubicBezTo>
                    <a:pt x="3" y="0"/>
                    <a:pt x="4" y="1"/>
                    <a:pt x="4" y="2"/>
                  </a:cubicBezTo>
                  <a:cubicBezTo>
                    <a:pt x="4" y="78"/>
                    <a:pt x="4" y="78"/>
                    <a:pt x="4" y="78"/>
                  </a:cubicBezTo>
                  <a:cubicBezTo>
                    <a:pt x="4" y="79"/>
                    <a:pt x="3" y="80"/>
                    <a:pt x="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61" name="Group 160">
            <a:extLst>
              <a:ext uri="{FF2B5EF4-FFF2-40B4-BE49-F238E27FC236}">
                <a16:creationId xmlns:a16="http://schemas.microsoft.com/office/drawing/2014/main" id="{90730E14-1185-4A8C-924B-7A964627DCFA}"/>
              </a:ext>
            </a:extLst>
          </p:cNvPr>
          <p:cNvGrpSpPr/>
          <p:nvPr/>
        </p:nvGrpSpPr>
        <p:grpSpPr>
          <a:xfrm>
            <a:off x="534395" y="3460515"/>
            <a:ext cx="317748" cy="319206"/>
            <a:chOff x="3398838" y="3267076"/>
            <a:chExt cx="346075" cy="347663"/>
          </a:xfrm>
        </p:grpSpPr>
        <p:sp>
          <p:nvSpPr>
            <p:cNvPr id="163" name="Oval 124">
              <a:extLst>
                <a:ext uri="{FF2B5EF4-FFF2-40B4-BE49-F238E27FC236}">
                  <a16:creationId xmlns:a16="http://schemas.microsoft.com/office/drawing/2014/main" id="{07270892-3393-495E-B91E-B807071874C6}"/>
                </a:ext>
              </a:extLst>
            </p:cNvPr>
            <p:cNvSpPr>
              <a:spLocks noChangeArrowheads="1"/>
            </p:cNvSpPr>
            <p:nvPr/>
          </p:nvSpPr>
          <p:spPr bwMode="auto">
            <a:xfrm>
              <a:off x="3459163" y="3432176"/>
              <a:ext cx="150813" cy="31750"/>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25">
              <a:extLst>
                <a:ext uri="{FF2B5EF4-FFF2-40B4-BE49-F238E27FC236}">
                  <a16:creationId xmlns:a16="http://schemas.microsoft.com/office/drawing/2014/main" id="{AE7DCE99-ECE5-4169-9DF0-FF7285FD97FA}"/>
                </a:ext>
              </a:extLst>
            </p:cNvPr>
            <p:cNvSpPr>
              <a:spLocks/>
            </p:cNvSpPr>
            <p:nvPr/>
          </p:nvSpPr>
          <p:spPr bwMode="auto">
            <a:xfrm>
              <a:off x="3459163" y="3448051"/>
              <a:ext cx="150813" cy="46038"/>
            </a:xfrm>
            <a:custGeom>
              <a:avLst/>
              <a:gdLst>
                <a:gd name="T0" fmla="*/ 0 w 40"/>
                <a:gd name="T1" fmla="*/ 0 h 12"/>
                <a:gd name="T2" fmla="*/ 0 w 40"/>
                <a:gd name="T3" fmla="*/ 8 h 12"/>
                <a:gd name="T4" fmla="*/ 20 w 40"/>
                <a:gd name="T5" fmla="*/ 12 h 12"/>
                <a:gd name="T6" fmla="*/ 40 w 40"/>
                <a:gd name="T7" fmla="*/ 8 h 12"/>
                <a:gd name="T8" fmla="*/ 40 w 40"/>
                <a:gd name="T9" fmla="*/ 0 h 12"/>
              </a:gdLst>
              <a:ahLst/>
              <a:cxnLst>
                <a:cxn ang="0">
                  <a:pos x="T0" y="T1"/>
                </a:cxn>
                <a:cxn ang="0">
                  <a:pos x="T2" y="T3"/>
                </a:cxn>
                <a:cxn ang="0">
                  <a:pos x="T4" y="T5"/>
                </a:cxn>
                <a:cxn ang="0">
                  <a:pos x="T6" y="T7"/>
                </a:cxn>
                <a:cxn ang="0">
                  <a:pos x="T8" y="T9"/>
                </a:cxn>
              </a:cxnLst>
              <a:rect l="0" t="0" r="r" b="b"/>
              <a:pathLst>
                <a:path w="40" h="12">
                  <a:moveTo>
                    <a:pt x="0" y="0"/>
                  </a:moveTo>
                  <a:cubicBezTo>
                    <a:pt x="0" y="8"/>
                    <a:pt x="0" y="8"/>
                    <a:pt x="0" y="8"/>
                  </a:cubicBezTo>
                  <a:cubicBezTo>
                    <a:pt x="0" y="10"/>
                    <a:pt x="9" y="12"/>
                    <a:pt x="20" y="12"/>
                  </a:cubicBezTo>
                  <a:cubicBezTo>
                    <a:pt x="31" y="12"/>
                    <a:pt x="40" y="10"/>
                    <a:pt x="40" y="8"/>
                  </a:cubicBezTo>
                  <a:cubicBezTo>
                    <a:pt x="40" y="0"/>
                    <a:pt x="40" y="0"/>
                    <a:pt x="40"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26">
              <a:extLst>
                <a:ext uri="{FF2B5EF4-FFF2-40B4-BE49-F238E27FC236}">
                  <a16:creationId xmlns:a16="http://schemas.microsoft.com/office/drawing/2014/main" id="{FD0032FC-11ED-4A31-A54C-AB59EBB78BB4}"/>
                </a:ext>
              </a:extLst>
            </p:cNvPr>
            <p:cNvSpPr>
              <a:spLocks/>
            </p:cNvSpPr>
            <p:nvPr/>
          </p:nvSpPr>
          <p:spPr bwMode="auto">
            <a:xfrm>
              <a:off x="3459163" y="3478214"/>
              <a:ext cx="150813" cy="46038"/>
            </a:xfrm>
            <a:custGeom>
              <a:avLst/>
              <a:gdLst>
                <a:gd name="T0" fmla="*/ 40 w 40"/>
                <a:gd name="T1" fmla="*/ 0 h 12"/>
                <a:gd name="T2" fmla="*/ 40 w 40"/>
                <a:gd name="T3" fmla="*/ 8 h 12"/>
                <a:gd name="T4" fmla="*/ 20 w 40"/>
                <a:gd name="T5" fmla="*/ 12 h 12"/>
                <a:gd name="T6" fmla="*/ 0 w 40"/>
                <a:gd name="T7" fmla="*/ 8 h 12"/>
                <a:gd name="T8" fmla="*/ 0 w 40"/>
                <a:gd name="T9" fmla="*/ 0 h 12"/>
              </a:gdLst>
              <a:ahLst/>
              <a:cxnLst>
                <a:cxn ang="0">
                  <a:pos x="T0" y="T1"/>
                </a:cxn>
                <a:cxn ang="0">
                  <a:pos x="T2" y="T3"/>
                </a:cxn>
                <a:cxn ang="0">
                  <a:pos x="T4" y="T5"/>
                </a:cxn>
                <a:cxn ang="0">
                  <a:pos x="T6" y="T7"/>
                </a:cxn>
                <a:cxn ang="0">
                  <a:pos x="T8" y="T9"/>
                </a:cxn>
              </a:cxnLst>
              <a:rect l="0" t="0" r="r" b="b"/>
              <a:pathLst>
                <a:path w="40" h="12">
                  <a:moveTo>
                    <a:pt x="40" y="0"/>
                  </a:moveTo>
                  <a:cubicBezTo>
                    <a:pt x="40" y="8"/>
                    <a:pt x="40" y="8"/>
                    <a:pt x="40" y="8"/>
                  </a:cubicBezTo>
                  <a:cubicBezTo>
                    <a:pt x="40" y="10"/>
                    <a:pt x="31" y="12"/>
                    <a:pt x="20" y="12"/>
                  </a:cubicBezTo>
                  <a:cubicBezTo>
                    <a:pt x="9" y="12"/>
                    <a:pt x="0" y="10"/>
                    <a:pt x="0" y="8"/>
                  </a:cubicBezTo>
                  <a:cubicBezTo>
                    <a:pt x="0" y="0"/>
                    <a:pt x="0" y="0"/>
                    <a:pt x="0"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27">
              <a:extLst>
                <a:ext uri="{FF2B5EF4-FFF2-40B4-BE49-F238E27FC236}">
                  <a16:creationId xmlns:a16="http://schemas.microsoft.com/office/drawing/2014/main" id="{153C6A30-4C22-4E26-A512-BC1F691D71CA}"/>
                </a:ext>
              </a:extLst>
            </p:cNvPr>
            <p:cNvSpPr>
              <a:spLocks/>
            </p:cNvSpPr>
            <p:nvPr/>
          </p:nvSpPr>
          <p:spPr bwMode="auto">
            <a:xfrm>
              <a:off x="3459163" y="3508376"/>
              <a:ext cx="150813" cy="46038"/>
            </a:xfrm>
            <a:custGeom>
              <a:avLst/>
              <a:gdLst>
                <a:gd name="T0" fmla="*/ 40 w 40"/>
                <a:gd name="T1" fmla="*/ 0 h 12"/>
                <a:gd name="T2" fmla="*/ 40 w 40"/>
                <a:gd name="T3" fmla="*/ 8 h 12"/>
                <a:gd name="T4" fmla="*/ 20 w 40"/>
                <a:gd name="T5" fmla="*/ 12 h 12"/>
                <a:gd name="T6" fmla="*/ 0 w 40"/>
                <a:gd name="T7" fmla="*/ 8 h 12"/>
                <a:gd name="T8" fmla="*/ 0 w 40"/>
                <a:gd name="T9" fmla="*/ 0 h 12"/>
              </a:gdLst>
              <a:ahLst/>
              <a:cxnLst>
                <a:cxn ang="0">
                  <a:pos x="T0" y="T1"/>
                </a:cxn>
                <a:cxn ang="0">
                  <a:pos x="T2" y="T3"/>
                </a:cxn>
                <a:cxn ang="0">
                  <a:pos x="T4" y="T5"/>
                </a:cxn>
                <a:cxn ang="0">
                  <a:pos x="T6" y="T7"/>
                </a:cxn>
                <a:cxn ang="0">
                  <a:pos x="T8" y="T9"/>
                </a:cxn>
              </a:cxnLst>
              <a:rect l="0" t="0" r="r" b="b"/>
              <a:pathLst>
                <a:path w="40" h="12">
                  <a:moveTo>
                    <a:pt x="40" y="0"/>
                  </a:moveTo>
                  <a:cubicBezTo>
                    <a:pt x="40" y="8"/>
                    <a:pt x="40" y="8"/>
                    <a:pt x="40" y="8"/>
                  </a:cubicBezTo>
                  <a:cubicBezTo>
                    <a:pt x="40" y="10"/>
                    <a:pt x="31" y="12"/>
                    <a:pt x="20" y="12"/>
                  </a:cubicBezTo>
                  <a:cubicBezTo>
                    <a:pt x="9" y="12"/>
                    <a:pt x="0" y="10"/>
                    <a:pt x="0" y="8"/>
                  </a:cubicBezTo>
                  <a:cubicBezTo>
                    <a:pt x="0" y="0"/>
                    <a:pt x="0" y="0"/>
                    <a:pt x="0"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7" name="Freeform 128">
              <a:extLst>
                <a:ext uri="{FF2B5EF4-FFF2-40B4-BE49-F238E27FC236}">
                  <a16:creationId xmlns:a16="http://schemas.microsoft.com/office/drawing/2014/main" id="{E6A2C652-85A5-42FE-9DB0-B0FDDA11FC0B}"/>
                </a:ext>
              </a:extLst>
            </p:cNvPr>
            <p:cNvSpPr>
              <a:spLocks/>
            </p:cNvSpPr>
            <p:nvPr/>
          </p:nvSpPr>
          <p:spPr bwMode="auto">
            <a:xfrm>
              <a:off x="3459163" y="3538539"/>
              <a:ext cx="150813" cy="46038"/>
            </a:xfrm>
            <a:custGeom>
              <a:avLst/>
              <a:gdLst>
                <a:gd name="T0" fmla="*/ 40 w 40"/>
                <a:gd name="T1" fmla="*/ 0 h 12"/>
                <a:gd name="T2" fmla="*/ 40 w 40"/>
                <a:gd name="T3" fmla="*/ 8 h 12"/>
                <a:gd name="T4" fmla="*/ 20 w 40"/>
                <a:gd name="T5" fmla="*/ 12 h 12"/>
                <a:gd name="T6" fmla="*/ 0 w 40"/>
                <a:gd name="T7" fmla="*/ 8 h 12"/>
                <a:gd name="T8" fmla="*/ 0 w 40"/>
                <a:gd name="T9" fmla="*/ 0 h 12"/>
              </a:gdLst>
              <a:ahLst/>
              <a:cxnLst>
                <a:cxn ang="0">
                  <a:pos x="T0" y="T1"/>
                </a:cxn>
                <a:cxn ang="0">
                  <a:pos x="T2" y="T3"/>
                </a:cxn>
                <a:cxn ang="0">
                  <a:pos x="T4" y="T5"/>
                </a:cxn>
                <a:cxn ang="0">
                  <a:pos x="T6" y="T7"/>
                </a:cxn>
                <a:cxn ang="0">
                  <a:pos x="T8" y="T9"/>
                </a:cxn>
              </a:cxnLst>
              <a:rect l="0" t="0" r="r" b="b"/>
              <a:pathLst>
                <a:path w="40" h="12">
                  <a:moveTo>
                    <a:pt x="40" y="0"/>
                  </a:moveTo>
                  <a:cubicBezTo>
                    <a:pt x="40" y="8"/>
                    <a:pt x="40" y="8"/>
                    <a:pt x="40" y="8"/>
                  </a:cubicBezTo>
                  <a:cubicBezTo>
                    <a:pt x="40" y="10"/>
                    <a:pt x="31" y="12"/>
                    <a:pt x="20" y="12"/>
                  </a:cubicBezTo>
                  <a:cubicBezTo>
                    <a:pt x="9" y="12"/>
                    <a:pt x="0" y="10"/>
                    <a:pt x="0" y="8"/>
                  </a:cubicBezTo>
                  <a:cubicBezTo>
                    <a:pt x="0" y="0"/>
                    <a:pt x="0" y="0"/>
                    <a:pt x="0"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8" name="Freeform 129">
              <a:extLst>
                <a:ext uri="{FF2B5EF4-FFF2-40B4-BE49-F238E27FC236}">
                  <a16:creationId xmlns:a16="http://schemas.microsoft.com/office/drawing/2014/main" id="{7A9C8700-65C7-4D31-86C4-400C22710544}"/>
                </a:ext>
              </a:extLst>
            </p:cNvPr>
            <p:cNvSpPr>
              <a:spLocks/>
            </p:cNvSpPr>
            <p:nvPr/>
          </p:nvSpPr>
          <p:spPr bwMode="auto">
            <a:xfrm>
              <a:off x="3459163" y="3568701"/>
              <a:ext cx="150813" cy="46038"/>
            </a:xfrm>
            <a:custGeom>
              <a:avLst/>
              <a:gdLst>
                <a:gd name="T0" fmla="*/ 40 w 40"/>
                <a:gd name="T1" fmla="*/ 0 h 12"/>
                <a:gd name="T2" fmla="*/ 40 w 40"/>
                <a:gd name="T3" fmla="*/ 8 h 12"/>
                <a:gd name="T4" fmla="*/ 20 w 40"/>
                <a:gd name="T5" fmla="*/ 12 h 12"/>
                <a:gd name="T6" fmla="*/ 0 w 40"/>
                <a:gd name="T7" fmla="*/ 8 h 12"/>
                <a:gd name="T8" fmla="*/ 0 w 40"/>
                <a:gd name="T9" fmla="*/ 0 h 12"/>
              </a:gdLst>
              <a:ahLst/>
              <a:cxnLst>
                <a:cxn ang="0">
                  <a:pos x="T0" y="T1"/>
                </a:cxn>
                <a:cxn ang="0">
                  <a:pos x="T2" y="T3"/>
                </a:cxn>
                <a:cxn ang="0">
                  <a:pos x="T4" y="T5"/>
                </a:cxn>
                <a:cxn ang="0">
                  <a:pos x="T6" y="T7"/>
                </a:cxn>
                <a:cxn ang="0">
                  <a:pos x="T8" y="T9"/>
                </a:cxn>
              </a:cxnLst>
              <a:rect l="0" t="0" r="r" b="b"/>
              <a:pathLst>
                <a:path w="40" h="12">
                  <a:moveTo>
                    <a:pt x="40" y="0"/>
                  </a:moveTo>
                  <a:cubicBezTo>
                    <a:pt x="40" y="8"/>
                    <a:pt x="40" y="8"/>
                    <a:pt x="40" y="8"/>
                  </a:cubicBezTo>
                  <a:cubicBezTo>
                    <a:pt x="40" y="10"/>
                    <a:pt x="31" y="12"/>
                    <a:pt x="20" y="12"/>
                  </a:cubicBezTo>
                  <a:cubicBezTo>
                    <a:pt x="9" y="12"/>
                    <a:pt x="0" y="10"/>
                    <a:pt x="0" y="8"/>
                  </a:cubicBezTo>
                  <a:cubicBezTo>
                    <a:pt x="0" y="0"/>
                    <a:pt x="0" y="0"/>
                    <a:pt x="0"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9" name="Freeform 130">
              <a:extLst>
                <a:ext uri="{FF2B5EF4-FFF2-40B4-BE49-F238E27FC236}">
                  <a16:creationId xmlns:a16="http://schemas.microsoft.com/office/drawing/2014/main" id="{B6BF8613-EF9A-47B1-B06E-5D9A07F173E9}"/>
                </a:ext>
              </a:extLst>
            </p:cNvPr>
            <p:cNvSpPr>
              <a:spLocks/>
            </p:cNvSpPr>
            <p:nvPr/>
          </p:nvSpPr>
          <p:spPr bwMode="auto">
            <a:xfrm>
              <a:off x="3398838" y="3267076"/>
              <a:ext cx="346075" cy="211138"/>
            </a:xfrm>
            <a:custGeom>
              <a:avLst/>
              <a:gdLst>
                <a:gd name="T0" fmla="*/ 38 w 218"/>
                <a:gd name="T1" fmla="*/ 133 h 133"/>
                <a:gd name="T2" fmla="*/ 0 w 218"/>
                <a:gd name="T3" fmla="*/ 133 h 133"/>
                <a:gd name="T4" fmla="*/ 0 w 218"/>
                <a:gd name="T5" fmla="*/ 0 h 133"/>
                <a:gd name="T6" fmla="*/ 218 w 218"/>
                <a:gd name="T7" fmla="*/ 0 h 133"/>
                <a:gd name="T8" fmla="*/ 218 w 218"/>
                <a:gd name="T9" fmla="*/ 133 h 133"/>
                <a:gd name="T10" fmla="*/ 133 w 218"/>
                <a:gd name="T11" fmla="*/ 133 h 133"/>
              </a:gdLst>
              <a:ahLst/>
              <a:cxnLst>
                <a:cxn ang="0">
                  <a:pos x="T0" y="T1"/>
                </a:cxn>
                <a:cxn ang="0">
                  <a:pos x="T2" y="T3"/>
                </a:cxn>
                <a:cxn ang="0">
                  <a:pos x="T4" y="T5"/>
                </a:cxn>
                <a:cxn ang="0">
                  <a:pos x="T6" y="T7"/>
                </a:cxn>
                <a:cxn ang="0">
                  <a:pos x="T8" y="T9"/>
                </a:cxn>
                <a:cxn ang="0">
                  <a:pos x="T10" y="T11"/>
                </a:cxn>
              </a:cxnLst>
              <a:rect l="0" t="0" r="r" b="b"/>
              <a:pathLst>
                <a:path w="218" h="133">
                  <a:moveTo>
                    <a:pt x="38" y="133"/>
                  </a:moveTo>
                  <a:lnTo>
                    <a:pt x="0" y="133"/>
                  </a:lnTo>
                  <a:lnTo>
                    <a:pt x="0" y="0"/>
                  </a:lnTo>
                  <a:lnTo>
                    <a:pt x="218" y="0"/>
                  </a:lnTo>
                  <a:lnTo>
                    <a:pt x="218" y="133"/>
                  </a:lnTo>
                  <a:lnTo>
                    <a:pt x="133" y="133"/>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0" name="Oval 131">
              <a:extLst>
                <a:ext uri="{FF2B5EF4-FFF2-40B4-BE49-F238E27FC236}">
                  <a16:creationId xmlns:a16="http://schemas.microsoft.com/office/drawing/2014/main" id="{24271A69-FF5E-4754-A3DB-F0571E312194}"/>
                </a:ext>
              </a:extLst>
            </p:cNvPr>
            <p:cNvSpPr>
              <a:spLocks noChangeArrowheads="1"/>
            </p:cNvSpPr>
            <p:nvPr/>
          </p:nvSpPr>
          <p:spPr bwMode="auto">
            <a:xfrm>
              <a:off x="3527426" y="3327401"/>
              <a:ext cx="88900" cy="90488"/>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1" name="Oval 132">
              <a:extLst>
                <a:ext uri="{FF2B5EF4-FFF2-40B4-BE49-F238E27FC236}">
                  <a16:creationId xmlns:a16="http://schemas.microsoft.com/office/drawing/2014/main" id="{DBEC3712-40A9-4CD7-B3EC-0E8E06BE266C}"/>
                </a:ext>
              </a:extLst>
            </p:cNvPr>
            <p:cNvSpPr>
              <a:spLocks noChangeArrowheads="1"/>
            </p:cNvSpPr>
            <p:nvPr/>
          </p:nvSpPr>
          <p:spPr bwMode="auto">
            <a:xfrm>
              <a:off x="3459163" y="3327401"/>
              <a:ext cx="14288" cy="14288"/>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2" name="Oval 133">
              <a:extLst>
                <a:ext uri="{FF2B5EF4-FFF2-40B4-BE49-F238E27FC236}">
                  <a16:creationId xmlns:a16="http://schemas.microsoft.com/office/drawing/2014/main" id="{D7374377-6EC0-41F8-A38E-3A5C1E0BC314}"/>
                </a:ext>
              </a:extLst>
            </p:cNvPr>
            <p:cNvSpPr>
              <a:spLocks noChangeArrowheads="1"/>
            </p:cNvSpPr>
            <p:nvPr/>
          </p:nvSpPr>
          <p:spPr bwMode="auto">
            <a:xfrm>
              <a:off x="3670301" y="3402014"/>
              <a:ext cx="14288" cy="15875"/>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73" name="Freeform 134">
              <a:extLst>
                <a:ext uri="{FF2B5EF4-FFF2-40B4-BE49-F238E27FC236}">
                  <a16:creationId xmlns:a16="http://schemas.microsoft.com/office/drawing/2014/main" id="{2B1E99E6-5058-4199-BA3B-AB57E833C317}"/>
                </a:ext>
              </a:extLst>
            </p:cNvPr>
            <p:cNvSpPr>
              <a:spLocks/>
            </p:cNvSpPr>
            <p:nvPr/>
          </p:nvSpPr>
          <p:spPr bwMode="auto">
            <a:xfrm>
              <a:off x="3429001" y="3297239"/>
              <a:ext cx="285750" cy="150813"/>
            </a:xfrm>
            <a:custGeom>
              <a:avLst/>
              <a:gdLst>
                <a:gd name="T0" fmla="*/ 8 w 76"/>
                <a:gd name="T1" fmla="*/ 40 h 40"/>
                <a:gd name="T2" fmla="*/ 0 w 76"/>
                <a:gd name="T3" fmla="*/ 32 h 40"/>
                <a:gd name="T4" fmla="*/ 0 w 76"/>
                <a:gd name="T5" fmla="*/ 8 h 40"/>
                <a:gd name="T6" fmla="*/ 8 w 76"/>
                <a:gd name="T7" fmla="*/ 0 h 40"/>
                <a:gd name="T8" fmla="*/ 68 w 76"/>
                <a:gd name="T9" fmla="*/ 0 h 40"/>
                <a:gd name="T10" fmla="*/ 76 w 76"/>
                <a:gd name="T11" fmla="*/ 8 h 40"/>
                <a:gd name="T12" fmla="*/ 76 w 76"/>
                <a:gd name="T13" fmla="*/ 32 h 40"/>
                <a:gd name="T14" fmla="*/ 68 w 76"/>
                <a:gd name="T15" fmla="*/ 40 h 40"/>
                <a:gd name="T16" fmla="*/ 48 w 76"/>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40">
                  <a:moveTo>
                    <a:pt x="8" y="40"/>
                  </a:moveTo>
                  <a:cubicBezTo>
                    <a:pt x="4" y="40"/>
                    <a:pt x="0" y="36"/>
                    <a:pt x="0" y="32"/>
                  </a:cubicBezTo>
                  <a:cubicBezTo>
                    <a:pt x="0" y="8"/>
                    <a:pt x="0" y="8"/>
                    <a:pt x="0" y="8"/>
                  </a:cubicBezTo>
                  <a:cubicBezTo>
                    <a:pt x="0" y="4"/>
                    <a:pt x="4" y="0"/>
                    <a:pt x="8" y="0"/>
                  </a:cubicBezTo>
                  <a:cubicBezTo>
                    <a:pt x="68" y="0"/>
                    <a:pt x="68" y="0"/>
                    <a:pt x="68" y="0"/>
                  </a:cubicBezTo>
                  <a:cubicBezTo>
                    <a:pt x="72" y="0"/>
                    <a:pt x="76" y="4"/>
                    <a:pt x="76" y="8"/>
                  </a:cubicBezTo>
                  <a:cubicBezTo>
                    <a:pt x="76" y="32"/>
                    <a:pt x="76" y="32"/>
                    <a:pt x="76" y="32"/>
                  </a:cubicBezTo>
                  <a:cubicBezTo>
                    <a:pt x="76" y="36"/>
                    <a:pt x="72" y="40"/>
                    <a:pt x="68" y="40"/>
                  </a:cubicBezTo>
                  <a:cubicBezTo>
                    <a:pt x="48" y="40"/>
                    <a:pt x="48" y="40"/>
                    <a:pt x="48" y="4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74" name="Group 173">
            <a:extLst>
              <a:ext uri="{FF2B5EF4-FFF2-40B4-BE49-F238E27FC236}">
                <a16:creationId xmlns:a16="http://schemas.microsoft.com/office/drawing/2014/main" id="{26CF3982-7A87-4A68-9C66-26C98845745C}"/>
              </a:ext>
            </a:extLst>
          </p:cNvPr>
          <p:cNvGrpSpPr/>
          <p:nvPr/>
        </p:nvGrpSpPr>
        <p:grpSpPr>
          <a:xfrm>
            <a:off x="528574" y="4568606"/>
            <a:ext cx="313804" cy="328198"/>
            <a:chOff x="7718425" y="1444625"/>
            <a:chExt cx="346076" cy="361950"/>
          </a:xfrm>
          <a:solidFill>
            <a:schemeClr val="bg1"/>
          </a:solidFill>
        </p:grpSpPr>
        <p:sp>
          <p:nvSpPr>
            <p:cNvPr id="175" name="Freeform 1439">
              <a:extLst>
                <a:ext uri="{FF2B5EF4-FFF2-40B4-BE49-F238E27FC236}">
                  <a16:creationId xmlns:a16="http://schemas.microsoft.com/office/drawing/2014/main" id="{AB5071BC-1C88-4433-96FA-AEABD30A4E7F}"/>
                </a:ext>
              </a:extLst>
            </p:cNvPr>
            <p:cNvSpPr>
              <a:spLocks/>
            </p:cNvSpPr>
            <p:nvPr/>
          </p:nvSpPr>
          <p:spPr bwMode="auto">
            <a:xfrm>
              <a:off x="7748588" y="170021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6" name="Freeform 1440">
              <a:extLst>
                <a:ext uri="{FF2B5EF4-FFF2-40B4-BE49-F238E27FC236}">
                  <a16:creationId xmlns:a16="http://schemas.microsoft.com/office/drawing/2014/main" id="{7404BC17-21B3-40F0-83C3-7513B37A03FA}"/>
                </a:ext>
              </a:extLst>
            </p:cNvPr>
            <p:cNvSpPr>
              <a:spLocks noEditPoints="1"/>
            </p:cNvSpPr>
            <p:nvPr/>
          </p:nvSpPr>
          <p:spPr bwMode="auto">
            <a:xfrm>
              <a:off x="7913688" y="1611313"/>
              <a:ext cx="150813" cy="58738"/>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7" name="Freeform 1441">
              <a:extLst>
                <a:ext uri="{FF2B5EF4-FFF2-40B4-BE49-F238E27FC236}">
                  <a16:creationId xmlns:a16="http://schemas.microsoft.com/office/drawing/2014/main" id="{DAAECC77-25EF-443C-A780-DF2B5A19EA69}"/>
                </a:ext>
              </a:extLst>
            </p:cNvPr>
            <p:cNvSpPr>
              <a:spLocks/>
            </p:cNvSpPr>
            <p:nvPr/>
          </p:nvSpPr>
          <p:spPr bwMode="auto">
            <a:xfrm>
              <a:off x="7943850" y="1611313"/>
              <a:ext cx="15875" cy="58738"/>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8" name="Freeform 1442">
              <a:extLst>
                <a:ext uri="{FF2B5EF4-FFF2-40B4-BE49-F238E27FC236}">
                  <a16:creationId xmlns:a16="http://schemas.microsoft.com/office/drawing/2014/main" id="{CD28D76A-5E95-4EDA-ABA0-4395552FE333}"/>
                </a:ext>
              </a:extLst>
            </p:cNvPr>
            <p:cNvSpPr>
              <a:spLocks/>
            </p:cNvSpPr>
            <p:nvPr/>
          </p:nvSpPr>
          <p:spPr bwMode="auto">
            <a:xfrm>
              <a:off x="8020050" y="1611313"/>
              <a:ext cx="14288" cy="58738"/>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1443">
              <a:extLst>
                <a:ext uri="{FF2B5EF4-FFF2-40B4-BE49-F238E27FC236}">
                  <a16:creationId xmlns:a16="http://schemas.microsoft.com/office/drawing/2014/main" id="{B0B21460-8FA3-4043-9D93-B35570089499}"/>
                </a:ext>
              </a:extLst>
            </p:cNvPr>
            <p:cNvSpPr>
              <a:spLocks noEditPoints="1"/>
            </p:cNvSpPr>
            <p:nvPr/>
          </p:nvSpPr>
          <p:spPr bwMode="auto">
            <a:xfrm>
              <a:off x="7899400" y="165576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0" name="Freeform 1444">
              <a:extLst>
                <a:ext uri="{FF2B5EF4-FFF2-40B4-BE49-F238E27FC236}">
                  <a16:creationId xmlns:a16="http://schemas.microsoft.com/office/drawing/2014/main" id="{83EAE872-0D3E-4F05-B047-BAFE5B3717CD}"/>
                </a:ext>
              </a:extLst>
            </p:cNvPr>
            <p:cNvSpPr>
              <a:spLocks/>
            </p:cNvSpPr>
            <p:nvPr/>
          </p:nvSpPr>
          <p:spPr bwMode="auto">
            <a:xfrm>
              <a:off x="7929563" y="165576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1" name="Freeform 1445">
              <a:extLst>
                <a:ext uri="{FF2B5EF4-FFF2-40B4-BE49-F238E27FC236}">
                  <a16:creationId xmlns:a16="http://schemas.microsoft.com/office/drawing/2014/main" id="{1448AA52-8959-4BF2-A7E4-5D4856A416BA}"/>
                </a:ext>
              </a:extLst>
            </p:cNvPr>
            <p:cNvSpPr>
              <a:spLocks/>
            </p:cNvSpPr>
            <p:nvPr/>
          </p:nvSpPr>
          <p:spPr bwMode="auto">
            <a:xfrm>
              <a:off x="8004175" y="165576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2" name="Freeform 1446">
              <a:extLst>
                <a:ext uri="{FF2B5EF4-FFF2-40B4-BE49-F238E27FC236}">
                  <a16:creationId xmlns:a16="http://schemas.microsoft.com/office/drawing/2014/main" id="{2EA823DE-B1BE-4884-89B4-64F65A6E7694}"/>
                </a:ext>
              </a:extLst>
            </p:cNvPr>
            <p:cNvSpPr>
              <a:spLocks noEditPoints="1"/>
            </p:cNvSpPr>
            <p:nvPr/>
          </p:nvSpPr>
          <p:spPr bwMode="auto">
            <a:xfrm>
              <a:off x="7913688" y="170021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3" name="Freeform 1447">
              <a:extLst>
                <a:ext uri="{FF2B5EF4-FFF2-40B4-BE49-F238E27FC236}">
                  <a16:creationId xmlns:a16="http://schemas.microsoft.com/office/drawing/2014/main" id="{C46057FA-713B-4AA6-95D1-AD1879770B1E}"/>
                </a:ext>
              </a:extLst>
            </p:cNvPr>
            <p:cNvSpPr>
              <a:spLocks/>
            </p:cNvSpPr>
            <p:nvPr/>
          </p:nvSpPr>
          <p:spPr bwMode="auto">
            <a:xfrm>
              <a:off x="7943850" y="1700213"/>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4" name="Freeform 1448">
              <a:extLst>
                <a:ext uri="{FF2B5EF4-FFF2-40B4-BE49-F238E27FC236}">
                  <a16:creationId xmlns:a16="http://schemas.microsoft.com/office/drawing/2014/main" id="{7EFCBC66-51A7-481B-AFBD-7A9D37AD1F4F}"/>
                </a:ext>
              </a:extLst>
            </p:cNvPr>
            <p:cNvSpPr>
              <a:spLocks/>
            </p:cNvSpPr>
            <p:nvPr/>
          </p:nvSpPr>
          <p:spPr bwMode="auto">
            <a:xfrm>
              <a:off x="8020050" y="170021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5" name="Freeform 1449">
              <a:extLst>
                <a:ext uri="{FF2B5EF4-FFF2-40B4-BE49-F238E27FC236}">
                  <a16:creationId xmlns:a16="http://schemas.microsoft.com/office/drawing/2014/main" id="{B0860206-EADA-472A-A051-20B84F3045E5}"/>
                </a:ext>
              </a:extLst>
            </p:cNvPr>
            <p:cNvSpPr>
              <a:spLocks noEditPoints="1"/>
            </p:cNvSpPr>
            <p:nvPr/>
          </p:nvSpPr>
          <p:spPr bwMode="auto">
            <a:xfrm>
              <a:off x="7899400" y="1746250"/>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6" name="Freeform 1450">
              <a:extLst>
                <a:ext uri="{FF2B5EF4-FFF2-40B4-BE49-F238E27FC236}">
                  <a16:creationId xmlns:a16="http://schemas.microsoft.com/office/drawing/2014/main" id="{A1E5876B-11D6-43EE-A910-4ABF82814397}"/>
                </a:ext>
              </a:extLst>
            </p:cNvPr>
            <p:cNvSpPr>
              <a:spLocks/>
            </p:cNvSpPr>
            <p:nvPr/>
          </p:nvSpPr>
          <p:spPr bwMode="auto">
            <a:xfrm>
              <a:off x="7929563"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7" name="Freeform 1451">
              <a:extLst>
                <a:ext uri="{FF2B5EF4-FFF2-40B4-BE49-F238E27FC236}">
                  <a16:creationId xmlns:a16="http://schemas.microsoft.com/office/drawing/2014/main" id="{E9573545-DB0D-4B2E-B7B4-9056DDCC227C}"/>
                </a:ext>
              </a:extLst>
            </p:cNvPr>
            <p:cNvSpPr>
              <a:spLocks/>
            </p:cNvSpPr>
            <p:nvPr/>
          </p:nvSpPr>
          <p:spPr bwMode="auto">
            <a:xfrm>
              <a:off x="8004175" y="1746250"/>
              <a:ext cx="15875"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8" name="Freeform 1452">
              <a:extLst>
                <a:ext uri="{FF2B5EF4-FFF2-40B4-BE49-F238E27FC236}">
                  <a16:creationId xmlns:a16="http://schemas.microsoft.com/office/drawing/2014/main" id="{0E8674A9-8043-40CC-8250-FDAB425809D3}"/>
                </a:ext>
              </a:extLst>
            </p:cNvPr>
            <p:cNvSpPr>
              <a:spLocks noEditPoints="1"/>
            </p:cNvSpPr>
            <p:nvPr/>
          </p:nvSpPr>
          <p:spPr bwMode="auto">
            <a:xfrm>
              <a:off x="7718425" y="1700213"/>
              <a:ext cx="150813"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9" name="Freeform 1453">
              <a:extLst>
                <a:ext uri="{FF2B5EF4-FFF2-40B4-BE49-F238E27FC236}">
                  <a16:creationId xmlns:a16="http://schemas.microsoft.com/office/drawing/2014/main" id="{44FE9F0D-2282-4594-AEAB-0C9E54F20368}"/>
                </a:ext>
              </a:extLst>
            </p:cNvPr>
            <p:cNvSpPr>
              <a:spLocks/>
            </p:cNvSpPr>
            <p:nvPr/>
          </p:nvSpPr>
          <p:spPr bwMode="auto">
            <a:xfrm>
              <a:off x="7824788" y="1700213"/>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0" name="Freeform 1454">
              <a:extLst>
                <a:ext uri="{FF2B5EF4-FFF2-40B4-BE49-F238E27FC236}">
                  <a16:creationId xmlns:a16="http://schemas.microsoft.com/office/drawing/2014/main" id="{7BA4CF86-FBEF-4085-84CA-792FB31B917E}"/>
                </a:ext>
              </a:extLst>
            </p:cNvPr>
            <p:cNvSpPr>
              <a:spLocks noEditPoints="1"/>
            </p:cNvSpPr>
            <p:nvPr/>
          </p:nvSpPr>
          <p:spPr bwMode="auto">
            <a:xfrm>
              <a:off x="7734300" y="1746250"/>
              <a:ext cx="149225" cy="60325"/>
            </a:xfrm>
            <a:custGeom>
              <a:avLst/>
              <a:gdLst>
                <a:gd name="T0" fmla="*/ 38 w 40"/>
                <a:gd name="T1" fmla="*/ 16 h 16"/>
                <a:gd name="T2" fmla="*/ 2 w 40"/>
                <a:gd name="T3" fmla="*/ 16 h 16"/>
                <a:gd name="T4" fmla="*/ 0 w 40"/>
                <a:gd name="T5" fmla="*/ 14 h 16"/>
                <a:gd name="T6" fmla="*/ 0 w 40"/>
                <a:gd name="T7" fmla="*/ 2 h 16"/>
                <a:gd name="T8" fmla="*/ 2 w 40"/>
                <a:gd name="T9" fmla="*/ 0 h 16"/>
                <a:gd name="T10" fmla="*/ 38 w 40"/>
                <a:gd name="T11" fmla="*/ 0 h 16"/>
                <a:gd name="T12" fmla="*/ 40 w 40"/>
                <a:gd name="T13" fmla="*/ 2 h 16"/>
                <a:gd name="T14" fmla="*/ 40 w 40"/>
                <a:gd name="T15" fmla="*/ 14 h 16"/>
                <a:gd name="T16" fmla="*/ 38 w 40"/>
                <a:gd name="T17" fmla="*/ 16 h 16"/>
                <a:gd name="T18" fmla="*/ 4 w 40"/>
                <a:gd name="T19" fmla="*/ 12 h 16"/>
                <a:gd name="T20" fmla="*/ 36 w 40"/>
                <a:gd name="T21" fmla="*/ 12 h 16"/>
                <a:gd name="T22" fmla="*/ 36 w 40"/>
                <a:gd name="T23" fmla="*/ 4 h 16"/>
                <a:gd name="T24" fmla="*/ 4 w 40"/>
                <a:gd name="T25" fmla="*/ 4 h 16"/>
                <a:gd name="T26" fmla="*/ 4 w 40"/>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6">
                  <a:moveTo>
                    <a:pt x="38" y="16"/>
                  </a:moveTo>
                  <a:cubicBezTo>
                    <a:pt x="2" y="16"/>
                    <a:pt x="2" y="16"/>
                    <a:pt x="2" y="16"/>
                  </a:cubicBezTo>
                  <a:cubicBezTo>
                    <a:pt x="1" y="16"/>
                    <a:pt x="0" y="15"/>
                    <a:pt x="0" y="14"/>
                  </a:cubicBezTo>
                  <a:cubicBezTo>
                    <a:pt x="0" y="2"/>
                    <a:pt x="0" y="2"/>
                    <a:pt x="0" y="2"/>
                  </a:cubicBezTo>
                  <a:cubicBezTo>
                    <a:pt x="0" y="1"/>
                    <a:pt x="1" y="0"/>
                    <a:pt x="2" y="0"/>
                  </a:cubicBezTo>
                  <a:cubicBezTo>
                    <a:pt x="38" y="0"/>
                    <a:pt x="38" y="0"/>
                    <a:pt x="38" y="0"/>
                  </a:cubicBezTo>
                  <a:cubicBezTo>
                    <a:pt x="39" y="0"/>
                    <a:pt x="40" y="1"/>
                    <a:pt x="40" y="2"/>
                  </a:cubicBezTo>
                  <a:cubicBezTo>
                    <a:pt x="40" y="14"/>
                    <a:pt x="40" y="14"/>
                    <a:pt x="40" y="14"/>
                  </a:cubicBezTo>
                  <a:cubicBezTo>
                    <a:pt x="40" y="15"/>
                    <a:pt x="39" y="16"/>
                    <a:pt x="38" y="16"/>
                  </a:cubicBezTo>
                  <a:close/>
                  <a:moveTo>
                    <a:pt x="4" y="12"/>
                  </a:moveTo>
                  <a:cubicBezTo>
                    <a:pt x="36" y="12"/>
                    <a:pt x="36" y="12"/>
                    <a:pt x="36" y="12"/>
                  </a:cubicBezTo>
                  <a:cubicBezTo>
                    <a:pt x="36" y="4"/>
                    <a:pt x="36" y="4"/>
                    <a:pt x="36"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Freeform 1455">
              <a:extLst>
                <a:ext uri="{FF2B5EF4-FFF2-40B4-BE49-F238E27FC236}">
                  <a16:creationId xmlns:a16="http://schemas.microsoft.com/office/drawing/2014/main" id="{7F9E307A-22DE-4F1E-A5BA-B5425D74671E}"/>
                </a:ext>
              </a:extLst>
            </p:cNvPr>
            <p:cNvSpPr>
              <a:spLocks/>
            </p:cNvSpPr>
            <p:nvPr/>
          </p:nvSpPr>
          <p:spPr bwMode="auto">
            <a:xfrm>
              <a:off x="7839075"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2" name="Freeform 1456">
              <a:extLst>
                <a:ext uri="{FF2B5EF4-FFF2-40B4-BE49-F238E27FC236}">
                  <a16:creationId xmlns:a16="http://schemas.microsoft.com/office/drawing/2014/main" id="{7BF6CB5A-2209-41AA-BC5E-E34EED819210}"/>
                </a:ext>
              </a:extLst>
            </p:cNvPr>
            <p:cNvSpPr>
              <a:spLocks/>
            </p:cNvSpPr>
            <p:nvPr/>
          </p:nvSpPr>
          <p:spPr bwMode="auto">
            <a:xfrm>
              <a:off x="7764463" y="1746250"/>
              <a:ext cx="14288" cy="60325"/>
            </a:xfrm>
            <a:custGeom>
              <a:avLst/>
              <a:gdLst>
                <a:gd name="T0" fmla="*/ 2 w 4"/>
                <a:gd name="T1" fmla="*/ 16 h 16"/>
                <a:gd name="T2" fmla="*/ 0 w 4"/>
                <a:gd name="T3" fmla="*/ 14 h 16"/>
                <a:gd name="T4" fmla="*/ 0 w 4"/>
                <a:gd name="T5" fmla="*/ 2 h 16"/>
                <a:gd name="T6" fmla="*/ 2 w 4"/>
                <a:gd name="T7" fmla="*/ 0 h 16"/>
                <a:gd name="T8" fmla="*/ 4 w 4"/>
                <a:gd name="T9" fmla="*/ 2 h 16"/>
                <a:gd name="T10" fmla="*/ 4 w 4"/>
                <a:gd name="T11" fmla="*/ 14 h 16"/>
                <a:gd name="T12" fmla="*/ 2 w 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2" y="16"/>
                  </a:moveTo>
                  <a:cubicBezTo>
                    <a:pt x="1" y="16"/>
                    <a:pt x="0" y="15"/>
                    <a:pt x="0" y="14"/>
                  </a:cubicBezTo>
                  <a:cubicBezTo>
                    <a:pt x="0" y="2"/>
                    <a:pt x="0" y="2"/>
                    <a:pt x="0" y="2"/>
                  </a:cubicBezTo>
                  <a:cubicBezTo>
                    <a:pt x="0" y="1"/>
                    <a:pt x="1" y="0"/>
                    <a:pt x="2" y="0"/>
                  </a:cubicBezTo>
                  <a:cubicBezTo>
                    <a:pt x="3" y="0"/>
                    <a:pt x="4" y="1"/>
                    <a:pt x="4" y="2"/>
                  </a:cubicBezTo>
                  <a:cubicBezTo>
                    <a:pt x="4" y="14"/>
                    <a:pt x="4" y="14"/>
                    <a:pt x="4" y="14"/>
                  </a:cubicBezTo>
                  <a:cubicBezTo>
                    <a:pt x="4" y="15"/>
                    <a:pt x="3" y="16"/>
                    <a:pt x="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3" name="Freeform 1457">
              <a:extLst>
                <a:ext uri="{FF2B5EF4-FFF2-40B4-BE49-F238E27FC236}">
                  <a16:creationId xmlns:a16="http://schemas.microsoft.com/office/drawing/2014/main" id="{8EF0C101-8EBF-4CFB-945A-4C32F934717E}"/>
                </a:ext>
              </a:extLst>
            </p:cNvPr>
            <p:cNvSpPr>
              <a:spLocks/>
            </p:cNvSpPr>
            <p:nvPr/>
          </p:nvSpPr>
          <p:spPr bwMode="auto">
            <a:xfrm>
              <a:off x="7726363" y="1444625"/>
              <a:ext cx="338138" cy="211138"/>
            </a:xfrm>
            <a:custGeom>
              <a:avLst/>
              <a:gdLst>
                <a:gd name="T0" fmla="*/ 2 w 90"/>
                <a:gd name="T1" fmla="*/ 56 h 56"/>
                <a:gd name="T2" fmla="*/ 1 w 90"/>
                <a:gd name="T3" fmla="*/ 55 h 56"/>
                <a:gd name="T4" fmla="*/ 1 w 90"/>
                <a:gd name="T5" fmla="*/ 52 h 56"/>
                <a:gd name="T6" fmla="*/ 37 w 90"/>
                <a:gd name="T7" fmla="*/ 16 h 56"/>
                <a:gd name="T8" fmla="*/ 39 w 90"/>
                <a:gd name="T9" fmla="*/ 16 h 56"/>
                <a:gd name="T10" fmla="*/ 58 w 90"/>
                <a:gd name="T11" fmla="*/ 31 h 56"/>
                <a:gd name="T12" fmla="*/ 87 w 90"/>
                <a:gd name="T13" fmla="*/ 1 h 56"/>
                <a:gd name="T14" fmla="*/ 89 w 90"/>
                <a:gd name="T15" fmla="*/ 1 h 56"/>
                <a:gd name="T16" fmla="*/ 89 w 90"/>
                <a:gd name="T17" fmla="*/ 3 h 56"/>
                <a:gd name="T18" fmla="*/ 59 w 90"/>
                <a:gd name="T19" fmla="*/ 35 h 56"/>
                <a:gd name="T20" fmla="*/ 57 w 90"/>
                <a:gd name="T21" fmla="*/ 35 h 56"/>
                <a:gd name="T22" fmla="*/ 38 w 90"/>
                <a:gd name="T23" fmla="*/ 21 h 56"/>
                <a:gd name="T24" fmla="*/ 3 w 90"/>
                <a:gd name="T25" fmla="*/ 55 h 56"/>
                <a:gd name="T26" fmla="*/ 2 w 9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56">
                  <a:moveTo>
                    <a:pt x="2" y="56"/>
                  </a:moveTo>
                  <a:cubicBezTo>
                    <a:pt x="1" y="56"/>
                    <a:pt x="1" y="56"/>
                    <a:pt x="1" y="55"/>
                  </a:cubicBezTo>
                  <a:cubicBezTo>
                    <a:pt x="0" y="55"/>
                    <a:pt x="0" y="53"/>
                    <a:pt x="1" y="52"/>
                  </a:cubicBezTo>
                  <a:cubicBezTo>
                    <a:pt x="37" y="16"/>
                    <a:pt x="37" y="16"/>
                    <a:pt x="37" y="16"/>
                  </a:cubicBezTo>
                  <a:cubicBezTo>
                    <a:pt x="37" y="16"/>
                    <a:pt x="38" y="16"/>
                    <a:pt x="39" y="16"/>
                  </a:cubicBezTo>
                  <a:cubicBezTo>
                    <a:pt x="58" y="31"/>
                    <a:pt x="58" y="31"/>
                    <a:pt x="58" y="31"/>
                  </a:cubicBezTo>
                  <a:cubicBezTo>
                    <a:pt x="87" y="1"/>
                    <a:pt x="87" y="1"/>
                    <a:pt x="87" y="1"/>
                  </a:cubicBezTo>
                  <a:cubicBezTo>
                    <a:pt x="87" y="0"/>
                    <a:pt x="89" y="0"/>
                    <a:pt x="89" y="1"/>
                  </a:cubicBezTo>
                  <a:cubicBezTo>
                    <a:pt x="90" y="1"/>
                    <a:pt x="90" y="3"/>
                    <a:pt x="89" y="3"/>
                  </a:cubicBezTo>
                  <a:cubicBezTo>
                    <a:pt x="59" y="35"/>
                    <a:pt x="59" y="35"/>
                    <a:pt x="59" y="35"/>
                  </a:cubicBezTo>
                  <a:cubicBezTo>
                    <a:pt x="59" y="36"/>
                    <a:pt x="58" y="36"/>
                    <a:pt x="57" y="35"/>
                  </a:cubicBezTo>
                  <a:cubicBezTo>
                    <a:pt x="38" y="21"/>
                    <a:pt x="38" y="21"/>
                    <a:pt x="38" y="21"/>
                  </a:cubicBezTo>
                  <a:cubicBezTo>
                    <a:pt x="3" y="55"/>
                    <a:pt x="3" y="55"/>
                    <a:pt x="3" y="55"/>
                  </a:cubicBezTo>
                  <a:cubicBezTo>
                    <a:pt x="3" y="56"/>
                    <a:pt x="3" y="56"/>
                    <a:pt x="2"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4" name="Freeform 1458">
              <a:extLst>
                <a:ext uri="{FF2B5EF4-FFF2-40B4-BE49-F238E27FC236}">
                  <a16:creationId xmlns:a16="http://schemas.microsoft.com/office/drawing/2014/main" id="{D4C2B87B-A218-41E6-BD94-F56064116F15}"/>
                </a:ext>
              </a:extLst>
            </p:cNvPr>
            <p:cNvSpPr>
              <a:spLocks/>
            </p:cNvSpPr>
            <p:nvPr/>
          </p:nvSpPr>
          <p:spPr bwMode="auto">
            <a:xfrm>
              <a:off x="7943850" y="1444625"/>
              <a:ext cx="120650" cy="112713"/>
            </a:xfrm>
            <a:custGeom>
              <a:avLst/>
              <a:gdLst>
                <a:gd name="T0" fmla="*/ 30 w 32"/>
                <a:gd name="T1" fmla="*/ 30 h 30"/>
                <a:gd name="T2" fmla="*/ 28 w 32"/>
                <a:gd name="T3" fmla="*/ 28 h 30"/>
                <a:gd name="T4" fmla="*/ 28 w 32"/>
                <a:gd name="T5" fmla="*/ 4 h 30"/>
                <a:gd name="T6" fmla="*/ 2 w 32"/>
                <a:gd name="T7" fmla="*/ 4 h 30"/>
                <a:gd name="T8" fmla="*/ 0 w 32"/>
                <a:gd name="T9" fmla="*/ 2 h 30"/>
                <a:gd name="T10" fmla="*/ 2 w 32"/>
                <a:gd name="T11" fmla="*/ 0 h 30"/>
                <a:gd name="T12" fmla="*/ 30 w 32"/>
                <a:gd name="T13" fmla="*/ 0 h 30"/>
                <a:gd name="T14" fmla="*/ 32 w 32"/>
                <a:gd name="T15" fmla="*/ 2 h 30"/>
                <a:gd name="T16" fmla="*/ 32 w 32"/>
                <a:gd name="T17" fmla="*/ 28 h 30"/>
                <a:gd name="T18" fmla="*/ 30 w 32"/>
                <a:gd name="T19"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0">
                  <a:moveTo>
                    <a:pt x="30" y="30"/>
                  </a:moveTo>
                  <a:cubicBezTo>
                    <a:pt x="29" y="30"/>
                    <a:pt x="28" y="29"/>
                    <a:pt x="28" y="28"/>
                  </a:cubicBezTo>
                  <a:cubicBezTo>
                    <a:pt x="28" y="4"/>
                    <a:pt x="28" y="4"/>
                    <a:pt x="28" y="4"/>
                  </a:cubicBezTo>
                  <a:cubicBezTo>
                    <a:pt x="2" y="4"/>
                    <a:pt x="2" y="4"/>
                    <a:pt x="2" y="4"/>
                  </a:cubicBezTo>
                  <a:cubicBezTo>
                    <a:pt x="1" y="4"/>
                    <a:pt x="0" y="3"/>
                    <a:pt x="0" y="2"/>
                  </a:cubicBezTo>
                  <a:cubicBezTo>
                    <a:pt x="0" y="1"/>
                    <a:pt x="1" y="0"/>
                    <a:pt x="2" y="0"/>
                  </a:cubicBezTo>
                  <a:cubicBezTo>
                    <a:pt x="30" y="0"/>
                    <a:pt x="30" y="0"/>
                    <a:pt x="30" y="0"/>
                  </a:cubicBezTo>
                  <a:cubicBezTo>
                    <a:pt x="31" y="0"/>
                    <a:pt x="32" y="1"/>
                    <a:pt x="32" y="2"/>
                  </a:cubicBezTo>
                  <a:cubicBezTo>
                    <a:pt x="32" y="28"/>
                    <a:pt x="32" y="28"/>
                    <a:pt x="32" y="28"/>
                  </a:cubicBezTo>
                  <a:cubicBezTo>
                    <a:pt x="32" y="29"/>
                    <a:pt x="31" y="30"/>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95" name="Slide Number Placeholder 5">
            <a:extLst>
              <a:ext uri="{FF2B5EF4-FFF2-40B4-BE49-F238E27FC236}">
                <a16:creationId xmlns:a16="http://schemas.microsoft.com/office/drawing/2014/main" id="{7F34C98C-64EC-4A5F-B558-8DC333D6371E}"/>
              </a:ext>
            </a:extLst>
          </p:cNvPr>
          <p:cNvSpPr txBox="1">
            <a:spLocks/>
          </p:cNvSpPr>
          <p:nvPr/>
        </p:nvSpPr>
        <p:spPr>
          <a:xfrm>
            <a:off x="11225442" y="6400413"/>
            <a:ext cx="357179" cy="276999"/>
          </a:xfrm>
          <a:prstGeom prst="rect">
            <a:avLst/>
          </a:prstGeom>
        </p:spPr>
        <p:txBody>
          <a:bodyPr vert="horz" wrap="square" lIns="0" tIns="45720" rIns="0" bIns="45720" rtlCol="0" anchor="ctr">
            <a:sp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endParaRPr lang="en-US" dirty="0">
              <a:solidFill>
                <a:schemeClr val="accent6">
                  <a:lumMod val="75000"/>
                </a:schemeClr>
              </a:solidFill>
              <a:latin typeface="+mj-lt"/>
            </a:endParaRPr>
          </a:p>
        </p:txBody>
      </p:sp>
    </p:spTree>
    <p:extLst>
      <p:ext uri="{BB962C8B-B14F-4D97-AF65-F5344CB8AC3E}">
        <p14:creationId xmlns:p14="http://schemas.microsoft.com/office/powerpoint/2010/main" val="3730004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6D2E31-9482-4445-85C3-0E248F1C1F60}"/>
              </a:ext>
            </a:extLst>
          </p:cNvPr>
          <p:cNvSpPr/>
          <p:nvPr/>
        </p:nvSpPr>
        <p:spPr>
          <a:xfrm>
            <a:off x="0" y="692713"/>
            <a:ext cx="12192000" cy="5486400"/>
          </a:xfrm>
          <a:prstGeom prst="rect">
            <a:avLst/>
          </a:prstGeom>
          <a:gradFill>
            <a:gsLst>
              <a:gs pos="0">
                <a:schemeClr val="accent4"/>
              </a:gs>
              <a:gs pos="52000">
                <a:schemeClr val="accent6">
                  <a:lumMod val="75000"/>
                </a:schemeClr>
              </a:gs>
              <a:gs pos="100000">
                <a:schemeClr val="accent5">
                  <a:lumMod val="25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4AFA81C2-CDB8-4641-A900-97C23B6F0459}"/>
              </a:ext>
            </a:extLst>
          </p:cNvPr>
          <p:cNvSpPr/>
          <p:nvPr/>
        </p:nvSpPr>
        <p:spPr>
          <a:xfrm>
            <a:off x="-361" y="685800"/>
            <a:ext cx="4168255" cy="3158498"/>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25" name="Group 124">
            <a:extLst>
              <a:ext uri="{FF2B5EF4-FFF2-40B4-BE49-F238E27FC236}">
                <a16:creationId xmlns:a16="http://schemas.microsoft.com/office/drawing/2014/main" id="{A60D88CA-62A7-41B4-B971-154727255401}"/>
              </a:ext>
            </a:extLst>
          </p:cNvPr>
          <p:cNvGrpSpPr/>
          <p:nvPr/>
        </p:nvGrpSpPr>
        <p:grpSpPr>
          <a:xfrm>
            <a:off x="3778282" y="1076461"/>
            <a:ext cx="10455564" cy="5426409"/>
            <a:chOff x="-6094413" y="5097463"/>
            <a:chExt cx="4178300" cy="2168526"/>
          </a:xfrm>
        </p:grpSpPr>
        <p:sp>
          <p:nvSpPr>
            <p:cNvPr id="11" name="Freeform 5">
              <a:extLst>
                <a:ext uri="{FF2B5EF4-FFF2-40B4-BE49-F238E27FC236}">
                  <a16:creationId xmlns:a16="http://schemas.microsoft.com/office/drawing/2014/main" id="{10FA949C-48CE-429A-9C62-81AE1CCA5EA5}"/>
                </a:ext>
              </a:extLst>
            </p:cNvPr>
            <p:cNvSpPr>
              <a:spLocks/>
            </p:cNvSpPr>
            <p:nvPr/>
          </p:nvSpPr>
          <p:spPr bwMode="auto">
            <a:xfrm>
              <a:off x="-5526088" y="5600701"/>
              <a:ext cx="2079625" cy="1579563"/>
            </a:xfrm>
            <a:custGeom>
              <a:avLst/>
              <a:gdLst>
                <a:gd name="T0" fmla="*/ 478 w 696"/>
                <a:gd name="T1" fmla="*/ 0 h 528"/>
                <a:gd name="T2" fmla="*/ 338 w 696"/>
                <a:gd name="T3" fmla="*/ 0 h 528"/>
                <a:gd name="T4" fmla="*/ 329 w 696"/>
                <a:gd name="T5" fmla="*/ 24 h 528"/>
                <a:gd name="T6" fmla="*/ 329 w 696"/>
                <a:gd name="T7" fmla="*/ 26 h 528"/>
                <a:gd name="T8" fmla="*/ 343 w 696"/>
                <a:gd name="T9" fmla="*/ 70 h 528"/>
                <a:gd name="T10" fmla="*/ 226 w 696"/>
                <a:gd name="T11" fmla="*/ 140 h 528"/>
                <a:gd name="T12" fmla="*/ 193 w 696"/>
                <a:gd name="T13" fmla="*/ 106 h 528"/>
                <a:gd name="T14" fmla="*/ 199 w 696"/>
                <a:gd name="T15" fmla="*/ 25 h 528"/>
                <a:gd name="T16" fmla="*/ 199 w 696"/>
                <a:gd name="T17" fmla="*/ 25 h 528"/>
                <a:gd name="T18" fmla="*/ 190 w 696"/>
                <a:gd name="T19" fmla="*/ 0 h 528"/>
                <a:gd name="T20" fmla="*/ 50 w 696"/>
                <a:gd name="T21" fmla="*/ 0 h 528"/>
                <a:gd name="T22" fmla="*/ 0 w 696"/>
                <a:gd name="T23" fmla="*/ 51 h 528"/>
                <a:gd name="T24" fmla="*/ 0 w 696"/>
                <a:gd name="T25" fmla="*/ 478 h 528"/>
                <a:gd name="T26" fmla="*/ 50 w 696"/>
                <a:gd name="T27" fmla="*/ 528 h 528"/>
                <a:gd name="T28" fmla="*/ 478 w 696"/>
                <a:gd name="T29" fmla="*/ 528 h 528"/>
                <a:gd name="T30" fmla="*/ 528 w 696"/>
                <a:gd name="T31" fmla="*/ 478 h 528"/>
                <a:gd name="T32" fmla="*/ 528 w 696"/>
                <a:gd name="T33" fmla="*/ 343 h 528"/>
                <a:gd name="T34" fmla="*/ 553 w 696"/>
                <a:gd name="T35" fmla="*/ 329 h 528"/>
                <a:gd name="T36" fmla="*/ 553 w 696"/>
                <a:gd name="T37" fmla="*/ 329 h 528"/>
                <a:gd name="T38" fmla="*/ 634 w 696"/>
                <a:gd name="T39" fmla="*/ 335 h 528"/>
                <a:gd name="T40" fmla="*/ 669 w 696"/>
                <a:gd name="T41" fmla="*/ 302 h 528"/>
                <a:gd name="T42" fmla="*/ 598 w 696"/>
                <a:gd name="T43" fmla="*/ 185 h 528"/>
                <a:gd name="T44" fmla="*/ 554 w 696"/>
                <a:gd name="T45" fmla="*/ 199 h 528"/>
                <a:gd name="T46" fmla="*/ 553 w 696"/>
                <a:gd name="T47" fmla="*/ 200 h 528"/>
                <a:gd name="T48" fmla="*/ 528 w 696"/>
                <a:gd name="T49" fmla="*/ 186 h 528"/>
                <a:gd name="T50" fmla="*/ 528 w 696"/>
                <a:gd name="T51" fmla="*/ 51 h 528"/>
                <a:gd name="T52" fmla="*/ 478 w 696"/>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6" h="528">
                  <a:moveTo>
                    <a:pt x="478" y="0"/>
                  </a:moveTo>
                  <a:cubicBezTo>
                    <a:pt x="338" y="0"/>
                    <a:pt x="338" y="0"/>
                    <a:pt x="338" y="0"/>
                  </a:cubicBezTo>
                  <a:cubicBezTo>
                    <a:pt x="328" y="3"/>
                    <a:pt x="323" y="15"/>
                    <a:pt x="329" y="24"/>
                  </a:cubicBezTo>
                  <a:cubicBezTo>
                    <a:pt x="329" y="26"/>
                    <a:pt x="329" y="26"/>
                    <a:pt x="329" y="26"/>
                  </a:cubicBezTo>
                  <a:cubicBezTo>
                    <a:pt x="338" y="38"/>
                    <a:pt x="343" y="53"/>
                    <a:pt x="343" y="70"/>
                  </a:cubicBezTo>
                  <a:cubicBezTo>
                    <a:pt x="343" y="126"/>
                    <a:pt x="285" y="168"/>
                    <a:pt x="226" y="140"/>
                  </a:cubicBezTo>
                  <a:cubicBezTo>
                    <a:pt x="211" y="133"/>
                    <a:pt x="199" y="121"/>
                    <a:pt x="193" y="106"/>
                  </a:cubicBezTo>
                  <a:cubicBezTo>
                    <a:pt x="179" y="76"/>
                    <a:pt x="184" y="46"/>
                    <a:pt x="199" y="25"/>
                  </a:cubicBezTo>
                  <a:cubicBezTo>
                    <a:pt x="199" y="25"/>
                    <a:pt x="199" y="25"/>
                    <a:pt x="199" y="25"/>
                  </a:cubicBezTo>
                  <a:cubicBezTo>
                    <a:pt x="205" y="15"/>
                    <a:pt x="200" y="3"/>
                    <a:pt x="190" y="0"/>
                  </a:cubicBezTo>
                  <a:cubicBezTo>
                    <a:pt x="50" y="0"/>
                    <a:pt x="50" y="0"/>
                    <a:pt x="50" y="0"/>
                  </a:cubicBezTo>
                  <a:cubicBezTo>
                    <a:pt x="23" y="0"/>
                    <a:pt x="0" y="23"/>
                    <a:pt x="0" y="51"/>
                  </a:cubicBezTo>
                  <a:cubicBezTo>
                    <a:pt x="0" y="478"/>
                    <a:pt x="0" y="478"/>
                    <a:pt x="0" y="478"/>
                  </a:cubicBezTo>
                  <a:cubicBezTo>
                    <a:pt x="0" y="506"/>
                    <a:pt x="23" y="528"/>
                    <a:pt x="50" y="528"/>
                  </a:cubicBezTo>
                  <a:cubicBezTo>
                    <a:pt x="478" y="528"/>
                    <a:pt x="478" y="528"/>
                    <a:pt x="478" y="528"/>
                  </a:cubicBezTo>
                  <a:cubicBezTo>
                    <a:pt x="506" y="528"/>
                    <a:pt x="528" y="506"/>
                    <a:pt x="528" y="478"/>
                  </a:cubicBezTo>
                  <a:cubicBezTo>
                    <a:pt x="528" y="343"/>
                    <a:pt x="528" y="343"/>
                    <a:pt x="528" y="343"/>
                  </a:cubicBezTo>
                  <a:cubicBezTo>
                    <a:pt x="528" y="330"/>
                    <a:pt x="542" y="322"/>
                    <a:pt x="553" y="329"/>
                  </a:cubicBezTo>
                  <a:cubicBezTo>
                    <a:pt x="553" y="329"/>
                    <a:pt x="553" y="329"/>
                    <a:pt x="553" y="329"/>
                  </a:cubicBezTo>
                  <a:cubicBezTo>
                    <a:pt x="575" y="344"/>
                    <a:pt x="604" y="349"/>
                    <a:pt x="634" y="335"/>
                  </a:cubicBezTo>
                  <a:cubicBezTo>
                    <a:pt x="649" y="329"/>
                    <a:pt x="662" y="317"/>
                    <a:pt x="669" y="302"/>
                  </a:cubicBezTo>
                  <a:cubicBezTo>
                    <a:pt x="696" y="243"/>
                    <a:pt x="654" y="185"/>
                    <a:pt x="598" y="185"/>
                  </a:cubicBezTo>
                  <a:cubicBezTo>
                    <a:pt x="582" y="185"/>
                    <a:pt x="567" y="190"/>
                    <a:pt x="554" y="199"/>
                  </a:cubicBezTo>
                  <a:cubicBezTo>
                    <a:pt x="553" y="200"/>
                    <a:pt x="553" y="200"/>
                    <a:pt x="553" y="200"/>
                  </a:cubicBezTo>
                  <a:cubicBezTo>
                    <a:pt x="542" y="206"/>
                    <a:pt x="528" y="198"/>
                    <a:pt x="528" y="186"/>
                  </a:cubicBezTo>
                  <a:cubicBezTo>
                    <a:pt x="528" y="51"/>
                    <a:pt x="528" y="51"/>
                    <a:pt x="528" y="51"/>
                  </a:cubicBezTo>
                  <a:cubicBezTo>
                    <a:pt x="528" y="23"/>
                    <a:pt x="506" y="0"/>
                    <a:pt x="478" y="0"/>
                  </a:cubicBezTo>
                </a:path>
              </a:pathLst>
            </a:custGeom>
            <a:solidFill>
              <a:srgbClr val="6697D3"/>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BB382E26-CF6A-45B4-8707-5100631DEEF3}"/>
                </a:ext>
              </a:extLst>
            </p:cNvPr>
            <p:cNvSpPr>
              <a:spLocks/>
            </p:cNvSpPr>
            <p:nvPr/>
          </p:nvSpPr>
          <p:spPr bwMode="auto">
            <a:xfrm>
              <a:off x="-3494088" y="5097463"/>
              <a:ext cx="1577975" cy="2082800"/>
            </a:xfrm>
            <a:custGeom>
              <a:avLst/>
              <a:gdLst>
                <a:gd name="T0" fmla="*/ 0 w 528"/>
                <a:gd name="T1" fmla="*/ 219 h 696"/>
                <a:gd name="T2" fmla="*/ 0 w 528"/>
                <a:gd name="T3" fmla="*/ 359 h 696"/>
                <a:gd name="T4" fmla="*/ 24 w 528"/>
                <a:gd name="T5" fmla="*/ 368 h 696"/>
                <a:gd name="T6" fmla="*/ 25 w 528"/>
                <a:gd name="T7" fmla="*/ 367 h 696"/>
                <a:gd name="T8" fmla="*/ 70 w 528"/>
                <a:gd name="T9" fmla="*/ 354 h 696"/>
                <a:gd name="T10" fmla="*/ 140 w 528"/>
                <a:gd name="T11" fmla="*/ 470 h 696"/>
                <a:gd name="T12" fmla="*/ 106 w 528"/>
                <a:gd name="T13" fmla="*/ 504 h 696"/>
                <a:gd name="T14" fmla="*/ 25 w 528"/>
                <a:gd name="T15" fmla="*/ 498 h 696"/>
                <a:gd name="T16" fmla="*/ 24 w 528"/>
                <a:gd name="T17" fmla="*/ 498 h 696"/>
                <a:gd name="T18" fmla="*/ 0 w 528"/>
                <a:gd name="T19" fmla="*/ 507 h 696"/>
                <a:gd name="T20" fmla="*/ 0 w 528"/>
                <a:gd name="T21" fmla="*/ 646 h 696"/>
                <a:gd name="T22" fmla="*/ 50 w 528"/>
                <a:gd name="T23" fmla="*/ 696 h 696"/>
                <a:gd name="T24" fmla="*/ 478 w 528"/>
                <a:gd name="T25" fmla="*/ 696 h 696"/>
                <a:gd name="T26" fmla="*/ 528 w 528"/>
                <a:gd name="T27" fmla="*/ 646 h 696"/>
                <a:gd name="T28" fmla="*/ 528 w 528"/>
                <a:gd name="T29" fmla="*/ 219 h 696"/>
                <a:gd name="T30" fmla="*/ 478 w 528"/>
                <a:gd name="T31" fmla="*/ 168 h 696"/>
                <a:gd name="T32" fmla="*/ 343 w 528"/>
                <a:gd name="T33" fmla="*/ 168 h 696"/>
                <a:gd name="T34" fmla="*/ 329 w 528"/>
                <a:gd name="T35" fmla="*/ 143 h 696"/>
                <a:gd name="T36" fmla="*/ 329 w 528"/>
                <a:gd name="T37" fmla="*/ 143 h 696"/>
                <a:gd name="T38" fmla="*/ 335 w 528"/>
                <a:gd name="T39" fmla="*/ 62 h 696"/>
                <a:gd name="T40" fmla="*/ 302 w 528"/>
                <a:gd name="T41" fmla="*/ 28 h 696"/>
                <a:gd name="T42" fmla="*/ 185 w 528"/>
                <a:gd name="T43" fmla="*/ 98 h 696"/>
                <a:gd name="T44" fmla="*/ 198 w 528"/>
                <a:gd name="T45" fmla="*/ 142 h 696"/>
                <a:gd name="T46" fmla="*/ 199 w 528"/>
                <a:gd name="T47" fmla="*/ 144 h 696"/>
                <a:gd name="T48" fmla="*/ 185 w 528"/>
                <a:gd name="T49" fmla="*/ 168 h 696"/>
                <a:gd name="T50" fmla="*/ 50 w 528"/>
                <a:gd name="T51" fmla="*/ 168 h 696"/>
                <a:gd name="T52" fmla="*/ 0 w 528"/>
                <a:gd name="T53" fmla="*/ 21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8" h="696">
                  <a:moveTo>
                    <a:pt x="0" y="219"/>
                  </a:moveTo>
                  <a:cubicBezTo>
                    <a:pt x="0" y="359"/>
                    <a:pt x="0" y="359"/>
                    <a:pt x="0" y="359"/>
                  </a:cubicBezTo>
                  <a:cubicBezTo>
                    <a:pt x="3" y="369"/>
                    <a:pt x="15" y="374"/>
                    <a:pt x="24" y="368"/>
                  </a:cubicBezTo>
                  <a:cubicBezTo>
                    <a:pt x="25" y="367"/>
                    <a:pt x="25" y="367"/>
                    <a:pt x="25" y="367"/>
                  </a:cubicBezTo>
                  <a:cubicBezTo>
                    <a:pt x="38" y="359"/>
                    <a:pt x="53" y="354"/>
                    <a:pt x="70" y="354"/>
                  </a:cubicBezTo>
                  <a:cubicBezTo>
                    <a:pt x="125" y="354"/>
                    <a:pt x="168" y="411"/>
                    <a:pt x="140" y="470"/>
                  </a:cubicBezTo>
                  <a:cubicBezTo>
                    <a:pt x="133" y="485"/>
                    <a:pt x="121" y="497"/>
                    <a:pt x="106" y="504"/>
                  </a:cubicBezTo>
                  <a:cubicBezTo>
                    <a:pt x="76" y="517"/>
                    <a:pt x="46" y="513"/>
                    <a:pt x="25" y="498"/>
                  </a:cubicBezTo>
                  <a:cubicBezTo>
                    <a:pt x="24" y="498"/>
                    <a:pt x="24" y="498"/>
                    <a:pt x="24" y="498"/>
                  </a:cubicBezTo>
                  <a:cubicBezTo>
                    <a:pt x="15" y="491"/>
                    <a:pt x="3" y="497"/>
                    <a:pt x="0" y="507"/>
                  </a:cubicBezTo>
                  <a:cubicBezTo>
                    <a:pt x="0" y="646"/>
                    <a:pt x="0" y="646"/>
                    <a:pt x="0" y="646"/>
                  </a:cubicBezTo>
                  <a:cubicBezTo>
                    <a:pt x="0" y="674"/>
                    <a:pt x="23" y="696"/>
                    <a:pt x="50" y="696"/>
                  </a:cubicBezTo>
                  <a:cubicBezTo>
                    <a:pt x="478" y="696"/>
                    <a:pt x="478" y="696"/>
                    <a:pt x="478" y="696"/>
                  </a:cubicBezTo>
                  <a:cubicBezTo>
                    <a:pt x="506" y="696"/>
                    <a:pt x="528" y="674"/>
                    <a:pt x="528" y="646"/>
                  </a:cubicBezTo>
                  <a:cubicBezTo>
                    <a:pt x="528" y="219"/>
                    <a:pt x="528" y="219"/>
                    <a:pt x="528" y="219"/>
                  </a:cubicBezTo>
                  <a:cubicBezTo>
                    <a:pt x="528" y="191"/>
                    <a:pt x="506" y="168"/>
                    <a:pt x="478" y="168"/>
                  </a:cubicBezTo>
                  <a:cubicBezTo>
                    <a:pt x="343" y="168"/>
                    <a:pt x="343" y="168"/>
                    <a:pt x="343" y="168"/>
                  </a:cubicBezTo>
                  <a:cubicBezTo>
                    <a:pt x="330" y="168"/>
                    <a:pt x="322" y="154"/>
                    <a:pt x="329" y="143"/>
                  </a:cubicBezTo>
                  <a:cubicBezTo>
                    <a:pt x="329" y="143"/>
                    <a:pt x="329" y="143"/>
                    <a:pt x="329" y="143"/>
                  </a:cubicBezTo>
                  <a:cubicBezTo>
                    <a:pt x="344" y="122"/>
                    <a:pt x="349" y="92"/>
                    <a:pt x="335" y="62"/>
                  </a:cubicBezTo>
                  <a:cubicBezTo>
                    <a:pt x="328" y="47"/>
                    <a:pt x="317" y="35"/>
                    <a:pt x="302" y="28"/>
                  </a:cubicBezTo>
                  <a:cubicBezTo>
                    <a:pt x="243" y="0"/>
                    <a:pt x="185" y="42"/>
                    <a:pt x="185" y="98"/>
                  </a:cubicBezTo>
                  <a:cubicBezTo>
                    <a:pt x="185" y="115"/>
                    <a:pt x="190" y="130"/>
                    <a:pt x="198" y="142"/>
                  </a:cubicBezTo>
                  <a:cubicBezTo>
                    <a:pt x="199" y="144"/>
                    <a:pt x="199" y="144"/>
                    <a:pt x="199" y="144"/>
                  </a:cubicBezTo>
                  <a:cubicBezTo>
                    <a:pt x="206" y="154"/>
                    <a:pt x="198" y="168"/>
                    <a:pt x="185" y="168"/>
                  </a:cubicBezTo>
                  <a:cubicBezTo>
                    <a:pt x="50" y="168"/>
                    <a:pt x="50" y="168"/>
                    <a:pt x="50" y="168"/>
                  </a:cubicBezTo>
                  <a:cubicBezTo>
                    <a:pt x="23" y="168"/>
                    <a:pt x="0" y="191"/>
                    <a:pt x="0" y="219"/>
                  </a:cubicBezTo>
                  <a:close/>
                </a:path>
              </a:pathLst>
            </a:custGeom>
            <a:solidFill>
              <a:srgbClr val="C64444"/>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BAB4B983-047B-424D-98E5-EFB1507DD561}"/>
                </a:ext>
              </a:extLst>
            </p:cNvPr>
            <p:cNvSpPr>
              <a:spLocks/>
            </p:cNvSpPr>
            <p:nvPr/>
          </p:nvSpPr>
          <p:spPr bwMode="auto">
            <a:xfrm>
              <a:off x="-2941638" y="6291263"/>
              <a:ext cx="550863" cy="920750"/>
            </a:xfrm>
            <a:custGeom>
              <a:avLst/>
              <a:gdLst>
                <a:gd name="T0" fmla="*/ 0 w 184"/>
                <a:gd name="T1" fmla="*/ 20 h 308"/>
                <a:gd name="T2" fmla="*/ 35 w 184"/>
                <a:gd name="T3" fmla="*/ 10 h 308"/>
                <a:gd name="T4" fmla="*/ 100 w 184"/>
                <a:gd name="T5" fmla="*/ 73 h 308"/>
                <a:gd name="T6" fmla="*/ 184 w 184"/>
                <a:gd name="T7" fmla="*/ 308 h 308"/>
                <a:gd name="T8" fmla="*/ 150 w 184"/>
                <a:gd name="T9" fmla="*/ 308 h 308"/>
                <a:gd name="T10" fmla="*/ 24 w 184"/>
                <a:gd name="T11" fmla="*/ 112 h 308"/>
                <a:gd name="T12" fmla="*/ 0 w 184"/>
                <a:gd name="T13" fmla="*/ 20 h 308"/>
              </a:gdLst>
              <a:ahLst/>
              <a:cxnLst>
                <a:cxn ang="0">
                  <a:pos x="T0" y="T1"/>
                </a:cxn>
                <a:cxn ang="0">
                  <a:pos x="T2" y="T3"/>
                </a:cxn>
                <a:cxn ang="0">
                  <a:pos x="T4" y="T5"/>
                </a:cxn>
                <a:cxn ang="0">
                  <a:pos x="T6" y="T7"/>
                </a:cxn>
                <a:cxn ang="0">
                  <a:pos x="T8" y="T9"/>
                </a:cxn>
                <a:cxn ang="0">
                  <a:pos x="T10" y="T11"/>
                </a:cxn>
                <a:cxn ang="0">
                  <a:pos x="T12" y="T13"/>
                </a:cxn>
              </a:cxnLst>
              <a:rect l="0" t="0" r="r" b="b"/>
              <a:pathLst>
                <a:path w="184" h="308">
                  <a:moveTo>
                    <a:pt x="0" y="20"/>
                  </a:moveTo>
                  <a:cubicBezTo>
                    <a:pt x="35" y="10"/>
                    <a:pt x="35" y="10"/>
                    <a:pt x="35" y="10"/>
                  </a:cubicBezTo>
                  <a:cubicBezTo>
                    <a:pt x="35" y="10"/>
                    <a:pt x="49" y="0"/>
                    <a:pt x="100" y="73"/>
                  </a:cubicBezTo>
                  <a:cubicBezTo>
                    <a:pt x="150" y="147"/>
                    <a:pt x="184" y="308"/>
                    <a:pt x="184" y="308"/>
                  </a:cubicBezTo>
                  <a:cubicBezTo>
                    <a:pt x="150" y="308"/>
                    <a:pt x="150" y="308"/>
                    <a:pt x="150" y="308"/>
                  </a:cubicBezTo>
                  <a:cubicBezTo>
                    <a:pt x="136" y="255"/>
                    <a:pt x="24" y="114"/>
                    <a:pt x="24" y="112"/>
                  </a:cubicBezTo>
                  <a:cubicBezTo>
                    <a:pt x="24" y="112"/>
                    <a:pt x="12" y="53"/>
                    <a:pt x="0" y="20"/>
                  </a:cubicBezTo>
                  <a:close/>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
              <a:extLst>
                <a:ext uri="{FF2B5EF4-FFF2-40B4-BE49-F238E27FC236}">
                  <a16:creationId xmlns:a16="http://schemas.microsoft.com/office/drawing/2014/main" id="{134D3D85-D5ED-4FBB-BDC5-23597D1F07B3}"/>
                </a:ext>
              </a:extLst>
            </p:cNvPr>
            <p:cNvSpPr>
              <a:spLocks/>
            </p:cNvSpPr>
            <p:nvPr/>
          </p:nvSpPr>
          <p:spPr bwMode="auto">
            <a:xfrm>
              <a:off x="-3240088" y="6351588"/>
              <a:ext cx="406400" cy="852488"/>
            </a:xfrm>
            <a:custGeom>
              <a:avLst/>
              <a:gdLst>
                <a:gd name="T0" fmla="*/ 100 w 136"/>
                <a:gd name="T1" fmla="*/ 0 h 285"/>
                <a:gd name="T2" fmla="*/ 54 w 136"/>
                <a:gd name="T3" fmla="*/ 24 h 285"/>
                <a:gd name="T4" fmla="*/ 9 w 136"/>
                <a:gd name="T5" fmla="*/ 140 h 285"/>
                <a:gd name="T6" fmla="*/ 60 w 136"/>
                <a:gd name="T7" fmla="*/ 285 h 285"/>
                <a:gd name="T8" fmla="*/ 90 w 136"/>
                <a:gd name="T9" fmla="*/ 285 h 285"/>
                <a:gd name="T10" fmla="*/ 64 w 136"/>
                <a:gd name="T11" fmla="*/ 197 h 285"/>
                <a:gd name="T12" fmla="*/ 124 w 136"/>
                <a:gd name="T13" fmla="*/ 92 h 285"/>
                <a:gd name="T14" fmla="*/ 100 w 136"/>
                <a:gd name="T15" fmla="*/ 0 h 2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85">
                  <a:moveTo>
                    <a:pt x="100" y="0"/>
                  </a:moveTo>
                  <a:cubicBezTo>
                    <a:pt x="87" y="5"/>
                    <a:pt x="71" y="12"/>
                    <a:pt x="54" y="24"/>
                  </a:cubicBezTo>
                  <a:cubicBezTo>
                    <a:pt x="54" y="24"/>
                    <a:pt x="18" y="77"/>
                    <a:pt x="9" y="140"/>
                  </a:cubicBezTo>
                  <a:cubicBezTo>
                    <a:pt x="0" y="203"/>
                    <a:pt x="20" y="249"/>
                    <a:pt x="60" y="285"/>
                  </a:cubicBezTo>
                  <a:cubicBezTo>
                    <a:pt x="90" y="285"/>
                    <a:pt x="90" y="285"/>
                    <a:pt x="90" y="285"/>
                  </a:cubicBezTo>
                  <a:cubicBezTo>
                    <a:pt x="90" y="285"/>
                    <a:pt x="59" y="238"/>
                    <a:pt x="64" y="197"/>
                  </a:cubicBezTo>
                  <a:cubicBezTo>
                    <a:pt x="68" y="155"/>
                    <a:pt x="123" y="90"/>
                    <a:pt x="124" y="92"/>
                  </a:cubicBezTo>
                  <a:cubicBezTo>
                    <a:pt x="124" y="92"/>
                    <a:pt x="136" y="41"/>
                    <a:pt x="100" y="0"/>
                  </a:cubicBezTo>
                  <a:close/>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79F6F4E4-EFD0-44F5-B28F-4B4BC1F66F99}"/>
                </a:ext>
              </a:extLst>
            </p:cNvPr>
            <p:cNvSpPr>
              <a:spLocks/>
            </p:cNvSpPr>
            <p:nvPr/>
          </p:nvSpPr>
          <p:spPr bwMode="auto">
            <a:xfrm>
              <a:off x="-5248276" y="6311901"/>
              <a:ext cx="107950" cy="80963"/>
            </a:xfrm>
            <a:custGeom>
              <a:avLst/>
              <a:gdLst>
                <a:gd name="T0" fmla="*/ 0 w 36"/>
                <a:gd name="T1" fmla="*/ 4 h 27"/>
                <a:gd name="T2" fmla="*/ 16 w 36"/>
                <a:gd name="T3" fmla="*/ 0 h 27"/>
                <a:gd name="T4" fmla="*/ 14 w 36"/>
                <a:gd name="T5" fmla="*/ 6 h 27"/>
                <a:gd name="T6" fmla="*/ 31 w 36"/>
                <a:gd name="T7" fmla="*/ 14 h 27"/>
                <a:gd name="T8" fmla="*/ 0 w 36"/>
                <a:gd name="T9" fmla="*/ 27 h 27"/>
                <a:gd name="T10" fmla="*/ 0 w 36"/>
                <a:gd name="T11" fmla="*/ 4 h 27"/>
              </a:gdLst>
              <a:ahLst/>
              <a:cxnLst>
                <a:cxn ang="0">
                  <a:pos x="T0" y="T1"/>
                </a:cxn>
                <a:cxn ang="0">
                  <a:pos x="T2" y="T3"/>
                </a:cxn>
                <a:cxn ang="0">
                  <a:pos x="T4" y="T5"/>
                </a:cxn>
                <a:cxn ang="0">
                  <a:pos x="T6" y="T7"/>
                </a:cxn>
                <a:cxn ang="0">
                  <a:pos x="T8" y="T9"/>
                </a:cxn>
                <a:cxn ang="0">
                  <a:pos x="T10" y="T11"/>
                </a:cxn>
              </a:cxnLst>
              <a:rect l="0" t="0" r="r" b="b"/>
              <a:pathLst>
                <a:path w="36" h="27">
                  <a:moveTo>
                    <a:pt x="0" y="4"/>
                  </a:moveTo>
                  <a:cubicBezTo>
                    <a:pt x="0" y="4"/>
                    <a:pt x="8" y="0"/>
                    <a:pt x="16" y="0"/>
                  </a:cubicBezTo>
                  <a:cubicBezTo>
                    <a:pt x="24" y="0"/>
                    <a:pt x="14" y="6"/>
                    <a:pt x="14" y="6"/>
                  </a:cubicBezTo>
                  <a:cubicBezTo>
                    <a:pt x="14" y="6"/>
                    <a:pt x="26" y="9"/>
                    <a:pt x="31" y="14"/>
                  </a:cubicBezTo>
                  <a:cubicBezTo>
                    <a:pt x="36" y="20"/>
                    <a:pt x="18" y="27"/>
                    <a:pt x="0" y="27"/>
                  </a:cubicBezTo>
                  <a:lnTo>
                    <a:pt x="0" y="4"/>
                  </a:ln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
              <a:extLst>
                <a:ext uri="{FF2B5EF4-FFF2-40B4-BE49-F238E27FC236}">
                  <a16:creationId xmlns:a16="http://schemas.microsoft.com/office/drawing/2014/main" id="{32166C1F-B479-4567-9CBD-8370610EFC80}"/>
                </a:ext>
              </a:extLst>
            </p:cNvPr>
            <p:cNvSpPr>
              <a:spLocks/>
            </p:cNvSpPr>
            <p:nvPr/>
          </p:nvSpPr>
          <p:spPr bwMode="auto">
            <a:xfrm>
              <a:off x="-6081713" y="6413501"/>
              <a:ext cx="460375" cy="838200"/>
            </a:xfrm>
            <a:custGeom>
              <a:avLst/>
              <a:gdLst>
                <a:gd name="T0" fmla="*/ 154 w 154"/>
                <a:gd name="T1" fmla="*/ 7 h 280"/>
                <a:gd name="T2" fmla="*/ 69 w 154"/>
                <a:gd name="T3" fmla="*/ 0 h 280"/>
                <a:gd name="T4" fmla="*/ 46 w 154"/>
                <a:gd name="T5" fmla="*/ 79 h 280"/>
                <a:gd name="T6" fmla="*/ 31 w 154"/>
                <a:gd name="T7" fmla="*/ 207 h 280"/>
                <a:gd name="T8" fmla="*/ 0 w 154"/>
                <a:gd name="T9" fmla="*/ 277 h 280"/>
                <a:gd name="T10" fmla="*/ 31 w 154"/>
                <a:gd name="T11" fmla="*/ 277 h 280"/>
                <a:gd name="T12" fmla="*/ 94 w 154"/>
                <a:gd name="T13" fmla="*/ 196 h 280"/>
                <a:gd name="T14" fmla="*/ 123 w 154"/>
                <a:gd name="T15" fmla="*/ 91 h 2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280">
                  <a:moveTo>
                    <a:pt x="154" y="7"/>
                  </a:moveTo>
                  <a:cubicBezTo>
                    <a:pt x="69" y="0"/>
                    <a:pt x="69" y="0"/>
                    <a:pt x="69" y="0"/>
                  </a:cubicBezTo>
                  <a:cubicBezTo>
                    <a:pt x="69" y="0"/>
                    <a:pt x="44" y="47"/>
                    <a:pt x="46" y="79"/>
                  </a:cubicBezTo>
                  <a:cubicBezTo>
                    <a:pt x="47" y="110"/>
                    <a:pt x="56" y="151"/>
                    <a:pt x="31" y="207"/>
                  </a:cubicBezTo>
                  <a:cubicBezTo>
                    <a:pt x="6" y="263"/>
                    <a:pt x="0" y="277"/>
                    <a:pt x="0" y="277"/>
                  </a:cubicBezTo>
                  <a:cubicBezTo>
                    <a:pt x="0" y="277"/>
                    <a:pt x="15" y="280"/>
                    <a:pt x="31" y="277"/>
                  </a:cubicBezTo>
                  <a:cubicBezTo>
                    <a:pt x="31" y="277"/>
                    <a:pt x="69" y="245"/>
                    <a:pt x="94" y="196"/>
                  </a:cubicBezTo>
                  <a:cubicBezTo>
                    <a:pt x="114" y="155"/>
                    <a:pt x="121" y="106"/>
                    <a:pt x="123" y="91"/>
                  </a:cubicBezTo>
                </a:path>
              </a:pathLst>
            </a:custGeom>
            <a:solidFill>
              <a:srgbClr val="D3CBBA"/>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id="{FA608C33-5CAB-47B6-B16B-C41E5ECE9EA6}"/>
                </a:ext>
              </a:extLst>
            </p:cNvPr>
            <p:cNvSpPr>
              <a:spLocks/>
            </p:cNvSpPr>
            <p:nvPr/>
          </p:nvSpPr>
          <p:spPr bwMode="auto">
            <a:xfrm>
              <a:off x="-5713413" y="6426201"/>
              <a:ext cx="381000" cy="815975"/>
            </a:xfrm>
            <a:custGeom>
              <a:avLst/>
              <a:gdLst>
                <a:gd name="T0" fmla="*/ 0 w 128"/>
                <a:gd name="T1" fmla="*/ 87 h 273"/>
                <a:gd name="T2" fmla="*/ 0 w 128"/>
                <a:gd name="T3" fmla="*/ 82 h 273"/>
                <a:gd name="T4" fmla="*/ 59 w 128"/>
                <a:gd name="T5" fmla="*/ 156 h 273"/>
                <a:gd name="T6" fmla="*/ 47 w 128"/>
                <a:gd name="T7" fmla="*/ 270 h 273"/>
                <a:gd name="T8" fmla="*/ 77 w 128"/>
                <a:gd name="T9" fmla="*/ 271 h 273"/>
                <a:gd name="T10" fmla="*/ 117 w 128"/>
                <a:gd name="T11" fmla="*/ 192 h 273"/>
                <a:gd name="T12" fmla="*/ 77 w 128"/>
                <a:gd name="T13" fmla="*/ 57 h 273"/>
                <a:gd name="T14" fmla="*/ 31 w 128"/>
                <a:gd name="T15" fmla="*/ 3 h 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273">
                  <a:moveTo>
                    <a:pt x="0" y="87"/>
                  </a:moveTo>
                  <a:cubicBezTo>
                    <a:pt x="0" y="84"/>
                    <a:pt x="0" y="82"/>
                    <a:pt x="0" y="82"/>
                  </a:cubicBezTo>
                  <a:cubicBezTo>
                    <a:pt x="0" y="82"/>
                    <a:pt x="44" y="119"/>
                    <a:pt x="59" y="156"/>
                  </a:cubicBezTo>
                  <a:cubicBezTo>
                    <a:pt x="73" y="194"/>
                    <a:pt x="47" y="270"/>
                    <a:pt x="47" y="270"/>
                  </a:cubicBezTo>
                  <a:cubicBezTo>
                    <a:pt x="47" y="270"/>
                    <a:pt x="60" y="273"/>
                    <a:pt x="77" y="271"/>
                  </a:cubicBezTo>
                  <a:cubicBezTo>
                    <a:pt x="77" y="271"/>
                    <a:pt x="107" y="238"/>
                    <a:pt x="117" y="192"/>
                  </a:cubicBezTo>
                  <a:cubicBezTo>
                    <a:pt x="128" y="145"/>
                    <a:pt x="120" y="113"/>
                    <a:pt x="77" y="57"/>
                  </a:cubicBezTo>
                  <a:cubicBezTo>
                    <a:pt x="33" y="0"/>
                    <a:pt x="31" y="3"/>
                    <a:pt x="31" y="3"/>
                  </a:cubicBezTo>
                </a:path>
              </a:pathLst>
            </a:custGeom>
            <a:solidFill>
              <a:srgbClr val="AAA19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id="{31D1FC85-267F-44DD-9B6E-6F8E7A9E8540}"/>
                </a:ext>
              </a:extLst>
            </p:cNvPr>
            <p:cNvSpPr>
              <a:spLocks/>
            </p:cNvSpPr>
            <p:nvPr/>
          </p:nvSpPr>
          <p:spPr bwMode="auto">
            <a:xfrm>
              <a:off x="-3278188" y="5889626"/>
              <a:ext cx="163513" cy="185738"/>
            </a:xfrm>
            <a:custGeom>
              <a:avLst/>
              <a:gdLst>
                <a:gd name="T0" fmla="*/ 13 w 55"/>
                <a:gd name="T1" fmla="*/ 12 h 62"/>
                <a:gd name="T2" fmla="*/ 3 w 55"/>
                <a:gd name="T3" fmla="*/ 37 h 62"/>
                <a:gd name="T4" fmla="*/ 21 w 55"/>
                <a:gd name="T5" fmla="*/ 61 h 62"/>
                <a:gd name="T6" fmla="*/ 52 w 55"/>
                <a:gd name="T7" fmla="*/ 42 h 62"/>
                <a:gd name="T8" fmla="*/ 13 w 55"/>
                <a:gd name="T9" fmla="*/ 12 h 62"/>
              </a:gdLst>
              <a:ahLst/>
              <a:cxnLst>
                <a:cxn ang="0">
                  <a:pos x="T0" y="T1"/>
                </a:cxn>
                <a:cxn ang="0">
                  <a:pos x="T2" y="T3"/>
                </a:cxn>
                <a:cxn ang="0">
                  <a:pos x="T4" y="T5"/>
                </a:cxn>
                <a:cxn ang="0">
                  <a:pos x="T6" y="T7"/>
                </a:cxn>
                <a:cxn ang="0">
                  <a:pos x="T8" y="T9"/>
                </a:cxn>
              </a:cxnLst>
              <a:rect l="0" t="0" r="r" b="b"/>
              <a:pathLst>
                <a:path w="55" h="62">
                  <a:moveTo>
                    <a:pt x="13" y="12"/>
                  </a:moveTo>
                  <a:cubicBezTo>
                    <a:pt x="13" y="12"/>
                    <a:pt x="0" y="21"/>
                    <a:pt x="3" y="37"/>
                  </a:cubicBezTo>
                  <a:cubicBezTo>
                    <a:pt x="7" y="53"/>
                    <a:pt x="11" y="60"/>
                    <a:pt x="21" y="61"/>
                  </a:cubicBezTo>
                  <a:cubicBezTo>
                    <a:pt x="32" y="62"/>
                    <a:pt x="50" y="57"/>
                    <a:pt x="52" y="42"/>
                  </a:cubicBezTo>
                  <a:cubicBezTo>
                    <a:pt x="55" y="27"/>
                    <a:pt x="32" y="0"/>
                    <a:pt x="13" y="12"/>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id="{5AC6D835-330E-459F-B07D-342FB98A601E}"/>
                </a:ext>
              </a:extLst>
            </p:cNvPr>
            <p:cNvSpPr>
              <a:spLocks/>
            </p:cNvSpPr>
            <p:nvPr/>
          </p:nvSpPr>
          <p:spPr bwMode="auto">
            <a:xfrm>
              <a:off x="-5729288" y="5783263"/>
              <a:ext cx="212725" cy="339725"/>
            </a:xfrm>
            <a:custGeom>
              <a:avLst/>
              <a:gdLst>
                <a:gd name="T0" fmla="*/ 0 w 71"/>
                <a:gd name="T1" fmla="*/ 96 h 114"/>
                <a:gd name="T2" fmla="*/ 71 w 71"/>
                <a:gd name="T3" fmla="*/ 0 h 114"/>
                <a:gd name="T4" fmla="*/ 71 w 71"/>
                <a:gd name="T5" fmla="*/ 41 h 114"/>
                <a:gd name="T6" fmla="*/ 24 w 71"/>
                <a:gd name="T7" fmla="*/ 114 h 114"/>
                <a:gd name="T8" fmla="*/ 0 w 71"/>
                <a:gd name="T9" fmla="*/ 96 h 114"/>
              </a:gdLst>
              <a:ahLst/>
              <a:cxnLst>
                <a:cxn ang="0">
                  <a:pos x="T0" y="T1"/>
                </a:cxn>
                <a:cxn ang="0">
                  <a:pos x="T2" y="T3"/>
                </a:cxn>
                <a:cxn ang="0">
                  <a:pos x="T4" y="T5"/>
                </a:cxn>
                <a:cxn ang="0">
                  <a:pos x="T6" y="T7"/>
                </a:cxn>
                <a:cxn ang="0">
                  <a:pos x="T8" y="T9"/>
                </a:cxn>
              </a:cxnLst>
              <a:rect l="0" t="0" r="r" b="b"/>
              <a:pathLst>
                <a:path w="71" h="114">
                  <a:moveTo>
                    <a:pt x="0" y="96"/>
                  </a:moveTo>
                  <a:cubicBezTo>
                    <a:pt x="0" y="96"/>
                    <a:pt x="15" y="28"/>
                    <a:pt x="71" y="0"/>
                  </a:cubicBezTo>
                  <a:cubicBezTo>
                    <a:pt x="71" y="41"/>
                    <a:pt x="71" y="41"/>
                    <a:pt x="71" y="41"/>
                  </a:cubicBezTo>
                  <a:cubicBezTo>
                    <a:pt x="24" y="114"/>
                    <a:pt x="24" y="114"/>
                    <a:pt x="24" y="114"/>
                  </a:cubicBezTo>
                  <a:cubicBezTo>
                    <a:pt x="0" y="96"/>
                    <a:pt x="0" y="96"/>
                    <a:pt x="0" y="96"/>
                  </a:cubicBezTo>
                </a:path>
              </a:pathLst>
            </a:custGeom>
            <a:solidFill>
              <a:srgbClr val="809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D5643DB3-996D-4F5F-BB9E-159E44AC5DAA}"/>
                </a:ext>
              </a:extLst>
            </p:cNvPr>
            <p:cNvSpPr>
              <a:spLocks/>
            </p:cNvSpPr>
            <p:nvPr/>
          </p:nvSpPr>
          <p:spPr bwMode="auto">
            <a:xfrm>
              <a:off x="-5729288" y="5783263"/>
              <a:ext cx="212725" cy="339725"/>
            </a:xfrm>
            <a:custGeom>
              <a:avLst/>
              <a:gdLst>
                <a:gd name="T0" fmla="*/ 71 w 71"/>
                <a:gd name="T1" fmla="*/ 0 h 114"/>
                <a:gd name="T2" fmla="*/ 68 w 71"/>
                <a:gd name="T3" fmla="*/ 1 h 114"/>
                <a:gd name="T4" fmla="*/ 0 w 71"/>
                <a:gd name="T5" fmla="*/ 96 h 114"/>
                <a:gd name="T6" fmla="*/ 24 w 71"/>
                <a:gd name="T7" fmla="*/ 114 h 114"/>
                <a:gd name="T8" fmla="*/ 71 w 71"/>
                <a:gd name="T9" fmla="*/ 41 h 114"/>
                <a:gd name="T10" fmla="*/ 71 w 71"/>
                <a:gd name="T11" fmla="*/ 0 h 114"/>
              </a:gdLst>
              <a:ahLst/>
              <a:cxnLst>
                <a:cxn ang="0">
                  <a:pos x="T0" y="T1"/>
                </a:cxn>
                <a:cxn ang="0">
                  <a:pos x="T2" y="T3"/>
                </a:cxn>
                <a:cxn ang="0">
                  <a:pos x="T4" y="T5"/>
                </a:cxn>
                <a:cxn ang="0">
                  <a:pos x="T6" y="T7"/>
                </a:cxn>
                <a:cxn ang="0">
                  <a:pos x="T8" y="T9"/>
                </a:cxn>
                <a:cxn ang="0">
                  <a:pos x="T10" y="T11"/>
                </a:cxn>
              </a:cxnLst>
              <a:rect l="0" t="0" r="r" b="b"/>
              <a:pathLst>
                <a:path w="71" h="114">
                  <a:moveTo>
                    <a:pt x="71" y="0"/>
                  </a:moveTo>
                  <a:cubicBezTo>
                    <a:pt x="70" y="0"/>
                    <a:pt x="69" y="1"/>
                    <a:pt x="68" y="1"/>
                  </a:cubicBezTo>
                  <a:cubicBezTo>
                    <a:pt x="15" y="30"/>
                    <a:pt x="0" y="96"/>
                    <a:pt x="0" y="96"/>
                  </a:cubicBezTo>
                  <a:cubicBezTo>
                    <a:pt x="24" y="114"/>
                    <a:pt x="24" y="114"/>
                    <a:pt x="24" y="114"/>
                  </a:cubicBezTo>
                  <a:cubicBezTo>
                    <a:pt x="71" y="41"/>
                    <a:pt x="71" y="41"/>
                    <a:pt x="71" y="41"/>
                  </a:cubicBezTo>
                  <a:cubicBezTo>
                    <a:pt x="71" y="0"/>
                    <a:pt x="71" y="0"/>
                    <a:pt x="71" y="0"/>
                  </a:cubicBezTo>
                </a:path>
              </a:pathLst>
            </a:custGeom>
            <a:solidFill>
              <a:srgbClr val="5A6F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a:extLst>
                <a:ext uri="{FF2B5EF4-FFF2-40B4-BE49-F238E27FC236}">
                  <a16:creationId xmlns:a16="http://schemas.microsoft.com/office/drawing/2014/main" id="{8260B33C-F878-4BEC-87BB-79DB7BA868E4}"/>
                </a:ext>
              </a:extLst>
            </p:cNvPr>
            <p:cNvSpPr>
              <a:spLocks/>
            </p:cNvSpPr>
            <p:nvPr/>
          </p:nvSpPr>
          <p:spPr bwMode="auto">
            <a:xfrm>
              <a:off x="-5980113" y="5989638"/>
              <a:ext cx="749300" cy="603250"/>
            </a:xfrm>
            <a:custGeom>
              <a:avLst/>
              <a:gdLst>
                <a:gd name="T0" fmla="*/ 117 w 251"/>
                <a:gd name="T1" fmla="*/ 22 h 202"/>
                <a:gd name="T2" fmla="*/ 153 w 251"/>
                <a:gd name="T3" fmla="*/ 44 h 202"/>
                <a:gd name="T4" fmla="*/ 195 w 251"/>
                <a:gd name="T5" fmla="*/ 94 h 202"/>
                <a:gd name="T6" fmla="*/ 249 w 251"/>
                <a:gd name="T7" fmla="*/ 112 h 202"/>
                <a:gd name="T8" fmla="*/ 221 w 251"/>
                <a:gd name="T9" fmla="*/ 142 h 202"/>
                <a:gd name="T10" fmla="*/ 165 w 251"/>
                <a:gd name="T11" fmla="*/ 128 h 202"/>
                <a:gd name="T12" fmla="*/ 160 w 251"/>
                <a:gd name="T13" fmla="*/ 157 h 202"/>
                <a:gd name="T14" fmla="*/ 126 w 251"/>
                <a:gd name="T15" fmla="*/ 193 h 202"/>
                <a:gd name="T16" fmla="*/ 28 w 251"/>
                <a:gd name="T17" fmla="*/ 180 h 202"/>
                <a:gd name="T18" fmla="*/ 66 w 251"/>
                <a:gd name="T19" fmla="*/ 42 h 202"/>
                <a:gd name="T20" fmla="*/ 127 w 251"/>
                <a:gd name="T21" fmla="*/ 16 h 202"/>
                <a:gd name="T22" fmla="*/ 117 w 251"/>
                <a:gd name="T23" fmla="*/ 2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202">
                  <a:moveTo>
                    <a:pt x="117" y="22"/>
                  </a:moveTo>
                  <a:cubicBezTo>
                    <a:pt x="117" y="22"/>
                    <a:pt x="140" y="18"/>
                    <a:pt x="153" y="44"/>
                  </a:cubicBezTo>
                  <a:cubicBezTo>
                    <a:pt x="165" y="70"/>
                    <a:pt x="177" y="84"/>
                    <a:pt x="195" y="94"/>
                  </a:cubicBezTo>
                  <a:cubicBezTo>
                    <a:pt x="213" y="103"/>
                    <a:pt x="247" y="98"/>
                    <a:pt x="249" y="112"/>
                  </a:cubicBezTo>
                  <a:cubicBezTo>
                    <a:pt x="251" y="126"/>
                    <a:pt x="251" y="146"/>
                    <a:pt x="221" y="142"/>
                  </a:cubicBezTo>
                  <a:cubicBezTo>
                    <a:pt x="190" y="138"/>
                    <a:pt x="175" y="135"/>
                    <a:pt x="165" y="128"/>
                  </a:cubicBezTo>
                  <a:cubicBezTo>
                    <a:pt x="165" y="128"/>
                    <a:pt x="161" y="145"/>
                    <a:pt x="160" y="157"/>
                  </a:cubicBezTo>
                  <a:cubicBezTo>
                    <a:pt x="159" y="169"/>
                    <a:pt x="163" y="184"/>
                    <a:pt x="126" y="193"/>
                  </a:cubicBezTo>
                  <a:cubicBezTo>
                    <a:pt x="89" y="202"/>
                    <a:pt x="56" y="198"/>
                    <a:pt x="28" y="180"/>
                  </a:cubicBezTo>
                  <a:cubicBezTo>
                    <a:pt x="0" y="162"/>
                    <a:pt x="58" y="53"/>
                    <a:pt x="66" y="42"/>
                  </a:cubicBezTo>
                  <a:cubicBezTo>
                    <a:pt x="74" y="32"/>
                    <a:pt x="100" y="0"/>
                    <a:pt x="127" y="16"/>
                  </a:cubicBezTo>
                  <a:lnTo>
                    <a:pt x="117" y="22"/>
                  </a:lnTo>
                  <a:close/>
                </a:path>
              </a:pathLst>
            </a:custGeom>
            <a:solidFill>
              <a:srgbClr val="7FA4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E00D611D-B500-41BB-8F89-F0CC0A27E884}"/>
                </a:ext>
              </a:extLst>
            </p:cNvPr>
            <p:cNvSpPr>
              <a:spLocks/>
            </p:cNvSpPr>
            <p:nvPr/>
          </p:nvSpPr>
          <p:spPr bwMode="auto">
            <a:xfrm>
              <a:off x="-5654676" y="5919788"/>
              <a:ext cx="188913" cy="176213"/>
            </a:xfrm>
            <a:custGeom>
              <a:avLst/>
              <a:gdLst>
                <a:gd name="T0" fmla="*/ 53 w 63"/>
                <a:gd name="T1" fmla="*/ 7 h 59"/>
                <a:gd name="T2" fmla="*/ 26 w 63"/>
                <a:gd name="T3" fmla="*/ 3 h 59"/>
                <a:gd name="T4" fmla="*/ 14 w 63"/>
                <a:gd name="T5" fmla="*/ 25 h 59"/>
                <a:gd name="T6" fmla="*/ 2 w 63"/>
                <a:gd name="T7" fmla="*/ 27 h 59"/>
                <a:gd name="T8" fmla="*/ 12 w 63"/>
                <a:gd name="T9" fmla="*/ 39 h 59"/>
                <a:gd name="T10" fmla="*/ 13 w 63"/>
                <a:gd name="T11" fmla="*/ 45 h 59"/>
                <a:gd name="T12" fmla="*/ 21 w 63"/>
                <a:gd name="T13" fmla="*/ 46 h 59"/>
                <a:gd name="T14" fmla="*/ 39 w 63"/>
                <a:gd name="T15" fmla="*/ 59 h 59"/>
                <a:gd name="T16" fmla="*/ 60 w 63"/>
                <a:gd name="T17" fmla="*/ 33 h 59"/>
                <a:gd name="T18" fmla="*/ 53 w 63"/>
                <a:gd name="T19"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59">
                  <a:moveTo>
                    <a:pt x="53" y="7"/>
                  </a:moveTo>
                  <a:cubicBezTo>
                    <a:pt x="45" y="1"/>
                    <a:pt x="36" y="0"/>
                    <a:pt x="26" y="3"/>
                  </a:cubicBezTo>
                  <a:cubicBezTo>
                    <a:pt x="15" y="5"/>
                    <a:pt x="14" y="25"/>
                    <a:pt x="14" y="25"/>
                  </a:cubicBezTo>
                  <a:cubicBezTo>
                    <a:pt x="14" y="21"/>
                    <a:pt x="4" y="16"/>
                    <a:pt x="2" y="27"/>
                  </a:cubicBezTo>
                  <a:cubicBezTo>
                    <a:pt x="0" y="40"/>
                    <a:pt x="12" y="39"/>
                    <a:pt x="12" y="39"/>
                  </a:cubicBezTo>
                  <a:cubicBezTo>
                    <a:pt x="12" y="41"/>
                    <a:pt x="12" y="43"/>
                    <a:pt x="13" y="45"/>
                  </a:cubicBezTo>
                  <a:cubicBezTo>
                    <a:pt x="16" y="45"/>
                    <a:pt x="18" y="45"/>
                    <a:pt x="21" y="46"/>
                  </a:cubicBezTo>
                  <a:cubicBezTo>
                    <a:pt x="29" y="50"/>
                    <a:pt x="35" y="52"/>
                    <a:pt x="39" y="59"/>
                  </a:cubicBezTo>
                  <a:cubicBezTo>
                    <a:pt x="54" y="58"/>
                    <a:pt x="58" y="49"/>
                    <a:pt x="60" y="33"/>
                  </a:cubicBezTo>
                  <a:cubicBezTo>
                    <a:pt x="63" y="12"/>
                    <a:pt x="53" y="7"/>
                    <a:pt x="53" y="7"/>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EF0BF014-BF89-4DA1-A51A-C0B83F7F6850}"/>
                </a:ext>
              </a:extLst>
            </p:cNvPr>
            <p:cNvSpPr>
              <a:spLocks/>
            </p:cNvSpPr>
            <p:nvPr/>
          </p:nvSpPr>
          <p:spPr bwMode="auto">
            <a:xfrm>
              <a:off x="-5627688" y="5857876"/>
              <a:ext cx="203200" cy="146050"/>
            </a:xfrm>
            <a:custGeom>
              <a:avLst/>
              <a:gdLst>
                <a:gd name="T0" fmla="*/ 0 w 68"/>
                <a:gd name="T1" fmla="*/ 38 h 49"/>
                <a:gd name="T2" fmla="*/ 0 w 68"/>
                <a:gd name="T3" fmla="*/ 44 h 49"/>
                <a:gd name="T4" fmla="*/ 4 w 68"/>
                <a:gd name="T5" fmla="*/ 48 h 49"/>
                <a:gd name="T6" fmla="*/ 11 w 68"/>
                <a:gd name="T7" fmla="*/ 44 h 49"/>
                <a:gd name="T8" fmla="*/ 15 w 68"/>
                <a:gd name="T9" fmla="*/ 37 h 49"/>
                <a:gd name="T10" fmla="*/ 24 w 68"/>
                <a:gd name="T11" fmla="*/ 32 h 49"/>
                <a:gd name="T12" fmla="*/ 32 w 68"/>
                <a:gd name="T13" fmla="*/ 34 h 49"/>
                <a:gd name="T14" fmla="*/ 65 w 68"/>
                <a:gd name="T15" fmla="*/ 21 h 49"/>
                <a:gd name="T16" fmla="*/ 67 w 68"/>
                <a:gd name="T17" fmla="*/ 8 h 49"/>
                <a:gd name="T18" fmla="*/ 58 w 68"/>
                <a:gd name="T19" fmla="*/ 1 h 49"/>
                <a:gd name="T20" fmla="*/ 45 w 68"/>
                <a:gd name="T21" fmla="*/ 7 h 49"/>
                <a:gd name="T22" fmla="*/ 29 w 68"/>
                <a:gd name="T23" fmla="*/ 6 h 49"/>
                <a:gd name="T24" fmla="*/ 6 w 68"/>
                <a:gd name="T25" fmla="*/ 18 h 49"/>
                <a:gd name="T26" fmla="*/ 0 w 68"/>
                <a:gd name="T2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49">
                  <a:moveTo>
                    <a:pt x="0" y="38"/>
                  </a:moveTo>
                  <a:cubicBezTo>
                    <a:pt x="0" y="40"/>
                    <a:pt x="0" y="42"/>
                    <a:pt x="0" y="44"/>
                  </a:cubicBezTo>
                  <a:cubicBezTo>
                    <a:pt x="1" y="46"/>
                    <a:pt x="2" y="48"/>
                    <a:pt x="4" y="48"/>
                  </a:cubicBezTo>
                  <a:cubicBezTo>
                    <a:pt x="7" y="49"/>
                    <a:pt x="10" y="46"/>
                    <a:pt x="11" y="44"/>
                  </a:cubicBezTo>
                  <a:cubicBezTo>
                    <a:pt x="12" y="42"/>
                    <a:pt x="13" y="39"/>
                    <a:pt x="15" y="37"/>
                  </a:cubicBezTo>
                  <a:cubicBezTo>
                    <a:pt x="17" y="33"/>
                    <a:pt x="21" y="31"/>
                    <a:pt x="24" y="32"/>
                  </a:cubicBezTo>
                  <a:cubicBezTo>
                    <a:pt x="27" y="32"/>
                    <a:pt x="30" y="33"/>
                    <a:pt x="32" y="34"/>
                  </a:cubicBezTo>
                  <a:cubicBezTo>
                    <a:pt x="44" y="37"/>
                    <a:pt x="58" y="32"/>
                    <a:pt x="65" y="21"/>
                  </a:cubicBezTo>
                  <a:cubicBezTo>
                    <a:pt x="67" y="17"/>
                    <a:pt x="68" y="13"/>
                    <a:pt x="67" y="8"/>
                  </a:cubicBezTo>
                  <a:cubicBezTo>
                    <a:pt x="67" y="4"/>
                    <a:pt x="62" y="0"/>
                    <a:pt x="58" y="1"/>
                  </a:cubicBezTo>
                  <a:cubicBezTo>
                    <a:pt x="53" y="1"/>
                    <a:pt x="50" y="5"/>
                    <a:pt x="45" y="7"/>
                  </a:cubicBezTo>
                  <a:cubicBezTo>
                    <a:pt x="40" y="9"/>
                    <a:pt x="35" y="7"/>
                    <a:pt x="29" y="6"/>
                  </a:cubicBezTo>
                  <a:cubicBezTo>
                    <a:pt x="20" y="6"/>
                    <a:pt x="11" y="10"/>
                    <a:pt x="6" y="18"/>
                  </a:cubicBezTo>
                  <a:cubicBezTo>
                    <a:pt x="1" y="26"/>
                    <a:pt x="1" y="29"/>
                    <a:pt x="0" y="38"/>
                  </a:cubicBezTo>
                </a:path>
              </a:pathLst>
            </a:custGeom>
            <a:solidFill>
              <a:srgbClr val="15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8">
              <a:extLst>
                <a:ext uri="{FF2B5EF4-FFF2-40B4-BE49-F238E27FC236}">
                  <a16:creationId xmlns:a16="http://schemas.microsoft.com/office/drawing/2014/main" id="{43838C40-2D4E-4364-A73C-5CD36C446825}"/>
                </a:ext>
              </a:extLst>
            </p:cNvPr>
            <p:cNvSpPr>
              <a:spLocks/>
            </p:cNvSpPr>
            <p:nvPr/>
          </p:nvSpPr>
          <p:spPr bwMode="auto">
            <a:xfrm>
              <a:off x="-5627688" y="6224588"/>
              <a:ext cx="141288" cy="233363"/>
            </a:xfrm>
            <a:custGeom>
              <a:avLst/>
              <a:gdLst>
                <a:gd name="T0" fmla="*/ 47 w 47"/>
                <a:gd name="T1" fmla="*/ 49 h 78"/>
                <a:gd name="T2" fmla="*/ 0 w 47"/>
                <a:gd name="T3" fmla="*/ 0 h 78"/>
                <a:gd name="T4" fmla="*/ 42 w 47"/>
                <a:gd name="T5" fmla="*/ 78 h 78"/>
                <a:gd name="T6" fmla="*/ 47 w 47"/>
                <a:gd name="T7" fmla="*/ 49 h 78"/>
              </a:gdLst>
              <a:ahLst/>
              <a:cxnLst>
                <a:cxn ang="0">
                  <a:pos x="T0" y="T1"/>
                </a:cxn>
                <a:cxn ang="0">
                  <a:pos x="T2" y="T3"/>
                </a:cxn>
                <a:cxn ang="0">
                  <a:pos x="T4" y="T5"/>
                </a:cxn>
                <a:cxn ang="0">
                  <a:pos x="T6" y="T7"/>
                </a:cxn>
              </a:cxnLst>
              <a:rect l="0" t="0" r="r" b="b"/>
              <a:pathLst>
                <a:path w="47" h="78">
                  <a:moveTo>
                    <a:pt x="47" y="49"/>
                  </a:moveTo>
                  <a:cubicBezTo>
                    <a:pt x="37" y="44"/>
                    <a:pt x="4" y="18"/>
                    <a:pt x="0" y="0"/>
                  </a:cubicBezTo>
                  <a:cubicBezTo>
                    <a:pt x="0" y="0"/>
                    <a:pt x="10" y="67"/>
                    <a:pt x="42" y="78"/>
                  </a:cubicBezTo>
                  <a:lnTo>
                    <a:pt x="47" y="49"/>
                  </a:lnTo>
                  <a:close/>
                </a:path>
              </a:pathLst>
            </a:custGeom>
            <a:solidFill>
              <a:srgbClr val="16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9">
              <a:extLst>
                <a:ext uri="{FF2B5EF4-FFF2-40B4-BE49-F238E27FC236}">
                  <a16:creationId xmlns:a16="http://schemas.microsoft.com/office/drawing/2014/main" id="{F692786B-89A5-44C6-B9E6-798F10D57F0A}"/>
                </a:ext>
              </a:extLst>
            </p:cNvPr>
            <p:cNvSpPr>
              <a:spLocks/>
            </p:cNvSpPr>
            <p:nvPr/>
          </p:nvSpPr>
          <p:spPr bwMode="auto">
            <a:xfrm>
              <a:off x="-2695576" y="5767388"/>
              <a:ext cx="95250" cy="104775"/>
            </a:xfrm>
            <a:custGeom>
              <a:avLst/>
              <a:gdLst>
                <a:gd name="T0" fmla="*/ 0 w 32"/>
                <a:gd name="T1" fmla="*/ 23 h 35"/>
                <a:gd name="T2" fmla="*/ 5 w 32"/>
                <a:gd name="T3" fmla="*/ 6 h 35"/>
                <a:gd name="T4" fmla="*/ 9 w 32"/>
                <a:gd name="T5" fmla="*/ 11 h 35"/>
                <a:gd name="T6" fmla="*/ 25 w 32"/>
                <a:gd name="T7" fmla="*/ 1 h 35"/>
                <a:gd name="T8" fmla="*/ 20 w 32"/>
                <a:gd name="T9" fmla="*/ 35 h 35"/>
                <a:gd name="T10" fmla="*/ 0 w 32"/>
                <a:gd name="T11" fmla="*/ 23 h 35"/>
              </a:gdLst>
              <a:ahLst/>
              <a:cxnLst>
                <a:cxn ang="0">
                  <a:pos x="T0" y="T1"/>
                </a:cxn>
                <a:cxn ang="0">
                  <a:pos x="T2" y="T3"/>
                </a:cxn>
                <a:cxn ang="0">
                  <a:pos x="T4" y="T5"/>
                </a:cxn>
                <a:cxn ang="0">
                  <a:pos x="T6" y="T7"/>
                </a:cxn>
                <a:cxn ang="0">
                  <a:pos x="T8" y="T9"/>
                </a:cxn>
                <a:cxn ang="0">
                  <a:pos x="T10" y="T11"/>
                </a:cxn>
              </a:cxnLst>
              <a:rect l="0" t="0" r="r" b="b"/>
              <a:pathLst>
                <a:path w="32" h="35">
                  <a:moveTo>
                    <a:pt x="0" y="23"/>
                  </a:moveTo>
                  <a:cubicBezTo>
                    <a:pt x="0" y="23"/>
                    <a:pt x="1" y="13"/>
                    <a:pt x="5" y="6"/>
                  </a:cubicBezTo>
                  <a:cubicBezTo>
                    <a:pt x="9" y="0"/>
                    <a:pt x="9" y="11"/>
                    <a:pt x="9" y="11"/>
                  </a:cubicBezTo>
                  <a:cubicBezTo>
                    <a:pt x="9" y="11"/>
                    <a:pt x="18" y="3"/>
                    <a:pt x="25" y="1"/>
                  </a:cubicBezTo>
                  <a:cubicBezTo>
                    <a:pt x="32" y="0"/>
                    <a:pt x="29" y="18"/>
                    <a:pt x="20" y="35"/>
                  </a:cubicBezTo>
                  <a:lnTo>
                    <a:pt x="0" y="23"/>
                  </a:ln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0">
              <a:extLst>
                <a:ext uri="{FF2B5EF4-FFF2-40B4-BE49-F238E27FC236}">
                  <a16:creationId xmlns:a16="http://schemas.microsoft.com/office/drawing/2014/main" id="{4161B543-B570-4664-8A5D-F467A66BF1C3}"/>
                </a:ext>
              </a:extLst>
            </p:cNvPr>
            <p:cNvSpPr>
              <a:spLocks/>
            </p:cNvSpPr>
            <p:nvPr/>
          </p:nvSpPr>
          <p:spPr bwMode="auto">
            <a:xfrm>
              <a:off x="-3711576" y="6203951"/>
              <a:ext cx="119063" cy="104775"/>
            </a:xfrm>
            <a:custGeom>
              <a:avLst/>
              <a:gdLst>
                <a:gd name="T0" fmla="*/ 40 w 40"/>
                <a:gd name="T1" fmla="*/ 13 h 35"/>
                <a:gd name="T2" fmla="*/ 26 w 40"/>
                <a:gd name="T3" fmla="*/ 3 h 35"/>
                <a:gd name="T4" fmla="*/ 26 w 40"/>
                <a:gd name="T5" fmla="*/ 9 h 35"/>
                <a:gd name="T6" fmla="*/ 7 w 40"/>
                <a:gd name="T7" fmla="*/ 11 h 35"/>
                <a:gd name="T8" fmla="*/ 31 w 40"/>
                <a:gd name="T9" fmla="*/ 35 h 35"/>
                <a:gd name="T10" fmla="*/ 40 w 40"/>
                <a:gd name="T11" fmla="*/ 13 h 35"/>
              </a:gdLst>
              <a:ahLst/>
              <a:cxnLst>
                <a:cxn ang="0">
                  <a:pos x="T0" y="T1"/>
                </a:cxn>
                <a:cxn ang="0">
                  <a:pos x="T2" y="T3"/>
                </a:cxn>
                <a:cxn ang="0">
                  <a:pos x="T4" y="T5"/>
                </a:cxn>
                <a:cxn ang="0">
                  <a:pos x="T6" y="T7"/>
                </a:cxn>
                <a:cxn ang="0">
                  <a:pos x="T8" y="T9"/>
                </a:cxn>
                <a:cxn ang="0">
                  <a:pos x="T10" y="T11"/>
                </a:cxn>
              </a:cxnLst>
              <a:rect l="0" t="0" r="r" b="b"/>
              <a:pathLst>
                <a:path w="40" h="35">
                  <a:moveTo>
                    <a:pt x="40" y="13"/>
                  </a:moveTo>
                  <a:cubicBezTo>
                    <a:pt x="40" y="13"/>
                    <a:pt x="33" y="6"/>
                    <a:pt x="26" y="3"/>
                  </a:cubicBezTo>
                  <a:cubicBezTo>
                    <a:pt x="19" y="0"/>
                    <a:pt x="26" y="9"/>
                    <a:pt x="26" y="9"/>
                  </a:cubicBezTo>
                  <a:cubicBezTo>
                    <a:pt x="26" y="9"/>
                    <a:pt x="14" y="8"/>
                    <a:pt x="7" y="11"/>
                  </a:cubicBezTo>
                  <a:cubicBezTo>
                    <a:pt x="0" y="14"/>
                    <a:pt x="14" y="27"/>
                    <a:pt x="31" y="35"/>
                  </a:cubicBezTo>
                  <a:lnTo>
                    <a:pt x="40" y="13"/>
                  </a:ln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1">
              <a:extLst>
                <a:ext uri="{FF2B5EF4-FFF2-40B4-BE49-F238E27FC236}">
                  <a16:creationId xmlns:a16="http://schemas.microsoft.com/office/drawing/2014/main" id="{5DE23321-4703-4F43-AEA0-30252BC36CE9}"/>
                </a:ext>
              </a:extLst>
            </p:cNvPr>
            <p:cNvSpPr>
              <a:spLocks/>
            </p:cNvSpPr>
            <p:nvPr/>
          </p:nvSpPr>
          <p:spPr bwMode="auto">
            <a:xfrm>
              <a:off x="-3663951" y="5821363"/>
              <a:ext cx="1066800" cy="619125"/>
            </a:xfrm>
            <a:custGeom>
              <a:avLst/>
              <a:gdLst>
                <a:gd name="T0" fmla="*/ 194 w 357"/>
                <a:gd name="T1" fmla="*/ 71 h 207"/>
                <a:gd name="T2" fmla="*/ 154 w 357"/>
                <a:gd name="T3" fmla="*/ 77 h 207"/>
                <a:gd name="T4" fmla="*/ 113 w 357"/>
                <a:gd name="T5" fmla="*/ 109 h 207"/>
                <a:gd name="T6" fmla="*/ 69 w 357"/>
                <a:gd name="T7" fmla="*/ 143 h 207"/>
                <a:gd name="T8" fmla="*/ 32 w 357"/>
                <a:gd name="T9" fmla="*/ 138 h 207"/>
                <a:gd name="T10" fmla="*/ 19 w 357"/>
                <a:gd name="T11" fmla="*/ 175 h 207"/>
                <a:gd name="T12" fmla="*/ 134 w 357"/>
                <a:gd name="T13" fmla="*/ 158 h 207"/>
                <a:gd name="T14" fmla="*/ 169 w 357"/>
                <a:gd name="T15" fmla="*/ 178 h 207"/>
                <a:gd name="T16" fmla="*/ 196 w 357"/>
                <a:gd name="T17" fmla="*/ 201 h 207"/>
                <a:gd name="T18" fmla="*/ 277 w 357"/>
                <a:gd name="T19" fmla="*/ 167 h 207"/>
                <a:gd name="T20" fmla="*/ 258 w 357"/>
                <a:gd name="T21" fmla="*/ 120 h 207"/>
                <a:gd name="T22" fmla="*/ 331 w 357"/>
                <a:gd name="T23" fmla="*/ 72 h 207"/>
                <a:gd name="T24" fmla="*/ 330 w 357"/>
                <a:gd name="T25" fmla="*/ 2 h 207"/>
                <a:gd name="T26" fmla="*/ 294 w 357"/>
                <a:gd name="T27" fmla="*/ 45 h 207"/>
                <a:gd name="T28" fmla="*/ 230 w 357"/>
                <a:gd name="T29" fmla="*/ 64 h 207"/>
                <a:gd name="T30" fmla="*/ 194 w 357"/>
                <a:gd name="T31" fmla="*/ 7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 h="207">
                  <a:moveTo>
                    <a:pt x="194" y="71"/>
                  </a:moveTo>
                  <a:cubicBezTo>
                    <a:pt x="194" y="71"/>
                    <a:pt x="170" y="73"/>
                    <a:pt x="154" y="77"/>
                  </a:cubicBezTo>
                  <a:cubicBezTo>
                    <a:pt x="137" y="80"/>
                    <a:pt x="127" y="86"/>
                    <a:pt x="113" y="109"/>
                  </a:cubicBezTo>
                  <a:cubicBezTo>
                    <a:pt x="99" y="132"/>
                    <a:pt x="79" y="142"/>
                    <a:pt x="69" y="143"/>
                  </a:cubicBezTo>
                  <a:cubicBezTo>
                    <a:pt x="52" y="146"/>
                    <a:pt x="38" y="139"/>
                    <a:pt x="32" y="138"/>
                  </a:cubicBezTo>
                  <a:cubicBezTo>
                    <a:pt x="18" y="135"/>
                    <a:pt x="0" y="160"/>
                    <a:pt x="19" y="175"/>
                  </a:cubicBezTo>
                  <a:cubicBezTo>
                    <a:pt x="37" y="190"/>
                    <a:pt x="94" y="207"/>
                    <a:pt x="134" y="158"/>
                  </a:cubicBezTo>
                  <a:cubicBezTo>
                    <a:pt x="134" y="158"/>
                    <a:pt x="141" y="182"/>
                    <a:pt x="169" y="178"/>
                  </a:cubicBezTo>
                  <a:cubicBezTo>
                    <a:pt x="169" y="178"/>
                    <a:pt x="184" y="195"/>
                    <a:pt x="196" y="201"/>
                  </a:cubicBezTo>
                  <a:cubicBezTo>
                    <a:pt x="196" y="201"/>
                    <a:pt x="229" y="177"/>
                    <a:pt x="277" y="167"/>
                  </a:cubicBezTo>
                  <a:cubicBezTo>
                    <a:pt x="277" y="167"/>
                    <a:pt x="270" y="138"/>
                    <a:pt x="258" y="120"/>
                  </a:cubicBezTo>
                  <a:cubicBezTo>
                    <a:pt x="258" y="120"/>
                    <a:pt x="305" y="120"/>
                    <a:pt x="331" y="72"/>
                  </a:cubicBezTo>
                  <a:cubicBezTo>
                    <a:pt x="357" y="24"/>
                    <a:pt x="346" y="5"/>
                    <a:pt x="330" y="2"/>
                  </a:cubicBezTo>
                  <a:cubicBezTo>
                    <a:pt x="315" y="0"/>
                    <a:pt x="307" y="34"/>
                    <a:pt x="294" y="45"/>
                  </a:cubicBezTo>
                  <a:cubicBezTo>
                    <a:pt x="282" y="56"/>
                    <a:pt x="268" y="68"/>
                    <a:pt x="230" y="64"/>
                  </a:cubicBezTo>
                  <a:cubicBezTo>
                    <a:pt x="193" y="60"/>
                    <a:pt x="194" y="71"/>
                    <a:pt x="194" y="71"/>
                  </a:cubicBezTo>
                  <a:close/>
                </a:path>
              </a:pathLst>
            </a:custGeom>
            <a:solidFill>
              <a:srgbClr val="FFE65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2">
              <a:extLst>
                <a:ext uri="{FF2B5EF4-FFF2-40B4-BE49-F238E27FC236}">
                  <a16:creationId xmlns:a16="http://schemas.microsoft.com/office/drawing/2014/main" id="{F32D90CF-68C2-4C9A-8EB3-55F1A7E0667C}"/>
                </a:ext>
              </a:extLst>
            </p:cNvPr>
            <p:cNvSpPr>
              <a:spLocks/>
            </p:cNvSpPr>
            <p:nvPr/>
          </p:nvSpPr>
          <p:spPr bwMode="auto">
            <a:xfrm>
              <a:off x="-3284538" y="5878513"/>
              <a:ext cx="409575" cy="277813"/>
            </a:xfrm>
            <a:custGeom>
              <a:avLst/>
              <a:gdLst>
                <a:gd name="T0" fmla="*/ 9 w 137"/>
                <a:gd name="T1" fmla="*/ 12 h 93"/>
                <a:gd name="T2" fmla="*/ 1 w 137"/>
                <a:gd name="T3" fmla="*/ 23 h 93"/>
                <a:gd name="T4" fmla="*/ 2 w 137"/>
                <a:gd name="T5" fmla="*/ 32 h 93"/>
                <a:gd name="T6" fmla="*/ 13 w 137"/>
                <a:gd name="T7" fmla="*/ 33 h 93"/>
                <a:gd name="T8" fmla="*/ 24 w 137"/>
                <a:gd name="T9" fmla="*/ 29 h 93"/>
                <a:gd name="T10" fmla="*/ 45 w 137"/>
                <a:gd name="T11" fmla="*/ 45 h 93"/>
                <a:gd name="T12" fmla="*/ 41 w 137"/>
                <a:gd name="T13" fmla="*/ 63 h 93"/>
                <a:gd name="T14" fmla="*/ 46 w 137"/>
                <a:gd name="T15" fmla="*/ 80 h 93"/>
                <a:gd name="T16" fmla="*/ 74 w 137"/>
                <a:gd name="T17" fmla="*/ 76 h 93"/>
                <a:gd name="T18" fmla="*/ 90 w 137"/>
                <a:gd name="T19" fmla="*/ 87 h 93"/>
                <a:gd name="T20" fmla="*/ 119 w 137"/>
                <a:gd name="T21" fmla="*/ 87 h 93"/>
                <a:gd name="T22" fmla="*/ 134 w 137"/>
                <a:gd name="T23" fmla="*/ 72 h 93"/>
                <a:gd name="T24" fmla="*/ 132 w 137"/>
                <a:gd name="T25" fmla="*/ 51 h 93"/>
                <a:gd name="T26" fmla="*/ 119 w 137"/>
                <a:gd name="T27" fmla="*/ 36 h 93"/>
                <a:gd name="T28" fmla="*/ 122 w 137"/>
                <a:gd name="T29" fmla="*/ 23 h 93"/>
                <a:gd name="T30" fmla="*/ 111 w 137"/>
                <a:gd name="T31" fmla="*/ 6 h 93"/>
                <a:gd name="T32" fmla="*/ 88 w 137"/>
                <a:gd name="T33" fmla="*/ 6 h 93"/>
                <a:gd name="T34" fmla="*/ 66 w 137"/>
                <a:gd name="T35" fmla="*/ 12 h 93"/>
                <a:gd name="T36" fmla="*/ 49 w 137"/>
                <a:gd name="T37" fmla="*/ 5 h 93"/>
                <a:gd name="T38" fmla="*/ 9 w 137"/>
                <a:gd name="T39" fmla="*/ 1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7" h="93">
                  <a:moveTo>
                    <a:pt x="9" y="12"/>
                  </a:moveTo>
                  <a:cubicBezTo>
                    <a:pt x="6" y="14"/>
                    <a:pt x="2" y="20"/>
                    <a:pt x="1" y="23"/>
                  </a:cubicBezTo>
                  <a:cubicBezTo>
                    <a:pt x="0" y="26"/>
                    <a:pt x="0" y="29"/>
                    <a:pt x="2" y="32"/>
                  </a:cubicBezTo>
                  <a:cubicBezTo>
                    <a:pt x="5" y="35"/>
                    <a:pt x="9" y="35"/>
                    <a:pt x="13" y="33"/>
                  </a:cubicBezTo>
                  <a:cubicBezTo>
                    <a:pt x="17" y="32"/>
                    <a:pt x="20" y="30"/>
                    <a:pt x="24" y="29"/>
                  </a:cubicBezTo>
                  <a:cubicBezTo>
                    <a:pt x="34" y="27"/>
                    <a:pt x="45" y="35"/>
                    <a:pt x="45" y="45"/>
                  </a:cubicBezTo>
                  <a:cubicBezTo>
                    <a:pt x="46" y="51"/>
                    <a:pt x="43" y="57"/>
                    <a:pt x="41" y="63"/>
                  </a:cubicBezTo>
                  <a:cubicBezTo>
                    <a:pt x="40" y="69"/>
                    <a:pt x="40" y="77"/>
                    <a:pt x="46" y="80"/>
                  </a:cubicBezTo>
                  <a:cubicBezTo>
                    <a:pt x="54" y="85"/>
                    <a:pt x="65" y="74"/>
                    <a:pt x="74" y="76"/>
                  </a:cubicBezTo>
                  <a:cubicBezTo>
                    <a:pt x="81" y="77"/>
                    <a:pt x="85" y="84"/>
                    <a:pt x="90" y="87"/>
                  </a:cubicBezTo>
                  <a:cubicBezTo>
                    <a:pt x="99" y="93"/>
                    <a:pt x="110" y="92"/>
                    <a:pt x="119" y="87"/>
                  </a:cubicBezTo>
                  <a:cubicBezTo>
                    <a:pt x="125" y="84"/>
                    <a:pt x="131" y="79"/>
                    <a:pt x="134" y="72"/>
                  </a:cubicBezTo>
                  <a:cubicBezTo>
                    <a:pt x="137" y="65"/>
                    <a:pt x="136" y="56"/>
                    <a:pt x="132" y="51"/>
                  </a:cubicBezTo>
                  <a:cubicBezTo>
                    <a:pt x="127" y="45"/>
                    <a:pt x="120" y="42"/>
                    <a:pt x="119" y="36"/>
                  </a:cubicBezTo>
                  <a:cubicBezTo>
                    <a:pt x="119" y="31"/>
                    <a:pt x="122" y="27"/>
                    <a:pt x="122" y="23"/>
                  </a:cubicBezTo>
                  <a:cubicBezTo>
                    <a:pt x="124" y="16"/>
                    <a:pt x="118" y="9"/>
                    <a:pt x="111" y="6"/>
                  </a:cubicBezTo>
                  <a:cubicBezTo>
                    <a:pt x="103" y="3"/>
                    <a:pt x="95" y="3"/>
                    <a:pt x="88" y="6"/>
                  </a:cubicBezTo>
                  <a:cubicBezTo>
                    <a:pt x="82" y="8"/>
                    <a:pt x="74" y="13"/>
                    <a:pt x="66" y="12"/>
                  </a:cubicBezTo>
                  <a:cubicBezTo>
                    <a:pt x="62" y="11"/>
                    <a:pt x="53" y="6"/>
                    <a:pt x="49" y="5"/>
                  </a:cubicBezTo>
                  <a:cubicBezTo>
                    <a:pt x="35" y="0"/>
                    <a:pt x="24" y="1"/>
                    <a:pt x="9" y="12"/>
                  </a:cubicBezTo>
                  <a:close/>
                </a:path>
              </a:pathLst>
            </a:custGeom>
            <a:solidFill>
              <a:srgbClr val="15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3">
              <a:extLst>
                <a:ext uri="{FF2B5EF4-FFF2-40B4-BE49-F238E27FC236}">
                  <a16:creationId xmlns:a16="http://schemas.microsoft.com/office/drawing/2014/main" id="{5FD903A3-EBBB-46D7-B6FE-9D810F5494C1}"/>
                </a:ext>
              </a:extLst>
            </p:cNvPr>
            <p:cNvSpPr>
              <a:spLocks/>
            </p:cNvSpPr>
            <p:nvPr/>
          </p:nvSpPr>
          <p:spPr bwMode="auto">
            <a:xfrm>
              <a:off x="-3152776" y="7204076"/>
              <a:ext cx="200025" cy="31750"/>
            </a:xfrm>
            <a:custGeom>
              <a:avLst/>
              <a:gdLst>
                <a:gd name="T0" fmla="*/ 65 w 67"/>
                <a:gd name="T1" fmla="*/ 3 h 11"/>
                <a:gd name="T2" fmla="*/ 58 w 67"/>
                <a:gd name="T3" fmla="*/ 11 h 11"/>
                <a:gd name="T4" fmla="*/ 5 w 67"/>
                <a:gd name="T5" fmla="*/ 11 h 11"/>
                <a:gd name="T6" fmla="*/ 33 w 67"/>
                <a:gd name="T7" fmla="*/ 1 h 11"/>
                <a:gd name="T8" fmla="*/ 65 w 67"/>
                <a:gd name="T9" fmla="*/ 3 h 11"/>
              </a:gdLst>
              <a:ahLst/>
              <a:cxnLst>
                <a:cxn ang="0">
                  <a:pos x="T0" y="T1"/>
                </a:cxn>
                <a:cxn ang="0">
                  <a:pos x="T2" y="T3"/>
                </a:cxn>
                <a:cxn ang="0">
                  <a:pos x="T4" y="T5"/>
                </a:cxn>
                <a:cxn ang="0">
                  <a:pos x="T6" y="T7"/>
                </a:cxn>
                <a:cxn ang="0">
                  <a:pos x="T8" y="T9"/>
                </a:cxn>
              </a:cxnLst>
              <a:rect l="0" t="0" r="r" b="b"/>
              <a:pathLst>
                <a:path w="67" h="11">
                  <a:moveTo>
                    <a:pt x="65" y="3"/>
                  </a:moveTo>
                  <a:cubicBezTo>
                    <a:pt x="65" y="3"/>
                    <a:pt x="67" y="11"/>
                    <a:pt x="58" y="11"/>
                  </a:cubicBezTo>
                  <a:cubicBezTo>
                    <a:pt x="49" y="11"/>
                    <a:pt x="9" y="11"/>
                    <a:pt x="5" y="11"/>
                  </a:cubicBezTo>
                  <a:cubicBezTo>
                    <a:pt x="0" y="11"/>
                    <a:pt x="5" y="1"/>
                    <a:pt x="33" y="1"/>
                  </a:cubicBezTo>
                  <a:cubicBezTo>
                    <a:pt x="67" y="0"/>
                    <a:pt x="65" y="3"/>
                    <a:pt x="65" y="3"/>
                  </a:cubicBezTo>
                  <a:close/>
                </a:path>
              </a:pathLst>
            </a:custGeom>
            <a:solidFill>
              <a:srgbClr val="F55B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4">
              <a:extLst>
                <a:ext uri="{FF2B5EF4-FFF2-40B4-BE49-F238E27FC236}">
                  <a16:creationId xmlns:a16="http://schemas.microsoft.com/office/drawing/2014/main" id="{81EC671A-9095-468F-8EA4-558657C7DC6D}"/>
                </a:ext>
              </a:extLst>
            </p:cNvPr>
            <p:cNvSpPr>
              <a:spLocks/>
            </p:cNvSpPr>
            <p:nvPr/>
          </p:nvSpPr>
          <p:spPr bwMode="auto">
            <a:xfrm>
              <a:off x="-5586413" y="7232651"/>
              <a:ext cx="201613" cy="33338"/>
            </a:xfrm>
            <a:custGeom>
              <a:avLst/>
              <a:gdLst>
                <a:gd name="T0" fmla="*/ 2 w 67"/>
                <a:gd name="T1" fmla="*/ 2 h 11"/>
                <a:gd name="T2" fmla="*/ 9 w 67"/>
                <a:gd name="T3" fmla="*/ 11 h 11"/>
                <a:gd name="T4" fmla="*/ 63 w 67"/>
                <a:gd name="T5" fmla="*/ 11 h 11"/>
                <a:gd name="T6" fmla="*/ 34 w 67"/>
                <a:gd name="T7" fmla="*/ 0 h 11"/>
                <a:gd name="T8" fmla="*/ 2 w 67"/>
                <a:gd name="T9" fmla="*/ 2 h 11"/>
              </a:gdLst>
              <a:ahLst/>
              <a:cxnLst>
                <a:cxn ang="0">
                  <a:pos x="T0" y="T1"/>
                </a:cxn>
                <a:cxn ang="0">
                  <a:pos x="T2" y="T3"/>
                </a:cxn>
                <a:cxn ang="0">
                  <a:pos x="T4" y="T5"/>
                </a:cxn>
                <a:cxn ang="0">
                  <a:pos x="T6" y="T7"/>
                </a:cxn>
                <a:cxn ang="0">
                  <a:pos x="T8" y="T9"/>
                </a:cxn>
              </a:cxnLst>
              <a:rect l="0" t="0" r="r" b="b"/>
              <a:pathLst>
                <a:path w="67" h="11">
                  <a:moveTo>
                    <a:pt x="2" y="2"/>
                  </a:moveTo>
                  <a:cubicBezTo>
                    <a:pt x="2" y="2"/>
                    <a:pt x="0" y="11"/>
                    <a:pt x="9" y="11"/>
                  </a:cubicBezTo>
                  <a:cubicBezTo>
                    <a:pt x="19" y="11"/>
                    <a:pt x="58" y="11"/>
                    <a:pt x="63" y="11"/>
                  </a:cubicBezTo>
                  <a:cubicBezTo>
                    <a:pt x="67" y="11"/>
                    <a:pt x="63" y="0"/>
                    <a:pt x="34" y="0"/>
                  </a:cubicBezTo>
                  <a:cubicBezTo>
                    <a:pt x="1" y="0"/>
                    <a:pt x="2" y="2"/>
                    <a:pt x="2" y="2"/>
                  </a:cubicBezTo>
                  <a:close/>
                </a:path>
              </a:pathLst>
            </a:custGeom>
            <a:solidFill>
              <a:srgbClr val="16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
              <a:extLst>
                <a:ext uri="{FF2B5EF4-FFF2-40B4-BE49-F238E27FC236}">
                  <a16:creationId xmlns:a16="http://schemas.microsoft.com/office/drawing/2014/main" id="{B6D516DB-EB74-4EAC-BA24-F20DE1A1B07A}"/>
                </a:ext>
              </a:extLst>
            </p:cNvPr>
            <p:cNvSpPr>
              <a:spLocks/>
            </p:cNvSpPr>
            <p:nvPr/>
          </p:nvSpPr>
          <p:spPr bwMode="auto">
            <a:xfrm>
              <a:off x="-6094413" y="7232651"/>
              <a:ext cx="201613" cy="33338"/>
            </a:xfrm>
            <a:custGeom>
              <a:avLst/>
              <a:gdLst>
                <a:gd name="T0" fmla="*/ 2 w 67"/>
                <a:gd name="T1" fmla="*/ 2 h 11"/>
                <a:gd name="T2" fmla="*/ 9 w 67"/>
                <a:gd name="T3" fmla="*/ 11 h 11"/>
                <a:gd name="T4" fmla="*/ 63 w 67"/>
                <a:gd name="T5" fmla="*/ 11 h 11"/>
                <a:gd name="T6" fmla="*/ 34 w 67"/>
                <a:gd name="T7" fmla="*/ 0 h 11"/>
                <a:gd name="T8" fmla="*/ 2 w 67"/>
                <a:gd name="T9" fmla="*/ 2 h 11"/>
              </a:gdLst>
              <a:ahLst/>
              <a:cxnLst>
                <a:cxn ang="0">
                  <a:pos x="T0" y="T1"/>
                </a:cxn>
                <a:cxn ang="0">
                  <a:pos x="T2" y="T3"/>
                </a:cxn>
                <a:cxn ang="0">
                  <a:pos x="T4" y="T5"/>
                </a:cxn>
                <a:cxn ang="0">
                  <a:pos x="T6" y="T7"/>
                </a:cxn>
                <a:cxn ang="0">
                  <a:pos x="T8" y="T9"/>
                </a:cxn>
              </a:cxnLst>
              <a:rect l="0" t="0" r="r" b="b"/>
              <a:pathLst>
                <a:path w="67" h="11">
                  <a:moveTo>
                    <a:pt x="2" y="2"/>
                  </a:moveTo>
                  <a:cubicBezTo>
                    <a:pt x="2" y="2"/>
                    <a:pt x="0" y="11"/>
                    <a:pt x="9" y="11"/>
                  </a:cubicBezTo>
                  <a:cubicBezTo>
                    <a:pt x="19" y="11"/>
                    <a:pt x="58" y="11"/>
                    <a:pt x="63" y="11"/>
                  </a:cubicBezTo>
                  <a:cubicBezTo>
                    <a:pt x="67" y="11"/>
                    <a:pt x="63" y="0"/>
                    <a:pt x="34" y="0"/>
                  </a:cubicBezTo>
                  <a:cubicBezTo>
                    <a:pt x="1" y="0"/>
                    <a:pt x="2" y="2"/>
                    <a:pt x="2" y="2"/>
                  </a:cubicBezTo>
                  <a:close/>
                </a:path>
              </a:pathLst>
            </a:custGeom>
            <a:solidFill>
              <a:srgbClr val="16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6">
              <a:extLst>
                <a:ext uri="{FF2B5EF4-FFF2-40B4-BE49-F238E27FC236}">
                  <a16:creationId xmlns:a16="http://schemas.microsoft.com/office/drawing/2014/main" id="{5C58C8FA-0795-4783-895F-3E525C3C01CD}"/>
                </a:ext>
              </a:extLst>
            </p:cNvPr>
            <p:cNvSpPr>
              <a:spLocks/>
            </p:cNvSpPr>
            <p:nvPr/>
          </p:nvSpPr>
          <p:spPr bwMode="auto">
            <a:xfrm>
              <a:off x="-2582863" y="7204076"/>
              <a:ext cx="203200" cy="31750"/>
            </a:xfrm>
            <a:custGeom>
              <a:avLst/>
              <a:gdLst>
                <a:gd name="T0" fmla="*/ 66 w 68"/>
                <a:gd name="T1" fmla="*/ 3 h 11"/>
                <a:gd name="T2" fmla="*/ 58 w 68"/>
                <a:gd name="T3" fmla="*/ 11 h 11"/>
                <a:gd name="T4" fmla="*/ 5 w 68"/>
                <a:gd name="T5" fmla="*/ 11 h 11"/>
                <a:gd name="T6" fmla="*/ 34 w 68"/>
                <a:gd name="T7" fmla="*/ 1 h 11"/>
                <a:gd name="T8" fmla="*/ 66 w 68"/>
                <a:gd name="T9" fmla="*/ 3 h 11"/>
              </a:gdLst>
              <a:ahLst/>
              <a:cxnLst>
                <a:cxn ang="0">
                  <a:pos x="T0" y="T1"/>
                </a:cxn>
                <a:cxn ang="0">
                  <a:pos x="T2" y="T3"/>
                </a:cxn>
                <a:cxn ang="0">
                  <a:pos x="T4" y="T5"/>
                </a:cxn>
                <a:cxn ang="0">
                  <a:pos x="T6" y="T7"/>
                </a:cxn>
                <a:cxn ang="0">
                  <a:pos x="T8" y="T9"/>
                </a:cxn>
              </a:cxnLst>
              <a:rect l="0" t="0" r="r" b="b"/>
              <a:pathLst>
                <a:path w="68" h="11">
                  <a:moveTo>
                    <a:pt x="66" y="3"/>
                  </a:moveTo>
                  <a:cubicBezTo>
                    <a:pt x="66" y="3"/>
                    <a:pt x="68" y="11"/>
                    <a:pt x="58" y="11"/>
                  </a:cubicBezTo>
                  <a:cubicBezTo>
                    <a:pt x="49" y="11"/>
                    <a:pt x="10" y="11"/>
                    <a:pt x="5" y="11"/>
                  </a:cubicBezTo>
                  <a:cubicBezTo>
                    <a:pt x="0" y="11"/>
                    <a:pt x="5" y="1"/>
                    <a:pt x="34" y="1"/>
                  </a:cubicBezTo>
                  <a:cubicBezTo>
                    <a:pt x="67" y="0"/>
                    <a:pt x="66" y="3"/>
                    <a:pt x="66" y="3"/>
                  </a:cubicBezTo>
                  <a:close/>
                </a:path>
              </a:pathLst>
            </a:custGeom>
            <a:solidFill>
              <a:srgbClr val="F55B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6" name="Subtítulo 37">
            <a:extLst>
              <a:ext uri="{FF2B5EF4-FFF2-40B4-BE49-F238E27FC236}">
                <a16:creationId xmlns:a16="http://schemas.microsoft.com/office/drawing/2014/main" id="{0FFCC770-3024-4753-AF47-1738FB1B5909}"/>
              </a:ext>
            </a:extLst>
          </p:cNvPr>
          <p:cNvSpPr txBox="1">
            <a:spLocks/>
          </p:cNvSpPr>
          <p:nvPr/>
        </p:nvSpPr>
        <p:spPr>
          <a:xfrm>
            <a:off x="4414188" y="1360236"/>
            <a:ext cx="4175854" cy="6378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5000"/>
              </a:lnSpc>
              <a:buFont typeface="Arial" panose="020B0604020202020204" pitchFamily="34" charset="0"/>
              <a:buNone/>
            </a:pPr>
            <a:r>
              <a:rPr lang="es-PE" sz="6600" b="1" i="1" dirty="0">
                <a:solidFill>
                  <a:schemeClr val="bg1"/>
                </a:solidFill>
                <a:latin typeface="Century Gothic" panose="020B0502020202020204" pitchFamily="34" charset="0"/>
              </a:rPr>
              <a:t>ThankYou </a:t>
            </a:r>
            <a:endParaRPr lang="en-US" sz="6600" b="1" i="1" dirty="0">
              <a:solidFill>
                <a:schemeClr val="bg1"/>
              </a:solidFill>
              <a:latin typeface="Century Gothic" panose="020B0502020202020204" pitchFamily="34" charset="0"/>
            </a:endParaRPr>
          </a:p>
        </p:txBody>
      </p:sp>
      <p:pic>
        <p:nvPicPr>
          <p:cNvPr id="3" name="Picture 2">
            <a:extLst>
              <a:ext uri="{FF2B5EF4-FFF2-40B4-BE49-F238E27FC236}">
                <a16:creationId xmlns:a16="http://schemas.microsoft.com/office/drawing/2014/main" id="{7D3AFFD1-81A4-42C6-49DA-09A5CAA8D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87" y="6288354"/>
            <a:ext cx="1360351" cy="465217"/>
          </a:xfrm>
          <a:prstGeom prst="rect">
            <a:avLst/>
          </a:prstGeom>
        </p:spPr>
      </p:pic>
      <p:sp>
        <p:nvSpPr>
          <p:cNvPr id="4" name="TextBox 3">
            <a:extLst>
              <a:ext uri="{FF2B5EF4-FFF2-40B4-BE49-F238E27FC236}">
                <a16:creationId xmlns:a16="http://schemas.microsoft.com/office/drawing/2014/main" id="{0DD821A3-9E7A-8A20-26F1-2F6D69440000}"/>
              </a:ext>
            </a:extLst>
          </p:cNvPr>
          <p:cNvSpPr txBox="1"/>
          <p:nvPr/>
        </p:nvSpPr>
        <p:spPr>
          <a:xfrm>
            <a:off x="8905997" y="6415585"/>
            <a:ext cx="3913646" cy="369332"/>
          </a:xfrm>
          <a:prstGeom prst="rect">
            <a:avLst/>
          </a:prstGeom>
          <a:noFill/>
        </p:spPr>
        <p:txBody>
          <a:bodyPr wrap="square" rtlCol="0">
            <a:spAutoFit/>
          </a:bodyPr>
          <a:lstStyle/>
          <a:p>
            <a:pPr algn="ctr"/>
            <a:r>
              <a:rPr lang="en-US" b="1" dirty="0">
                <a:latin typeface="Century Gothic" panose="020B0502020202020204" pitchFamily="34" charset="0"/>
              </a:rPr>
              <a:t>Ramesh Kumar Pandey</a:t>
            </a:r>
          </a:p>
        </p:txBody>
      </p:sp>
    </p:spTree>
    <p:extLst>
      <p:ext uri="{BB962C8B-B14F-4D97-AF65-F5344CB8AC3E}">
        <p14:creationId xmlns:p14="http://schemas.microsoft.com/office/powerpoint/2010/main" val="722118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26519E81-C48F-4DC1-8447-5AA3137BE5EE}"/>
              </a:ext>
            </a:extLst>
          </p:cNvPr>
          <p:cNvSpPr/>
          <p:nvPr/>
        </p:nvSpPr>
        <p:spPr>
          <a:xfrm>
            <a:off x="6553200" y="7440"/>
            <a:ext cx="5638800" cy="6850560"/>
          </a:xfrm>
          <a:prstGeom prst="rect">
            <a:avLst/>
          </a:prstGeom>
          <a:solidFill>
            <a:srgbClr val="DCEC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4A23E82-4ADA-4290-A732-46C59CED37BE}"/>
              </a:ext>
            </a:extLst>
          </p:cNvPr>
          <p:cNvSpPr/>
          <p:nvPr/>
        </p:nvSpPr>
        <p:spPr>
          <a:xfrm>
            <a:off x="7064944" y="595964"/>
            <a:ext cx="4513667" cy="258532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With a full team of designers, we produce hundreds of thousands of slides each year, in dozens of languages, for thousands of clients around the world.</a:t>
            </a:r>
          </a:p>
        </p:txBody>
      </p:sp>
      <p:sp>
        <p:nvSpPr>
          <p:cNvPr id="25" name="Rectangle 24">
            <a:extLst>
              <a:ext uri="{FF2B5EF4-FFF2-40B4-BE49-F238E27FC236}">
                <a16:creationId xmlns:a16="http://schemas.microsoft.com/office/drawing/2014/main" id="{814E8360-63F3-4F18-817E-6FBC4551EF0D}"/>
              </a:ext>
            </a:extLst>
          </p:cNvPr>
          <p:cNvSpPr/>
          <p:nvPr/>
        </p:nvSpPr>
        <p:spPr>
          <a:xfrm>
            <a:off x="7064944" y="3432720"/>
            <a:ext cx="3307591" cy="147732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468DC3"/>
                </a:solidFill>
                <a:effectLst/>
                <a:uLnTx/>
                <a:uFillTx/>
                <a:latin typeface="Segoe UI" panose="020B0502040204020203" pitchFamily="34" charset="0"/>
                <a:ea typeface="Open Sans" panose="020B0606030504020204" pitchFamily="34" charset="0"/>
                <a:cs typeface="Segoe UI" panose="020B0502040204020203" pitchFamily="34" charset="0"/>
              </a:rPr>
              <a:t>Get Started</a:t>
            </a:r>
          </a:p>
        </p:txBody>
      </p:sp>
      <p:grpSp>
        <p:nvGrpSpPr>
          <p:cNvPr id="9" name="Group 8">
            <a:extLst>
              <a:ext uri="{FF2B5EF4-FFF2-40B4-BE49-F238E27FC236}">
                <a16:creationId xmlns:a16="http://schemas.microsoft.com/office/drawing/2014/main" id="{5298F209-5475-4EE8-82B8-E06B477AE492}"/>
              </a:ext>
            </a:extLst>
          </p:cNvPr>
          <p:cNvGrpSpPr/>
          <p:nvPr/>
        </p:nvGrpSpPr>
        <p:grpSpPr>
          <a:xfrm>
            <a:off x="495298" y="500591"/>
            <a:ext cx="5543552" cy="5949434"/>
            <a:chOff x="371248" y="367458"/>
            <a:chExt cx="5791652" cy="6215699"/>
          </a:xfrm>
        </p:grpSpPr>
        <p:grpSp>
          <p:nvGrpSpPr>
            <p:cNvPr id="4" name="Group 3">
              <a:extLst>
                <a:ext uri="{FF2B5EF4-FFF2-40B4-BE49-F238E27FC236}">
                  <a16:creationId xmlns:a16="http://schemas.microsoft.com/office/drawing/2014/main" id="{CD845A77-C33E-4B0F-92C8-5FF58F25D5BB}"/>
                </a:ext>
              </a:extLst>
            </p:cNvPr>
            <p:cNvGrpSpPr/>
            <p:nvPr/>
          </p:nvGrpSpPr>
          <p:grpSpPr>
            <a:xfrm>
              <a:off x="383468" y="2256268"/>
              <a:ext cx="5779430" cy="1621673"/>
              <a:chOff x="392993" y="2284440"/>
              <a:chExt cx="5779430" cy="1621673"/>
            </a:xfrm>
          </p:grpSpPr>
          <p:pic>
            <p:nvPicPr>
              <p:cNvPr id="40" name="Picture 39">
                <a:extLst>
                  <a:ext uri="{FF2B5EF4-FFF2-40B4-BE49-F238E27FC236}">
                    <a16:creationId xmlns:a16="http://schemas.microsoft.com/office/drawing/2014/main" id="{E5A8486D-6564-4EC8-AC45-70E000CC5923}"/>
                  </a:ext>
                </a:extLst>
              </p:cNvPr>
              <p:cNvPicPr>
                <a:picLocks noChangeAspect="1"/>
              </p:cNvPicPr>
              <p:nvPr/>
            </p:nvPicPr>
            <p:blipFill rotWithShape="1">
              <a:blip r:embed="rId2">
                <a:extLst>
                  <a:ext uri="{28A0092B-C50C-407E-A947-70E740481C1C}">
                    <a14:useLocalDpi xmlns:a14="http://schemas.microsoft.com/office/drawing/2010/main" val="0"/>
                  </a:ext>
                </a:extLst>
              </a:blip>
              <a:srcRect l="3435" t="7099" r="67646" b="5151"/>
              <a:stretch/>
            </p:blipFill>
            <p:spPr>
              <a:xfrm>
                <a:off x="392993" y="2284440"/>
                <a:ext cx="1425080" cy="1412810"/>
              </a:xfrm>
              <a:custGeom>
                <a:avLst/>
                <a:gdLst>
                  <a:gd name="connsiteX0" fmla="*/ 0 w 1425080"/>
                  <a:gd name="connsiteY0" fmla="*/ 0 h 1412810"/>
                  <a:gd name="connsiteX1" fmla="*/ 1425080 w 1425080"/>
                  <a:gd name="connsiteY1" fmla="*/ 0 h 1412810"/>
                  <a:gd name="connsiteX2" fmla="*/ 1425080 w 1425080"/>
                  <a:gd name="connsiteY2" fmla="*/ 1412810 h 1412810"/>
                  <a:gd name="connsiteX3" fmla="*/ 0 w 1425080"/>
                  <a:gd name="connsiteY3" fmla="*/ 1412810 h 1412810"/>
                </a:gdLst>
                <a:ahLst/>
                <a:cxnLst>
                  <a:cxn ang="0">
                    <a:pos x="connsiteX0" y="connsiteY0"/>
                  </a:cxn>
                  <a:cxn ang="0">
                    <a:pos x="connsiteX1" y="connsiteY1"/>
                  </a:cxn>
                  <a:cxn ang="0">
                    <a:pos x="connsiteX2" y="connsiteY2"/>
                  </a:cxn>
                  <a:cxn ang="0">
                    <a:pos x="connsiteX3" y="connsiteY3"/>
                  </a:cxn>
                </a:cxnLst>
                <a:rect l="l" t="t" r="r" b="b"/>
                <a:pathLst>
                  <a:path w="1425080" h="1412810">
                    <a:moveTo>
                      <a:pt x="0" y="0"/>
                    </a:moveTo>
                    <a:lnTo>
                      <a:pt x="1425080" y="0"/>
                    </a:lnTo>
                    <a:lnTo>
                      <a:pt x="1425080" y="1412810"/>
                    </a:lnTo>
                    <a:lnTo>
                      <a:pt x="0" y="1412810"/>
                    </a:lnTo>
                    <a:close/>
                  </a:path>
                </a:pathLst>
              </a:custGeom>
            </p:spPr>
          </p:pic>
          <p:pic>
            <p:nvPicPr>
              <p:cNvPr id="38" name="Picture 37">
                <a:extLst>
                  <a:ext uri="{FF2B5EF4-FFF2-40B4-BE49-F238E27FC236}">
                    <a16:creationId xmlns:a16="http://schemas.microsoft.com/office/drawing/2014/main" id="{4B3E1175-FC7B-4851-8C36-C1A36B45F86C}"/>
                  </a:ext>
                </a:extLst>
              </p:cNvPr>
              <p:cNvPicPr>
                <a:picLocks noChangeAspect="1"/>
              </p:cNvPicPr>
              <p:nvPr/>
            </p:nvPicPr>
            <p:blipFill rotWithShape="1">
              <a:blip r:embed="rId2">
                <a:extLst>
                  <a:ext uri="{28A0092B-C50C-407E-A947-70E740481C1C}">
                    <a14:useLocalDpi xmlns:a14="http://schemas.microsoft.com/office/drawing/2010/main" val="0"/>
                  </a:ext>
                </a:extLst>
              </a:blip>
              <a:srcRect l="32987" t="13143" r="-2475" b="8671"/>
              <a:stretch/>
            </p:blipFill>
            <p:spPr>
              <a:xfrm>
                <a:off x="1797650" y="2297936"/>
                <a:ext cx="4374773" cy="1608177"/>
              </a:xfrm>
              <a:custGeom>
                <a:avLst/>
                <a:gdLst>
                  <a:gd name="connsiteX0" fmla="*/ 0 w 4374773"/>
                  <a:gd name="connsiteY0" fmla="*/ 0 h 1741864"/>
                  <a:gd name="connsiteX1" fmla="*/ 4374773 w 4374773"/>
                  <a:gd name="connsiteY1" fmla="*/ 0 h 1741864"/>
                  <a:gd name="connsiteX2" fmla="*/ 4374773 w 4374773"/>
                  <a:gd name="connsiteY2" fmla="*/ 1741864 h 1741864"/>
                  <a:gd name="connsiteX3" fmla="*/ 0 w 4374773"/>
                  <a:gd name="connsiteY3" fmla="*/ 1741864 h 1741864"/>
                </a:gdLst>
                <a:ahLst/>
                <a:cxnLst>
                  <a:cxn ang="0">
                    <a:pos x="connsiteX0" y="connsiteY0"/>
                  </a:cxn>
                  <a:cxn ang="0">
                    <a:pos x="connsiteX1" y="connsiteY1"/>
                  </a:cxn>
                  <a:cxn ang="0">
                    <a:pos x="connsiteX2" y="connsiteY2"/>
                  </a:cxn>
                  <a:cxn ang="0">
                    <a:pos x="connsiteX3" y="connsiteY3"/>
                  </a:cxn>
                </a:cxnLst>
                <a:rect l="l" t="t" r="r" b="b"/>
                <a:pathLst>
                  <a:path w="4374773" h="1741864">
                    <a:moveTo>
                      <a:pt x="0" y="0"/>
                    </a:moveTo>
                    <a:lnTo>
                      <a:pt x="4374773" y="0"/>
                    </a:lnTo>
                    <a:lnTo>
                      <a:pt x="4374773" y="1741864"/>
                    </a:lnTo>
                    <a:lnTo>
                      <a:pt x="0" y="1741864"/>
                    </a:lnTo>
                    <a:close/>
                  </a:path>
                </a:pathLst>
              </a:custGeom>
            </p:spPr>
          </p:pic>
        </p:grpSp>
        <p:grpSp>
          <p:nvGrpSpPr>
            <p:cNvPr id="6" name="Group 5">
              <a:extLst>
                <a:ext uri="{FF2B5EF4-FFF2-40B4-BE49-F238E27FC236}">
                  <a16:creationId xmlns:a16="http://schemas.microsoft.com/office/drawing/2014/main" id="{3264E504-EEA2-4C9F-B38C-F1B0FEEF4CAC}"/>
                </a:ext>
              </a:extLst>
            </p:cNvPr>
            <p:cNvGrpSpPr/>
            <p:nvPr/>
          </p:nvGrpSpPr>
          <p:grpSpPr>
            <a:xfrm>
              <a:off x="383467" y="367458"/>
              <a:ext cx="5779433" cy="1528842"/>
              <a:chOff x="392992" y="527185"/>
              <a:chExt cx="5779433" cy="1528842"/>
            </a:xfrm>
          </p:grpSpPr>
          <p:pic>
            <p:nvPicPr>
              <p:cNvPr id="68" name="Picture 67">
                <a:extLst>
                  <a:ext uri="{FF2B5EF4-FFF2-40B4-BE49-F238E27FC236}">
                    <a16:creationId xmlns:a16="http://schemas.microsoft.com/office/drawing/2014/main" id="{1B273EAB-7E0C-4A47-9226-FC530BF43B0B}"/>
                  </a:ext>
                </a:extLst>
              </p:cNvPr>
              <p:cNvPicPr>
                <a:picLocks noChangeAspect="1"/>
              </p:cNvPicPr>
              <p:nvPr/>
            </p:nvPicPr>
            <p:blipFill rotWithShape="1">
              <a:blip r:embed="rId3">
                <a:extLst>
                  <a:ext uri="{28A0092B-C50C-407E-A947-70E740481C1C}">
                    <a14:useLocalDpi xmlns:a14="http://schemas.microsoft.com/office/drawing/2010/main" val="0"/>
                  </a:ext>
                </a:extLst>
              </a:blip>
              <a:srcRect l="5468" t="-6003" r="66869" b="-3962"/>
              <a:stretch/>
            </p:blipFill>
            <p:spPr>
              <a:xfrm>
                <a:off x="392992" y="527185"/>
                <a:ext cx="1425080"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pic>
            <p:nvPicPr>
              <p:cNvPr id="63" name="Picture 62">
                <a:extLst>
                  <a:ext uri="{FF2B5EF4-FFF2-40B4-BE49-F238E27FC236}">
                    <a16:creationId xmlns:a16="http://schemas.microsoft.com/office/drawing/2014/main" id="{EB88A6E0-C2AC-4059-820F-FC3B91E21A2E}"/>
                  </a:ext>
                </a:extLst>
              </p:cNvPr>
              <p:cNvPicPr>
                <a:picLocks noChangeAspect="1"/>
              </p:cNvPicPr>
              <p:nvPr/>
            </p:nvPicPr>
            <p:blipFill rotWithShape="1">
              <a:blip r:embed="rId3">
                <a:extLst>
                  <a:ext uri="{28A0092B-C50C-407E-A947-70E740481C1C}">
                    <a14:useLocalDpi xmlns:a14="http://schemas.microsoft.com/office/drawing/2010/main" val="0"/>
                  </a:ext>
                </a:extLst>
              </a:blip>
              <a:srcRect l="33956" t="4006" r="2305" b="6680"/>
              <a:stretch/>
            </p:blipFill>
            <p:spPr>
              <a:xfrm>
                <a:off x="1797651" y="527185"/>
                <a:ext cx="4374774" cy="1528842"/>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grpSp>
        <p:grpSp>
          <p:nvGrpSpPr>
            <p:cNvPr id="2" name="Group 1">
              <a:extLst>
                <a:ext uri="{FF2B5EF4-FFF2-40B4-BE49-F238E27FC236}">
                  <a16:creationId xmlns:a16="http://schemas.microsoft.com/office/drawing/2014/main" id="{C6A72FD5-B3CB-4D7F-8642-AD1B2BE936F6}"/>
                </a:ext>
              </a:extLst>
            </p:cNvPr>
            <p:cNvGrpSpPr/>
            <p:nvPr/>
          </p:nvGrpSpPr>
          <p:grpSpPr>
            <a:xfrm>
              <a:off x="401564" y="4237908"/>
              <a:ext cx="5743239" cy="2345249"/>
              <a:chOff x="411089" y="4191148"/>
              <a:chExt cx="5743239" cy="2345249"/>
            </a:xfrm>
          </p:grpSpPr>
          <p:pic>
            <p:nvPicPr>
              <p:cNvPr id="66" name="Picture 65">
                <a:extLst>
                  <a:ext uri="{FF2B5EF4-FFF2-40B4-BE49-F238E27FC236}">
                    <a16:creationId xmlns:a16="http://schemas.microsoft.com/office/drawing/2014/main" id="{22BFEC5D-EDEB-4EE8-8037-3E3F984559B3}"/>
                  </a:ext>
                </a:extLst>
              </p:cNvPr>
              <p:cNvPicPr>
                <a:picLocks noChangeAspect="1"/>
              </p:cNvPicPr>
              <p:nvPr/>
            </p:nvPicPr>
            <p:blipFill rotWithShape="1">
              <a:blip r:embed="rId4">
                <a:extLst>
                  <a:ext uri="{28A0092B-C50C-407E-A947-70E740481C1C}">
                    <a14:useLocalDpi xmlns:a14="http://schemas.microsoft.com/office/drawing/2010/main" val="0"/>
                  </a:ext>
                </a:extLst>
              </a:blip>
              <a:srcRect l="32768" t="9595" r="-1553" b="5072"/>
              <a:stretch/>
            </p:blipFill>
            <p:spPr>
              <a:xfrm>
                <a:off x="1779555" y="4191148"/>
                <a:ext cx="4374773" cy="2345249"/>
              </a:xfrm>
              <a:custGeom>
                <a:avLst/>
                <a:gdLst>
                  <a:gd name="connsiteX0" fmla="*/ 0 w 4095065"/>
                  <a:gd name="connsiteY0" fmla="*/ 0 h 909675"/>
                  <a:gd name="connsiteX1" fmla="*/ 4095065 w 4095065"/>
                  <a:gd name="connsiteY1" fmla="*/ 0 h 909675"/>
                  <a:gd name="connsiteX2" fmla="*/ 4095065 w 4095065"/>
                  <a:gd name="connsiteY2" fmla="*/ 909675 h 909675"/>
                  <a:gd name="connsiteX3" fmla="*/ 0 w 409506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4095065" h="909675">
                    <a:moveTo>
                      <a:pt x="0" y="0"/>
                    </a:moveTo>
                    <a:lnTo>
                      <a:pt x="4095065" y="0"/>
                    </a:lnTo>
                    <a:lnTo>
                      <a:pt x="4095065" y="909675"/>
                    </a:lnTo>
                    <a:lnTo>
                      <a:pt x="0" y="909675"/>
                    </a:lnTo>
                    <a:close/>
                  </a:path>
                </a:pathLst>
              </a:custGeom>
            </p:spPr>
          </p:pic>
          <p:pic>
            <p:nvPicPr>
              <p:cNvPr id="74" name="Picture 73">
                <a:extLst>
                  <a:ext uri="{FF2B5EF4-FFF2-40B4-BE49-F238E27FC236}">
                    <a16:creationId xmlns:a16="http://schemas.microsoft.com/office/drawing/2014/main" id="{C809BBA1-2476-435D-9D8F-C8B938E8EE1D}"/>
                  </a:ext>
                </a:extLst>
              </p:cNvPr>
              <p:cNvPicPr>
                <a:picLocks noChangeAspect="1"/>
              </p:cNvPicPr>
              <p:nvPr/>
            </p:nvPicPr>
            <p:blipFill rotWithShape="1">
              <a:blip r:embed="rId4">
                <a:extLst>
                  <a:ext uri="{28A0092B-C50C-407E-A947-70E740481C1C}">
                    <a14:useLocalDpi xmlns:a14="http://schemas.microsoft.com/office/drawing/2010/main" val="0"/>
                  </a:ext>
                </a:extLst>
              </a:blip>
              <a:srcRect l="3159" t="3031" r="67137" b="28821"/>
              <a:stretch/>
            </p:blipFill>
            <p:spPr>
              <a:xfrm>
                <a:off x="411089" y="4298666"/>
                <a:ext cx="1425082" cy="1412811"/>
              </a:xfrm>
              <a:custGeom>
                <a:avLst/>
                <a:gdLst>
                  <a:gd name="connsiteX0" fmla="*/ 0 w 917575"/>
                  <a:gd name="connsiteY0" fmla="*/ 0 h 909675"/>
                  <a:gd name="connsiteX1" fmla="*/ 917575 w 917575"/>
                  <a:gd name="connsiteY1" fmla="*/ 0 h 909675"/>
                  <a:gd name="connsiteX2" fmla="*/ 917575 w 917575"/>
                  <a:gd name="connsiteY2" fmla="*/ 909675 h 909675"/>
                  <a:gd name="connsiteX3" fmla="*/ 0 w 917575"/>
                  <a:gd name="connsiteY3" fmla="*/ 909675 h 909675"/>
                </a:gdLst>
                <a:ahLst/>
                <a:cxnLst>
                  <a:cxn ang="0">
                    <a:pos x="connsiteX0" y="connsiteY0"/>
                  </a:cxn>
                  <a:cxn ang="0">
                    <a:pos x="connsiteX1" y="connsiteY1"/>
                  </a:cxn>
                  <a:cxn ang="0">
                    <a:pos x="connsiteX2" y="connsiteY2"/>
                  </a:cxn>
                  <a:cxn ang="0">
                    <a:pos x="connsiteX3" y="connsiteY3"/>
                  </a:cxn>
                </a:cxnLst>
                <a:rect l="l" t="t" r="r" b="b"/>
                <a:pathLst>
                  <a:path w="917575" h="909675">
                    <a:moveTo>
                      <a:pt x="0" y="0"/>
                    </a:moveTo>
                    <a:lnTo>
                      <a:pt x="917575" y="0"/>
                    </a:lnTo>
                    <a:lnTo>
                      <a:pt x="917575" y="909675"/>
                    </a:lnTo>
                    <a:lnTo>
                      <a:pt x="0" y="909675"/>
                    </a:lnTo>
                    <a:close/>
                  </a:path>
                </a:pathLst>
              </a:custGeom>
            </p:spPr>
          </p:pic>
        </p:grpSp>
        <p:cxnSp>
          <p:nvCxnSpPr>
            <p:cNvPr id="80" name="Straight Connector 79">
              <a:extLst>
                <a:ext uri="{FF2B5EF4-FFF2-40B4-BE49-F238E27FC236}">
                  <a16:creationId xmlns:a16="http://schemas.microsoft.com/office/drawing/2014/main" id="{51050D9D-4058-4D45-A51D-AB2BBB5F8A79}"/>
                </a:ext>
              </a:extLst>
            </p:cNvPr>
            <p:cNvCxnSpPr>
              <a:cxnSpLocks/>
            </p:cNvCxnSpPr>
            <p:nvPr/>
          </p:nvCxnSpPr>
          <p:spPr>
            <a:xfrm>
              <a:off x="371248" y="4057925"/>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1D2AF1F-4132-440F-9D32-9AF207CE1448}"/>
                </a:ext>
              </a:extLst>
            </p:cNvPr>
            <p:cNvCxnSpPr>
              <a:cxnSpLocks/>
            </p:cNvCxnSpPr>
            <p:nvPr/>
          </p:nvCxnSpPr>
          <p:spPr>
            <a:xfrm>
              <a:off x="371248" y="2076284"/>
              <a:ext cx="579015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56FB6ED9-4944-4C39-B3F1-D940C9ED2E39}"/>
              </a:ext>
            </a:extLst>
          </p:cNvPr>
          <p:cNvGrpSpPr/>
          <p:nvPr/>
        </p:nvGrpSpPr>
        <p:grpSpPr>
          <a:xfrm>
            <a:off x="10928712" y="6126099"/>
            <a:ext cx="947290" cy="270982"/>
            <a:chOff x="4103688" y="-2378075"/>
            <a:chExt cx="1309687" cy="374650"/>
          </a:xfrm>
          <a:solidFill>
            <a:srgbClr val="468DC3"/>
          </a:solidFill>
        </p:grpSpPr>
        <p:sp>
          <p:nvSpPr>
            <p:cNvPr id="93" name="Freeform 254">
              <a:extLst>
                <a:ext uri="{FF2B5EF4-FFF2-40B4-BE49-F238E27FC236}">
                  <a16:creationId xmlns:a16="http://schemas.microsoft.com/office/drawing/2014/main" id="{73820BC4-C177-49E8-B574-9F605AACCC1D}"/>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255">
              <a:extLst>
                <a:ext uri="{FF2B5EF4-FFF2-40B4-BE49-F238E27FC236}">
                  <a16:creationId xmlns:a16="http://schemas.microsoft.com/office/drawing/2014/main" id="{137DFC2F-F31C-415D-BC34-733E075AE5D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256">
              <a:extLst>
                <a:ext uri="{FF2B5EF4-FFF2-40B4-BE49-F238E27FC236}">
                  <a16:creationId xmlns:a16="http://schemas.microsoft.com/office/drawing/2014/main" id="{2F17AE13-EE80-4D63-86B9-BDDD46D74B7C}"/>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257">
              <a:extLst>
                <a:ext uri="{FF2B5EF4-FFF2-40B4-BE49-F238E27FC236}">
                  <a16:creationId xmlns:a16="http://schemas.microsoft.com/office/drawing/2014/main" id="{A1B8A2FB-8732-414D-A4E3-094F84A12012}"/>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258">
              <a:extLst>
                <a:ext uri="{FF2B5EF4-FFF2-40B4-BE49-F238E27FC236}">
                  <a16:creationId xmlns:a16="http://schemas.microsoft.com/office/drawing/2014/main" id="{5BE0B229-8A14-4FE7-ABC2-5C80BBE56024}"/>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259">
              <a:extLst>
                <a:ext uri="{FF2B5EF4-FFF2-40B4-BE49-F238E27FC236}">
                  <a16:creationId xmlns:a16="http://schemas.microsoft.com/office/drawing/2014/main" id="{CAECD71B-075B-4260-8514-D7E858871AC9}"/>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260">
              <a:extLst>
                <a:ext uri="{FF2B5EF4-FFF2-40B4-BE49-F238E27FC236}">
                  <a16:creationId xmlns:a16="http://schemas.microsoft.com/office/drawing/2014/main" id="{57AD8954-8543-4956-A614-5669BF8231E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Rectangle 261">
              <a:extLst>
                <a:ext uri="{FF2B5EF4-FFF2-40B4-BE49-F238E27FC236}">
                  <a16:creationId xmlns:a16="http://schemas.microsoft.com/office/drawing/2014/main" id="{F9B089D1-FDAF-4A0F-BD3D-664DD198D217}"/>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262">
              <a:extLst>
                <a:ext uri="{FF2B5EF4-FFF2-40B4-BE49-F238E27FC236}">
                  <a16:creationId xmlns:a16="http://schemas.microsoft.com/office/drawing/2014/main" id="{75596C62-BF8E-4158-84B8-949CCA5F54D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 name="Rectangle 6">
            <a:extLst>
              <a:ext uri="{FF2B5EF4-FFF2-40B4-BE49-F238E27FC236}">
                <a16:creationId xmlns:a16="http://schemas.microsoft.com/office/drawing/2014/main" id="{7235DBE7-9C8E-4A39-B93C-90B4970974DE}"/>
              </a:ext>
            </a:extLst>
          </p:cNvPr>
          <p:cNvSpPr/>
          <p:nvPr/>
        </p:nvSpPr>
        <p:spPr>
          <a:xfrm>
            <a:off x="7064944" y="4171384"/>
            <a:ext cx="4811058"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order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80648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roup 178">
            <a:extLst>
              <a:ext uri="{FF2B5EF4-FFF2-40B4-BE49-F238E27FC236}">
                <a16:creationId xmlns:a16="http://schemas.microsoft.com/office/drawing/2014/main" id="{32BD925E-0CE8-4479-AE6E-09E372CA2F19}"/>
              </a:ext>
            </a:extLst>
          </p:cNvPr>
          <p:cNvGrpSpPr/>
          <p:nvPr/>
        </p:nvGrpSpPr>
        <p:grpSpPr>
          <a:xfrm>
            <a:off x="1938308" y="4774358"/>
            <a:ext cx="8315383" cy="908475"/>
            <a:chOff x="1715637" y="4908708"/>
            <a:chExt cx="8315383" cy="908475"/>
          </a:xfrm>
        </p:grpSpPr>
        <p:grpSp>
          <p:nvGrpSpPr>
            <p:cNvPr id="178" name="Group 177">
              <a:extLst>
                <a:ext uri="{FF2B5EF4-FFF2-40B4-BE49-F238E27FC236}">
                  <a16:creationId xmlns:a16="http://schemas.microsoft.com/office/drawing/2014/main" id="{4A0C7763-58C7-4971-85F2-47EB4C2FD1C7}"/>
                </a:ext>
              </a:extLst>
            </p:cNvPr>
            <p:cNvGrpSpPr/>
            <p:nvPr/>
          </p:nvGrpSpPr>
          <p:grpSpPr>
            <a:xfrm>
              <a:off x="1715637" y="5113940"/>
              <a:ext cx="8315383" cy="703243"/>
              <a:chOff x="407242" y="5207636"/>
              <a:chExt cx="8315383" cy="703243"/>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44" y="5601841"/>
                <a:ext cx="3388816" cy="2610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42" y="5353156"/>
                <a:ext cx="3505467" cy="270036"/>
              </a:xfrm>
              <a:prstGeom prst="rect">
                <a:avLst/>
              </a:prstGeom>
            </p:spPr>
          </p:pic>
          <p:pic>
            <p:nvPicPr>
              <p:cNvPr id="34" name="Picture 33"/>
              <p:cNvPicPr>
                <a:picLocks noChangeAspect="1"/>
              </p:cNvPicPr>
              <p:nvPr/>
            </p:nvPicPr>
            <p:blipFill>
              <a:blip r:embed="rId5">
                <a:duotone>
                  <a:schemeClr val="bg2">
                    <a:shade val="45000"/>
                    <a:satMod val="135000"/>
                  </a:schemeClr>
                  <a:prstClr val="white"/>
                </a:duotone>
              </a:blip>
              <a:stretch>
                <a:fillRect/>
              </a:stretch>
            </p:blipFill>
            <p:spPr>
              <a:xfrm>
                <a:off x="4881962" y="5438321"/>
                <a:ext cx="324541" cy="95886"/>
              </a:xfrm>
              <a:prstGeom prst="rect">
                <a:avLst/>
              </a:prstGeom>
            </p:spPr>
          </p:pic>
          <p:pic>
            <p:nvPicPr>
              <p:cNvPr id="35" name="Picture 34"/>
              <p:cNvPicPr>
                <a:picLocks noChangeAspect="1"/>
              </p:cNvPicPr>
              <p:nvPr/>
            </p:nvPicPr>
            <p:blipFill>
              <a:blip r:embed="rId6">
                <a:duotone>
                  <a:schemeClr val="bg2">
                    <a:shade val="45000"/>
                    <a:satMod val="135000"/>
                  </a:schemeClr>
                  <a:prstClr val="white"/>
                </a:duotone>
              </a:blip>
              <a:stretch>
                <a:fillRect/>
              </a:stretch>
            </p:blipFill>
            <p:spPr>
              <a:xfrm>
                <a:off x="4334094" y="5699241"/>
                <a:ext cx="510796" cy="109758"/>
              </a:xfrm>
              <a:prstGeom prst="rect">
                <a:avLst/>
              </a:prstGeom>
            </p:spPr>
          </p:pic>
          <p:pic>
            <p:nvPicPr>
              <p:cNvPr id="45" name="Picture 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64727" y="5207636"/>
                <a:ext cx="745507" cy="521855"/>
              </a:xfrm>
              <a:prstGeom prst="rect">
                <a:avLst/>
              </a:prstGeom>
            </p:spPr>
          </p:pic>
          <p:pic>
            <p:nvPicPr>
              <p:cNvPr id="43" name="Picture 42"/>
              <p:cNvPicPr>
                <a:picLocks noChangeAspect="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8593" b="28061"/>
              <a:stretch/>
            </p:blipFill>
            <p:spPr>
              <a:xfrm>
                <a:off x="6613249" y="5678706"/>
                <a:ext cx="1019828" cy="207812"/>
              </a:xfrm>
              <a:prstGeom prst="rect">
                <a:avLst/>
              </a:prstGeom>
            </p:spPr>
          </p:pic>
          <p:pic>
            <p:nvPicPr>
              <p:cNvPr id="42" name="Picture 41"/>
              <p:cNvPicPr>
                <a:picLocks noChangeAspect="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96903" y="5650502"/>
                <a:ext cx="1094595" cy="158497"/>
              </a:xfrm>
              <a:prstGeom prst="rect">
                <a:avLst/>
              </a:prstGeom>
            </p:spPr>
          </p:pic>
          <p:pic>
            <p:nvPicPr>
              <p:cNvPr id="41" name="Picture 40"/>
              <p:cNvPicPr>
                <a:picLocks noChangeAspect="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9723" y="5345024"/>
                <a:ext cx="682902" cy="517867"/>
              </a:xfrm>
              <a:prstGeom prst="rect">
                <a:avLst/>
              </a:prstGeom>
            </p:spPr>
          </p:pic>
          <p:pic>
            <p:nvPicPr>
              <p:cNvPr id="33" name="Picture 32"/>
              <p:cNvPicPr>
                <a:picLocks noChangeAspect="1"/>
              </p:cNvPicPr>
              <p:nvPr/>
            </p:nvPicPr>
            <p:blipFill>
              <a:blip r:embed="rId11">
                <a:duotone>
                  <a:schemeClr val="bg2">
                    <a:shade val="45000"/>
                    <a:satMod val="135000"/>
                  </a:schemeClr>
                  <a:prstClr val="white"/>
                </a:duotone>
              </a:blip>
              <a:stretch>
                <a:fillRect/>
              </a:stretch>
            </p:blipFill>
            <p:spPr>
              <a:xfrm>
                <a:off x="7516975" y="5627366"/>
                <a:ext cx="436325" cy="240853"/>
              </a:xfrm>
              <a:prstGeom prst="rect">
                <a:avLst/>
              </a:prstGeom>
            </p:spPr>
          </p:pic>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tretch>
                <a:fillRect/>
              </a:stretch>
            </p:blipFill>
            <p:spPr>
              <a:xfrm>
                <a:off x="3984382" y="5455054"/>
                <a:ext cx="699423" cy="64257"/>
              </a:xfrm>
              <a:prstGeom prst="rect">
                <a:avLst/>
              </a:prstGeom>
            </p:spPr>
          </p:pic>
          <p:pic>
            <p:nvPicPr>
              <p:cNvPr id="47" name="Picture 46"/>
              <p:cNvPicPr>
                <a:picLocks noChangeAspect="1"/>
              </p:cNvPicPr>
              <p:nvPr/>
            </p:nvPicPr>
            <p:blipFill>
              <a:blip r:embed="rId14">
                <a:duotone>
                  <a:schemeClr val="bg2">
                    <a:shade val="45000"/>
                    <a:satMod val="135000"/>
                  </a:schemeClr>
                  <a:prstClr val="white"/>
                </a:duotone>
              </a:blip>
              <a:stretch>
                <a:fillRect/>
              </a:stretch>
            </p:blipFill>
            <p:spPr>
              <a:xfrm>
                <a:off x="5300540" y="5343036"/>
                <a:ext cx="737634" cy="193217"/>
              </a:xfrm>
              <a:prstGeom prst="rect">
                <a:avLst/>
              </a:prstGeom>
            </p:spPr>
          </p:pic>
          <p:pic>
            <p:nvPicPr>
              <p:cNvPr id="48" name="Picture 47"/>
              <p:cNvPicPr>
                <a:picLocks noChangeAspect="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9649" y="5298338"/>
                <a:ext cx="959088" cy="340452"/>
              </a:xfrm>
              <a:prstGeom prst="rect">
                <a:avLst/>
              </a:prstGeom>
            </p:spPr>
          </p:pic>
          <p:pic>
            <p:nvPicPr>
              <p:cNvPr id="49" name="Picture 48"/>
              <p:cNvPicPr>
                <a:picLocks noChangeAspect="1"/>
              </p:cNvPicPr>
              <p:nvPr/>
            </p:nvPicPr>
            <p:blipFill>
              <a:blip r:embed="rId1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94805" y="5599122"/>
                <a:ext cx="415676" cy="311757"/>
              </a:xfrm>
              <a:prstGeom prst="rect">
                <a:avLst/>
              </a:prstGeom>
            </p:spPr>
          </p:pic>
          <p:pic>
            <p:nvPicPr>
              <p:cNvPr id="50" name="Picture 49"/>
              <p:cNvPicPr>
                <a:picLocks noChangeAspect="1"/>
              </p:cNvPicPr>
              <p:nvPr/>
            </p:nvPicPr>
            <p:blipFill>
              <a:blip r:embed="rId1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49540" y="5699241"/>
                <a:ext cx="435442" cy="97104"/>
              </a:xfrm>
              <a:prstGeom prst="rect">
                <a:avLst/>
              </a:prstGeom>
            </p:spPr>
          </p:pic>
        </p:grpSp>
        <p:sp>
          <p:nvSpPr>
            <p:cNvPr id="51" name="TextBox 50"/>
            <p:cNvSpPr txBox="1"/>
            <p:nvPr/>
          </p:nvSpPr>
          <p:spPr>
            <a:xfrm>
              <a:off x="5349787" y="4908708"/>
              <a:ext cx="1047083" cy="215444"/>
            </a:xfrm>
            <a:prstGeom prst="rect">
              <a:avLst/>
            </a:prstGeom>
          </p:spPr>
          <p:txBody>
            <a:bodyPr wrap="square" lIns="0" tIns="0" rIns="0" bIns="0">
              <a:spAutoFit/>
            </a:bodyPr>
            <a:lstStyle>
              <a:defPPr>
                <a:defRPr lang="en-US"/>
              </a:defPPr>
              <a:lvl1pPr algn="ctr">
                <a:defRPr sz="1400">
                  <a:solidFill>
                    <a:srgbClr val="083D65"/>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 used by</a:t>
              </a:r>
            </a:p>
          </p:txBody>
        </p:sp>
      </p:grpSp>
      <p:sp>
        <p:nvSpPr>
          <p:cNvPr id="44" name="Rectangle 43">
            <a:extLst>
              <a:ext uri="{FF2B5EF4-FFF2-40B4-BE49-F238E27FC236}">
                <a16:creationId xmlns:a16="http://schemas.microsoft.com/office/drawing/2014/main" id="{1AA2A670-4772-4504-9A86-BE460BACA39F}"/>
              </a:ext>
            </a:extLst>
          </p:cNvPr>
          <p:cNvSpPr/>
          <p:nvPr/>
        </p:nvSpPr>
        <p:spPr>
          <a:xfrm>
            <a:off x="2732747" y="530093"/>
            <a:ext cx="6726506"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 SOLUTION FOR YOUR ENTIRE TEAM</a:t>
            </a:r>
          </a:p>
        </p:txBody>
      </p:sp>
      <p:sp>
        <p:nvSpPr>
          <p:cNvPr id="55" name="Rectangle 54">
            <a:extLst>
              <a:ext uri="{FF2B5EF4-FFF2-40B4-BE49-F238E27FC236}">
                <a16:creationId xmlns:a16="http://schemas.microsoft.com/office/drawing/2014/main" id="{B9810A48-58EE-4653-9094-4015568448A4}"/>
              </a:ext>
            </a:extLst>
          </p:cNvPr>
          <p:cNvSpPr/>
          <p:nvPr/>
        </p:nvSpPr>
        <p:spPr>
          <a:xfrm>
            <a:off x="672664" y="1371075"/>
            <a:ext cx="2360745" cy="73866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$899</a:t>
            </a:r>
          </a:p>
        </p:txBody>
      </p:sp>
      <p:sp>
        <p:nvSpPr>
          <p:cNvPr id="82" name="Rectangle 81">
            <a:extLst>
              <a:ext uri="{FF2B5EF4-FFF2-40B4-BE49-F238E27FC236}">
                <a16:creationId xmlns:a16="http://schemas.microsoft.com/office/drawing/2014/main" id="{AE18B150-0A63-4BDA-9D00-C2EAC0C3644D}"/>
              </a:ext>
            </a:extLst>
          </p:cNvPr>
          <p:cNvSpPr/>
          <p:nvPr/>
        </p:nvSpPr>
        <p:spPr>
          <a:xfrm>
            <a:off x="1566636" y="2270553"/>
            <a:ext cx="753413" cy="276999"/>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19" name="Rectangle 118">
            <a:extLst>
              <a:ext uri="{FF2B5EF4-FFF2-40B4-BE49-F238E27FC236}">
                <a16:creationId xmlns:a16="http://schemas.microsoft.com/office/drawing/2014/main" id="{5C998BA0-6D9C-4E71-AABD-0B1CE27665CD}"/>
              </a:ext>
            </a:extLst>
          </p:cNvPr>
          <p:cNvSpPr/>
          <p:nvPr/>
        </p:nvSpPr>
        <p:spPr>
          <a:xfrm>
            <a:off x="883750" y="2614527"/>
            <a:ext cx="1938573" cy="1656479"/>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10 Slides / day</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$4.5 per slide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8" name="Group 217">
            <a:extLst>
              <a:ext uri="{FF2B5EF4-FFF2-40B4-BE49-F238E27FC236}">
                <a16:creationId xmlns:a16="http://schemas.microsoft.com/office/drawing/2014/main" id="{7D2AC6DF-FF9A-488F-9123-53AA85D9365B}"/>
              </a:ext>
            </a:extLst>
          </p:cNvPr>
          <p:cNvGrpSpPr/>
          <p:nvPr/>
        </p:nvGrpSpPr>
        <p:grpSpPr>
          <a:xfrm>
            <a:off x="600617" y="1217205"/>
            <a:ext cx="2504839" cy="3373586"/>
            <a:chOff x="600617" y="1217205"/>
            <a:chExt cx="2504839" cy="3373586"/>
          </a:xfrm>
        </p:grpSpPr>
        <p:sp>
          <p:nvSpPr>
            <p:cNvPr id="13" name="Rectangle 12">
              <a:extLst>
                <a:ext uri="{FF2B5EF4-FFF2-40B4-BE49-F238E27FC236}">
                  <a16:creationId xmlns:a16="http://schemas.microsoft.com/office/drawing/2014/main" id="{FFF60778-A552-4178-967A-D6012B06C7A5}"/>
                </a:ext>
              </a:extLst>
            </p:cNvPr>
            <p:cNvSpPr/>
            <p:nvPr/>
          </p:nvSpPr>
          <p:spPr>
            <a:xfrm>
              <a:off x="60061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C018E09C-793B-4B90-8ABF-2FDE455E5932}"/>
                </a:ext>
              </a:extLst>
            </p:cNvPr>
            <p:cNvSpPr/>
            <p:nvPr/>
          </p:nvSpPr>
          <p:spPr>
            <a:xfrm>
              <a:off x="60061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A4577D3E-B848-40A4-BDA3-371D139FFCD7}"/>
              </a:ext>
            </a:extLst>
          </p:cNvPr>
          <p:cNvSpPr/>
          <p:nvPr/>
        </p:nvSpPr>
        <p:spPr>
          <a:xfrm>
            <a:off x="3363956" y="1371073"/>
            <a:ext cx="2153840"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$1,900</a:t>
            </a:r>
          </a:p>
        </p:txBody>
      </p:sp>
      <p:sp>
        <p:nvSpPr>
          <p:cNvPr id="83" name="Rectangle 82">
            <a:extLst>
              <a:ext uri="{FF2B5EF4-FFF2-40B4-BE49-F238E27FC236}">
                <a16:creationId xmlns:a16="http://schemas.microsoft.com/office/drawing/2014/main" id="{BD332408-7260-462F-AD7D-949F359D495F}"/>
              </a:ext>
            </a:extLst>
          </p:cNvPr>
          <p:cNvSpPr/>
          <p:nvPr/>
        </p:nvSpPr>
        <p:spPr>
          <a:xfrm>
            <a:off x="4126466" y="2215788"/>
            <a:ext cx="753413" cy="276999"/>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0" name="Rectangle 119">
            <a:extLst>
              <a:ext uri="{FF2B5EF4-FFF2-40B4-BE49-F238E27FC236}">
                <a16:creationId xmlns:a16="http://schemas.microsoft.com/office/drawing/2014/main" id="{9AD4C567-68CB-4D4E-B46F-AE6B623D0433}"/>
              </a:ext>
            </a:extLst>
          </p:cNvPr>
          <p:cNvSpPr/>
          <p:nvPr/>
        </p:nvSpPr>
        <p:spPr>
          <a:xfrm>
            <a:off x="3443580" y="2614527"/>
            <a:ext cx="1938573" cy="1656479"/>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25 Slides / day</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$3.8 per slide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6" name="Group 215">
            <a:extLst>
              <a:ext uri="{FF2B5EF4-FFF2-40B4-BE49-F238E27FC236}">
                <a16:creationId xmlns:a16="http://schemas.microsoft.com/office/drawing/2014/main" id="{A4AD765A-A9FC-4380-B5C5-AA23BE3F2EC4}"/>
              </a:ext>
            </a:extLst>
          </p:cNvPr>
          <p:cNvGrpSpPr/>
          <p:nvPr/>
        </p:nvGrpSpPr>
        <p:grpSpPr>
          <a:xfrm>
            <a:off x="3188457" y="1217205"/>
            <a:ext cx="2504839" cy="3373586"/>
            <a:chOff x="3188457" y="1217205"/>
            <a:chExt cx="2504839" cy="3373586"/>
          </a:xfrm>
        </p:grpSpPr>
        <p:sp>
          <p:nvSpPr>
            <p:cNvPr id="166" name="Rectangle 165">
              <a:extLst>
                <a:ext uri="{FF2B5EF4-FFF2-40B4-BE49-F238E27FC236}">
                  <a16:creationId xmlns:a16="http://schemas.microsoft.com/office/drawing/2014/main" id="{187C9854-6707-49B5-AAB0-8B1D104C416C}"/>
                </a:ext>
              </a:extLst>
            </p:cNvPr>
            <p:cNvSpPr/>
            <p:nvPr/>
          </p:nvSpPr>
          <p:spPr>
            <a:xfrm>
              <a:off x="3188457"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0F3AED94-9359-4B1F-8C66-3940EF11161C}"/>
                </a:ext>
              </a:extLst>
            </p:cNvPr>
            <p:cNvSpPr/>
            <p:nvPr/>
          </p:nvSpPr>
          <p:spPr>
            <a:xfrm>
              <a:off x="3188457"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6" name="Rectangle 75">
            <a:extLst>
              <a:ext uri="{FF2B5EF4-FFF2-40B4-BE49-F238E27FC236}">
                <a16:creationId xmlns:a16="http://schemas.microsoft.com/office/drawing/2014/main" id="{D0F8E0FA-CCB1-49A3-A9B0-3F4C9A67031D}"/>
              </a:ext>
            </a:extLst>
          </p:cNvPr>
          <p:cNvSpPr/>
          <p:nvPr/>
        </p:nvSpPr>
        <p:spPr>
          <a:xfrm>
            <a:off x="5943601" y="1367030"/>
            <a:ext cx="2214068" cy="73866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22225">
                  <a:noFill/>
                </a:ln>
                <a:solidFill>
                  <a:srgbClr val="083D65"/>
                </a:solidFill>
                <a:effectLst/>
                <a:uLnTx/>
                <a:uFillTx/>
                <a:latin typeface="Segoe UI" panose="020B0502040204020203" pitchFamily="34" charset="0"/>
                <a:ea typeface="Open Sans" panose="020B0606030504020204" pitchFamily="34" charset="0"/>
                <a:cs typeface="Segoe UI" panose="020B0502040204020203" pitchFamily="34" charset="0"/>
              </a:rPr>
              <a:t>$3,900</a:t>
            </a:r>
          </a:p>
        </p:txBody>
      </p:sp>
      <p:sp>
        <p:nvSpPr>
          <p:cNvPr id="84" name="Rectangle 83">
            <a:extLst>
              <a:ext uri="{FF2B5EF4-FFF2-40B4-BE49-F238E27FC236}">
                <a16:creationId xmlns:a16="http://schemas.microsoft.com/office/drawing/2014/main" id="{8B28A30F-72A1-42C4-A692-7D530C4C9432}"/>
              </a:ext>
            </a:extLst>
          </p:cNvPr>
          <p:cNvSpPr/>
          <p:nvPr/>
        </p:nvSpPr>
        <p:spPr>
          <a:xfrm>
            <a:off x="6652009" y="2215788"/>
            <a:ext cx="753413" cy="276999"/>
          </a:xfrm>
          <a:prstGeom prst="rect">
            <a:avLst/>
          </a:prstGeom>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month</a:t>
            </a:r>
          </a:p>
        </p:txBody>
      </p:sp>
      <p:sp>
        <p:nvSpPr>
          <p:cNvPr id="121" name="Rectangle 120">
            <a:extLst>
              <a:ext uri="{FF2B5EF4-FFF2-40B4-BE49-F238E27FC236}">
                <a16:creationId xmlns:a16="http://schemas.microsoft.com/office/drawing/2014/main" id="{8F2E9147-0F90-4A93-A6A8-A2641F87607B}"/>
              </a:ext>
            </a:extLst>
          </p:cNvPr>
          <p:cNvSpPr/>
          <p:nvPr/>
        </p:nvSpPr>
        <p:spPr>
          <a:xfrm>
            <a:off x="6059428" y="2614527"/>
            <a:ext cx="1938573" cy="1656479"/>
          </a:xfrm>
          <a:prstGeom prst="rect">
            <a:avLst/>
          </a:prstGeom>
        </p:spPr>
        <p:txBody>
          <a:bodyPr wrap="square" lIns="0" tIns="0" rIns="0" bIns="0">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60 Slides / day</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From $3.2 per slide</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24 hour turn around</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Dedicated Team</a:t>
            </a:r>
          </a:p>
        </p:txBody>
      </p:sp>
      <p:grpSp>
        <p:nvGrpSpPr>
          <p:cNvPr id="215" name="Group 214">
            <a:extLst>
              <a:ext uri="{FF2B5EF4-FFF2-40B4-BE49-F238E27FC236}">
                <a16:creationId xmlns:a16="http://schemas.microsoft.com/office/drawing/2014/main" id="{EBF79B94-9DA8-473D-907F-927F10FFAFC1}"/>
              </a:ext>
            </a:extLst>
          </p:cNvPr>
          <p:cNvGrpSpPr/>
          <p:nvPr/>
        </p:nvGrpSpPr>
        <p:grpSpPr>
          <a:xfrm>
            <a:off x="5776296" y="1217205"/>
            <a:ext cx="2504839" cy="3373586"/>
            <a:chOff x="5776296" y="1217205"/>
            <a:chExt cx="2504839" cy="3373586"/>
          </a:xfrm>
        </p:grpSpPr>
        <p:sp>
          <p:nvSpPr>
            <p:cNvPr id="167" name="Rectangle 166">
              <a:extLst>
                <a:ext uri="{FF2B5EF4-FFF2-40B4-BE49-F238E27FC236}">
                  <a16:creationId xmlns:a16="http://schemas.microsoft.com/office/drawing/2014/main" id="{77D988CC-9B88-413E-93C2-C869C58096EA}"/>
                </a:ext>
              </a:extLst>
            </p:cNvPr>
            <p:cNvSpPr/>
            <p:nvPr/>
          </p:nvSpPr>
          <p:spPr>
            <a:xfrm>
              <a:off x="5776296" y="4545072"/>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533D9528-ECF4-4BA2-B405-B2CEB02B7987}"/>
                </a:ext>
              </a:extLst>
            </p:cNvPr>
            <p:cNvSpPr/>
            <p:nvPr/>
          </p:nvSpPr>
          <p:spPr>
            <a:xfrm>
              <a:off x="5776296" y="1217205"/>
              <a:ext cx="2504839"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B62136CF-26D1-4E3C-A6C7-CF76DF49877A}"/>
              </a:ext>
            </a:extLst>
          </p:cNvPr>
          <p:cNvGrpSpPr/>
          <p:nvPr/>
        </p:nvGrpSpPr>
        <p:grpSpPr>
          <a:xfrm>
            <a:off x="8386621" y="1217205"/>
            <a:ext cx="3134032" cy="3373586"/>
            <a:chOff x="8575598" y="1339841"/>
            <a:chExt cx="2988302" cy="3373586"/>
          </a:xfrm>
        </p:grpSpPr>
        <p:sp>
          <p:nvSpPr>
            <p:cNvPr id="171" name="Rectangle 170">
              <a:extLst>
                <a:ext uri="{FF2B5EF4-FFF2-40B4-BE49-F238E27FC236}">
                  <a16:creationId xmlns:a16="http://schemas.microsoft.com/office/drawing/2014/main" id="{95C9B982-0181-4CF4-8DC6-5A27C0EB2B38}"/>
                </a:ext>
              </a:extLst>
            </p:cNvPr>
            <p:cNvSpPr/>
            <p:nvPr/>
          </p:nvSpPr>
          <p:spPr>
            <a:xfrm>
              <a:off x="8575599" y="4667708"/>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6E863F44-D1D6-46E5-928B-2C8B5D8D5E1A}"/>
                </a:ext>
              </a:extLst>
            </p:cNvPr>
            <p:cNvSpPr/>
            <p:nvPr/>
          </p:nvSpPr>
          <p:spPr>
            <a:xfrm>
              <a:off x="8575598" y="1339841"/>
              <a:ext cx="2988301" cy="45719"/>
            </a:xfrm>
            <a:prstGeom prst="rect">
              <a:avLst/>
            </a:prstGeom>
            <a:solidFill>
              <a:srgbClr val="7AC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1" name="Rectangle 80">
            <a:extLst>
              <a:ext uri="{FF2B5EF4-FFF2-40B4-BE49-F238E27FC236}">
                <a16:creationId xmlns:a16="http://schemas.microsoft.com/office/drawing/2014/main" id="{9E872107-4427-4CB1-85DD-A1628A5A5DD7}"/>
              </a:ext>
            </a:extLst>
          </p:cNvPr>
          <p:cNvSpPr/>
          <p:nvPr/>
        </p:nvSpPr>
        <p:spPr>
          <a:xfrm>
            <a:off x="8451712" y="1439378"/>
            <a:ext cx="3003850" cy="61555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w="15875">
                  <a:noFill/>
                </a:ln>
                <a:solidFill>
                  <a:srgbClr val="083D65"/>
                </a:solidFill>
                <a:effectLst/>
                <a:uLnTx/>
                <a:uFillTx/>
                <a:latin typeface="Segoe UI" panose="020B0502040204020203" pitchFamily="34" charset="0"/>
                <a:ea typeface="+mn-ea"/>
                <a:cs typeface="Segoe UI" panose="020B0502040204020203" pitchFamily="34" charset="0"/>
              </a:rPr>
              <a:t>ENTERPRISE</a:t>
            </a:r>
          </a:p>
        </p:txBody>
      </p:sp>
      <p:grpSp>
        <p:nvGrpSpPr>
          <p:cNvPr id="123" name="Group 122">
            <a:extLst>
              <a:ext uri="{FF2B5EF4-FFF2-40B4-BE49-F238E27FC236}">
                <a16:creationId xmlns:a16="http://schemas.microsoft.com/office/drawing/2014/main" id="{DD940FEB-1A4B-411C-B871-96146C6667B5}"/>
              </a:ext>
            </a:extLst>
          </p:cNvPr>
          <p:cNvGrpSpPr/>
          <p:nvPr/>
        </p:nvGrpSpPr>
        <p:grpSpPr>
          <a:xfrm>
            <a:off x="9254030" y="2112168"/>
            <a:ext cx="1394505" cy="1320877"/>
            <a:chOff x="5232563" y="1693503"/>
            <a:chExt cx="1726417" cy="1635263"/>
          </a:xfrm>
        </p:grpSpPr>
        <p:sp>
          <p:nvSpPr>
            <p:cNvPr id="124" name="Freeform 84">
              <a:extLst>
                <a:ext uri="{FF2B5EF4-FFF2-40B4-BE49-F238E27FC236}">
                  <a16:creationId xmlns:a16="http://schemas.microsoft.com/office/drawing/2014/main" id="{CBA217BF-C4C0-4BDA-91AA-17D44242DA34}"/>
                </a:ext>
              </a:extLst>
            </p:cNvPr>
            <p:cNvSpPr>
              <a:spLocks/>
            </p:cNvSpPr>
            <p:nvPr/>
          </p:nvSpPr>
          <p:spPr bwMode="auto">
            <a:xfrm>
              <a:off x="5243582" y="1705023"/>
              <a:ext cx="1613726" cy="1612224"/>
            </a:xfrm>
            <a:custGeom>
              <a:avLst/>
              <a:gdLst>
                <a:gd name="T0" fmla="*/ 1715 w 1715"/>
                <a:gd name="T1" fmla="*/ 857 h 1715"/>
                <a:gd name="T2" fmla="*/ 1681 w 1715"/>
                <a:gd name="T3" fmla="*/ 1098 h 1715"/>
                <a:gd name="T4" fmla="*/ 1239 w 1715"/>
                <a:gd name="T5" fmla="*/ 1626 h 1715"/>
                <a:gd name="T6" fmla="*/ 858 w 1715"/>
                <a:gd name="T7" fmla="*/ 1715 h 1715"/>
                <a:gd name="T8" fmla="*/ 0 w 1715"/>
                <a:gd name="T9" fmla="*/ 857 h 1715"/>
                <a:gd name="T10" fmla="*/ 858 w 1715"/>
                <a:gd name="T11" fmla="*/ 0 h 1715"/>
                <a:gd name="T12" fmla="*/ 1715 w 1715"/>
                <a:gd name="T13" fmla="*/ 857 h 1715"/>
              </a:gdLst>
              <a:ahLst/>
              <a:cxnLst>
                <a:cxn ang="0">
                  <a:pos x="T0" y="T1"/>
                </a:cxn>
                <a:cxn ang="0">
                  <a:pos x="T2" y="T3"/>
                </a:cxn>
                <a:cxn ang="0">
                  <a:pos x="T4" y="T5"/>
                </a:cxn>
                <a:cxn ang="0">
                  <a:pos x="T6" y="T7"/>
                </a:cxn>
                <a:cxn ang="0">
                  <a:pos x="T8" y="T9"/>
                </a:cxn>
                <a:cxn ang="0">
                  <a:pos x="T10" y="T11"/>
                </a:cxn>
                <a:cxn ang="0">
                  <a:pos x="T12" y="T13"/>
                </a:cxn>
              </a:cxnLst>
              <a:rect l="0" t="0" r="r" b="b"/>
              <a:pathLst>
                <a:path w="1715" h="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85">
              <a:extLst>
                <a:ext uri="{FF2B5EF4-FFF2-40B4-BE49-F238E27FC236}">
                  <a16:creationId xmlns:a16="http://schemas.microsoft.com/office/drawing/2014/main" id="{4BE3CEA2-0D1E-471C-B4D7-D052E2FAD5E6}"/>
                </a:ext>
              </a:extLst>
            </p:cNvPr>
            <p:cNvSpPr>
              <a:spLocks/>
            </p:cNvSpPr>
            <p:nvPr/>
          </p:nvSpPr>
          <p:spPr bwMode="auto">
            <a:xfrm>
              <a:off x="5232563" y="1693503"/>
              <a:ext cx="1635764" cy="1635263"/>
            </a:xfrm>
            <a:custGeom>
              <a:avLst/>
              <a:gdLst>
                <a:gd name="T0" fmla="*/ 1727 w 1739"/>
                <a:gd name="T1" fmla="*/ 869 h 1739"/>
                <a:gd name="T2" fmla="*/ 1715 w 1739"/>
                <a:gd name="T3" fmla="*/ 869 h 1739"/>
                <a:gd name="T4" fmla="*/ 1681 w 1739"/>
                <a:gd name="T5" fmla="*/ 1106 h 1739"/>
                <a:gd name="T6" fmla="*/ 1245 w 1739"/>
                <a:gd name="T7" fmla="*/ 1627 h 1739"/>
                <a:gd name="T8" fmla="*/ 870 w 1739"/>
                <a:gd name="T9" fmla="*/ 1715 h 1739"/>
                <a:gd name="T10" fmla="*/ 272 w 1739"/>
                <a:gd name="T11" fmla="*/ 1467 h 1739"/>
                <a:gd name="T12" fmla="*/ 24 w 1739"/>
                <a:gd name="T13" fmla="*/ 869 h 1739"/>
                <a:gd name="T14" fmla="*/ 272 w 1739"/>
                <a:gd name="T15" fmla="*/ 272 h 1739"/>
                <a:gd name="T16" fmla="*/ 870 w 1739"/>
                <a:gd name="T17" fmla="*/ 24 h 1739"/>
                <a:gd name="T18" fmla="*/ 1467 w 1739"/>
                <a:gd name="T19" fmla="*/ 272 h 1739"/>
                <a:gd name="T20" fmla="*/ 1715 w 1739"/>
                <a:gd name="T21" fmla="*/ 869 h 1739"/>
                <a:gd name="T22" fmla="*/ 1727 w 1739"/>
                <a:gd name="T23" fmla="*/ 869 h 1739"/>
                <a:gd name="T24" fmla="*/ 1739 w 1739"/>
                <a:gd name="T25" fmla="*/ 869 h 1739"/>
                <a:gd name="T26" fmla="*/ 870 w 1739"/>
                <a:gd name="T27" fmla="*/ 0 h 1739"/>
                <a:gd name="T28" fmla="*/ 0 w 1739"/>
                <a:gd name="T29" fmla="*/ 869 h 1739"/>
                <a:gd name="T30" fmla="*/ 870 w 1739"/>
                <a:gd name="T31" fmla="*/ 1739 h 1739"/>
                <a:gd name="T32" fmla="*/ 1256 w 1739"/>
                <a:gd name="T33" fmla="*/ 1649 h 1739"/>
                <a:gd name="T34" fmla="*/ 1704 w 1739"/>
                <a:gd name="T35" fmla="*/ 1113 h 1739"/>
                <a:gd name="T36" fmla="*/ 1739 w 1739"/>
                <a:gd name="T37" fmla="*/ 869 h 1739"/>
                <a:gd name="T38" fmla="*/ 1727 w 1739"/>
                <a:gd name="T39" fmla="*/ 869 h 1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39" h="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86">
              <a:extLst>
                <a:ext uri="{FF2B5EF4-FFF2-40B4-BE49-F238E27FC236}">
                  <a16:creationId xmlns:a16="http://schemas.microsoft.com/office/drawing/2014/main" id="{3989C1E3-EDE2-4CE5-9DCF-1E90047E2B87}"/>
                </a:ext>
              </a:extLst>
            </p:cNvPr>
            <p:cNvSpPr>
              <a:spLocks/>
            </p:cNvSpPr>
            <p:nvPr/>
          </p:nvSpPr>
          <p:spPr bwMode="auto">
            <a:xfrm>
              <a:off x="5368793" y="1829733"/>
              <a:ext cx="1363303" cy="1362803"/>
            </a:xfrm>
            <a:custGeom>
              <a:avLst/>
              <a:gdLst>
                <a:gd name="T0" fmla="*/ 1449 w 1449"/>
                <a:gd name="T1" fmla="*/ 724 h 1449"/>
                <a:gd name="T2" fmla="*/ 1251 w 1449"/>
                <a:gd name="T3" fmla="*/ 1221 h 1449"/>
                <a:gd name="T4" fmla="*/ 725 w 1449"/>
                <a:gd name="T5" fmla="*/ 1449 h 1449"/>
                <a:gd name="T6" fmla="*/ 198 w 1449"/>
                <a:gd name="T7" fmla="*/ 1221 h 1449"/>
                <a:gd name="T8" fmla="*/ 0 w 1449"/>
                <a:gd name="T9" fmla="*/ 724 h 1449"/>
                <a:gd name="T10" fmla="*/ 725 w 1449"/>
                <a:gd name="T11" fmla="*/ 0 h 1449"/>
                <a:gd name="T12" fmla="*/ 1449 w 1449"/>
                <a:gd name="T13" fmla="*/ 724 h 1449"/>
              </a:gdLst>
              <a:ahLst/>
              <a:cxnLst>
                <a:cxn ang="0">
                  <a:pos x="T0" y="T1"/>
                </a:cxn>
                <a:cxn ang="0">
                  <a:pos x="T2" y="T3"/>
                </a:cxn>
                <a:cxn ang="0">
                  <a:pos x="T4" y="T5"/>
                </a:cxn>
                <a:cxn ang="0">
                  <a:pos x="T6" y="T7"/>
                </a:cxn>
                <a:cxn ang="0">
                  <a:pos x="T8" y="T9"/>
                </a:cxn>
                <a:cxn ang="0">
                  <a:pos x="T10" y="T11"/>
                </a:cxn>
                <a:cxn ang="0">
                  <a:pos x="T12" y="T13"/>
                </a:cxn>
              </a:cxnLst>
              <a:rect l="0" t="0" r="r" b="b"/>
              <a:pathLst>
                <a:path w="1449" h="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87">
              <a:extLst>
                <a:ext uri="{FF2B5EF4-FFF2-40B4-BE49-F238E27FC236}">
                  <a16:creationId xmlns:a16="http://schemas.microsoft.com/office/drawing/2014/main" id="{106160D0-FC9B-498A-988D-81860EC39A0A}"/>
                </a:ext>
              </a:extLst>
            </p:cNvPr>
            <p:cNvSpPr>
              <a:spLocks/>
            </p:cNvSpPr>
            <p:nvPr/>
          </p:nvSpPr>
          <p:spPr bwMode="auto">
            <a:xfrm>
              <a:off x="5357775" y="1818715"/>
              <a:ext cx="1385842" cy="1384840"/>
            </a:xfrm>
            <a:custGeom>
              <a:avLst/>
              <a:gdLst>
                <a:gd name="T0" fmla="*/ 1461 w 1473"/>
                <a:gd name="T1" fmla="*/ 736 h 1473"/>
                <a:gd name="T2" fmla="*/ 1449 w 1473"/>
                <a:gd name="T3" fmla="*/ 736 h 1473"/>
                <a:gd name="T4" fmla="*/ 1255 w 1473"/>
                <a:gd name="T5" fmla="*/ 1225 h 1473"/>
                <a:gd name="T6" fmla="*/ 737 w 1473"/>
                <a:gd name="T7" fmla="*/ 1449 h 1473"/>
                <a:gd name="T8" fmla="*/ 219 w 1473"/>
                <a:gd name="T9" fmla="*/ 1225 h 1473"/>
                <a:gd name="T10" fmla="*/ 24 w 1473"/>
                <a:gd name="T11" fmla="*/ 736 h 1473"/>
                <a:gd name="T12" fmla="*/ 233 w 1473"/>
                <a:gd name="T13" fmla="*/ 233 h 1473"/>
                <a:gd name="T14" fmla="*/ 737 w 1473"/>
                <a:gd name="T15" fmla="*/ 24 h 1473"/>
                <a:gd name="T16" fmla="*/ 1240 w 1473"/>
                <a:gd name="T17" fmla="*/ 233 h 1473"/>
                <a:gd name="T18" fmla="*/ 1449 w 1473"/>
                <a:gd name="T19" fmla="*/ 736 h 1473"/>
                <a:gd name="T20" fmla="*/ 1461 w 1473"/>
                <a:gd name="T21" fmla="*/ 736 h 1473"/>
                <a:gd name="T22" fmla="*/ 1473 w 1473"/>
                <a:gd name="T23" fmla="*/ 736 h 1473"/>
                <a:gd name="T24" fmla="*/ 737 w 1473"/>
                <a:gd name="T25" fmla="*/ 0 h 1473"/>
                <a:gd name="T26" fmla="*/ 0 w 1473"/>
                <a:gd name="T27" fmla="*/ 736 h 1473"/>
                <a:gd name="T28" fmla="*/ 201 w 1473"/>
                <a:gd name="T29" fmla="*/ 1242 h 1473"/>
                <a:gd name="T30" fmla="*/ 737 w 1473"/>
                <a:gd name="T31" fmla="*/ 1473 h 1473"/>
                <a:gd name="T32" fmla="*/ 1272 w 1473"/>
                <a:gd name="T33" fmla="*/ 1242 h 1473"/>
                <a:gd name="T34" fmla="*/ 1473 w 1473"/>
                <a:gd name="T35" fmla="*/ 736 h 1473"/>
                <a:gd name="T36" fmla="*/ 1461 w 1473"/>
                <a:gd name="T37" fmla="*/ 736 h 1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3" h="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Freeform 88">
              <a:extLst>
                <a:ext uri="{FF2B5EF4-FFF2-40B4-BE49-F238E27FC236}">
                  <a16:creationId xmlns:a16="http://schemas.microsoft.com/office/drawing/2014/main" id="{C379A26A-8A8E-4DDC-84AB-2FA394940093}"/>
                </a:ext>
              </a:extLst>
            </p:cNvPr>
            <p:cNvSpPr>
              <a:spLocks/>
            </p:cNvSpPr>
            <p:nvPr/>
          </p:nvSpPr>
          <p:spPr bwMode="auto">
            <a:xfrm>
              <a:off x="5555108" y="2978174"/>
              <a:ext cx="990674" cy="214362"/>
            </a:xfrm>
            <a:custGeom>
              <a:avLst/>
              <a:gdLst>
                <a:gd name="T0" fmla="*/ 1053 w 1053"/>
                <a:gd name="T1" fmla="*/ 0 h 228"/>
                <a:gd name="T2" fmla="*/ 527 w 1053"/>
                <a:gd name="T3" fmla="*/ 228 h 228"/>
                <a:gd name="T4" fmla="*/ 0 w 1053"/>
                <a:gd name="T5" fmla="*/ 0 h 228"/>
                <a:gd name="T6" fmla="*/ 1053 w 1053"/>
                <a:gd name="T7" fmla="*/ 0 h 228"/>
              </a:gdLst>
              <a:ahLst/>
              <a:cxnLst>
                <a:cxn ang="0">
                  <a:pos x="T0" y="T1"/>
                </a:cxn>
                <a:cxn ang="0">
                  <a:pos x="T2" y="T3"/>
                </a:cxn>
                <a:cxn ang="0">
                  <a:pos x="T4" y="T5"/>
                </a:cxn>
                <a:cxn ang="0">
                  <a:pos x="T6" y="T7"/>
                </a:cxn>
              </a:cxnLst>
              <a:rect l="0" t="0" r="r" b="b"/>
              <a:pathLst>
                <a:path w="1053" h="228">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89">
              <a:extLst>
                <a:ext uri="{FF2B5EF4-FFF2-40B4-BE49-F238E27FC236}">
                  <a16:creationId xmlns:a16="http://schemas.microsoft.com/office/drawing/2014/main" id="{D083AB2F-6BDC-4CB4-B761-6C7CCEBCC81F}"/>
                </a:ext>
              </a:extLst>
            </p:cNvPr>
            <p:cNvSpPr>
              <a:spLocks/>
            </p:cNvSpPr>
            <p:nvPr/>
          </p:nvSpPr>
          <p:spPr bwMode="auto">
            <a:xfrm>
              <a:off x="5543088" y="2966654"/>
              <a:ext cx="1014714" cy="236900"/>
            </a:xfrm>
            <a:custGeom>
              <a:avLst/>
              <a:gdLst>
                <a:gd name="T0" fmla="*/ 1066 w 1079"/>
                <a:gd name="T1" fmla="*/ 12 h 252"/>
                <a:gd name="T2" fmla="*/ 1058 w 1079"/>
                <a:gd name="T3" fmla="*/ 4 h 252"/>
                <a:gd name="T4" fmla="*/ 540 w 1079"/>
                <a:gd name="T5" fmla="*/ 228 h 252"/>
                <a:gd name="T6" fmla="*/ 22 w 1079"/>
                <a:gd name="T7" fmla="*/ 4 h 252"/>
                <a:gd name="T8" fmla="*/ 13 w 1079"/>
                <a:gd name="T9" fmla="*/ 12 h 252"/>
                <a:gd name="T10" fmla="*/ 13 w 1079"/>
                <a:gd name="T11" fmla="*/ 24 h 252"/>
                <a:gd name="T12" fmla="*/ 1066 w 1079"/>
                <a:gd name="T13" fmla="*/ 24 h 252"/>
                <a:gd name="T14" fmla="*/ 1066 w 1079"/>
                <a:gd name="T15" fmla="*/ 12 h 252"/>
                <a:gd name="T16" fmla="*/ 1058 w 1079"/>
                <a:gd name="T17" fmla="*/ 4 h 252"/>
                <a:gd name="T18" fmla="*/ 1066 w 1079"/>
                <a:gd name="T19" fmla="*/ 12 h 252"/>
                <a:gd name="T20" fmla="*/ 1066 w 1079"/>
                <a:gd name="T21" fmla="*/ 0 h 252"/>
                <a:gd name="T22" fmla="*/ 13 w 1079"/>
                <a:gd name="T23" fmla="*/ 0 h 252"/>
                <a:gd name="T24" fmla="*/ 2 w 1079"/>
                <a:gd name="T25" fmla="*/ 8 h 252"/>
                <a:gd name="T26" fmla="*/ 4 w 1079"/>
                <a:gd name="T27" fmla="*/ 21 h 252"/>
                <a:gd name="T28" fmla="*/ 540 w 1079"/>
                <a:gd name="T29" fmla="*/ 252 h 252"/>
                <a:gd name="T30" fmla="*/ 1075 w 1079"/>
                <a:gd name="T31" fmla="*/ 21 h 252"/>
                <a:gd name="T32" fmla="*/ 1077 w 1079"/>
                <a:gd name="T33" fmla="*/ 8 h 252"/>
                <a:gd name="T34" fmla="*/ 1066 w 1079"/>
                <a:gd name="T35" fmla="*/ 0 h 252"/>
                <a:gd name="T36" fmla="*/ 1066 w 1079"/>
                <a:gd name="T3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252">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Freeform 90">
              <a:extLst>
                <a:ext uri="{FF2B5EF4-FFF2-40B4-BE49-F238E27FC236}">
                  <a16:creationId xmlns:a16="http://schemas.microsoft.com/office/drawing/2014/main" id="{0C9480A9-EA90-4B04-ABD6-F0F7A7B2E5BB}"/>
                </a:ext>
              </a:extLst>
            </p:cNvPr>
            <p:cNvSpPr>
              <a:spLocks/>
            </p:cNvSpPr>
            <p:nvPr/>
          </p:nvSpPr>
          <p:spPr bwMode="auto">
            <a:xfrm>
              <a:off x="5930743" y="2772827"/>
              <a:ext cx="266951" cy="159770"/>
            </a:xfrm>
            <a:custGeom>
              <a:avLst/>
              <a:gdLst>
                <a:gd name="T0" fmla="*/ 67 w 533"/>
                <a:gd name="T1" fmla="*/ 0 h 319"/>
                <a:gd name="T2" fmla="*/ 465 w 533"/>
                <a:gd name="T3" fmla="*/ 0 h 319"/>
                <a:gd name="T4" fmla="*/ 533 w 533"/>
                <a:gd name="T5" fmla="*/ 319 h 319"/>
                <a:gd name="T6" fmla="*/ 0 w 533"/>
                <a:gd name="T7" fmla="*/ 319 h 319"/>
                <a:gd name="T8" fmla="*/ 67 w 533"/>
                <a:gd name="T9" fmla="*/ 0 h 319"/>
              </a:gdLst>
              <a:ahLst/>
              <a:cxnLst>
                <a:cxn ang="0">
                  <a:pos x="T0" y="T1"/>
                </a:cxn>
                <a:cxn ang="0">
                  <a:pos x="T2" y="T3"/>
                </a:cxn>
                <a:cxn ang="0">
                  <a:pos x="T4" y="T5"/>
                </a:cxn>
                <a:cxn ang="0">
                  <a:pos x="T6" y="T7"/>
                </a:cxn>
                <a:cxn ang="0">
                  <a:pos x="T8" y="T9"/>
                </a:cxn>
              </a:cxnLst>
              <a:rect l="0" t="0" r="r" b="b"/>
              <a:pathLst>
                <a:path w="533" h="319">
                  <a:moveTo>
                    <a:pt x="67" y="0"/>
                  </a:moveTo>
                  <a:lnTo>
                    <a:pt x="465" y="0"/>
                  </a:lnTo>
                  <a:lnTo>
                    <a:pt x="533" y="319"/>
                  </a:lnTo>
                  <a:lnTo>
                    <a:pt x="0" y="319"/>
                  </a:ln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Freeform 91">
              <a:extLst>
                <a:ext uri="{FF2B5EF4-FFF2-40B4-BE49-F238E27FC236}">
                  <a16:creationId xmlns:a16="http://schemas.microsoft.com/office/drawing/2014/main" id="{0008157F-50EF-4617-90BD-04CD457B0F47}"/>
                </a:ext>
              </a:extLst>
            </p:cNvPr>
            <p:cNvSpPr>
              <a:spLocks/>
            </p:cNvSpPr>
            <p:nvPr/>
          </p:nvSpPr>
          <p:spPr bwMode="auto">
            <a:xfrm>
              <a:off x="5919223" y="2761808"/>
              <a:ext cx="290491" cy="182308"/>
            </a:xfrm>
            <a:custGeom>
              <a:avLst/>
              <a:gdLst>
                <a:gd name="T0" fmla="*/ 48 w 309"/>
                <a:gd name="T1" fmla="*/ 12 h 194"/>
                <a:gd name="T2" fmla="*/ 48 w 309"/>
                <a:gd name="T3" fmla="*/ 24 h 194"/>
                <a:gd name="T4" fmla="*/ 250 w 309"/>
                <a:gd name="T5" fmla="*/ 24 h 194"/>
                <a:gd name="T6" fmla="*/ 281 w 309"/>
                <a:gd name="T7" fmla="*/ 170 h 194"/>
                <a:gd name="T8" fmla="*/ 27 w 309"/>
                <a:gd name="T9" fmla="*/ 170 h 194"/>
                <a:gd name="T10" fmla="*/ 60 w 309"/>
                <a:gd name="T11" fmla="*/ 14 h 194"/>
                <a:gd name="T12" fmla="*/ 48 w 309"/>
                <a:gd name="T13" fmla="*/ 12 h 194"/>
                <a:gd name="T14" fmla="*/ 48 w 309"/>
                <a:gd name="T15" fmla="*/ 24 h 194"/>
                <a:gd name="T16" fmla="*/ 48 w 309"/>
                <a:gd name="T17" fmla="*/ 12 h 194"/>
                <a:gd name="T18" fmla="*/ 36 w 309"/>
                <a:gd name="T19" fmla="*/ 9 h 194"/>
                <a:gd name="T20" fmla="*/ 0 w 309"/>
                <a:gd name="T21" fmla="*/ 179 h 194"/>
                <a:gd name="T22" fmla="*/ 3 w 309"/>
                <a:gd name="T23" fmla="*/ 189 h 194"/>
                <a:gd name="T24" fmla="*/ 12 w 309"/>
                <a:gd name="T25" fmla="*/ 194 h 194"/>
                <a:gd name="T26" fmla="*/ 296 w 309"/>
                <a:gd name="T27" fmla="*/ 194 h 194"/>
                <a:gd name="T28" fmla="*/ 305 w 309"/>
                <a:gd name="T29" fmla="*/ 189 h 194"/>
                <a:gd name="T30" fmla="*/ 308 w 309"/>
                <a:gd name="T31" fmla="*/ 179 h 194"/>
                <a:gd name="T32" fmla="*/ 272 w 309"/>
                <a:gd name="T33" fmla="*/ 9 h 194"/>
                <a:gd name="T34" fmla="*/ 260 w 309"/>
                <a:gd name="T35" fmla="*/ 0 h 194"/>
                <a:gd name="T36" fmla="*/ 48 w 309"/>
                <a:gd name="T37" fmla="*/ 0 h 194"/>
                <a:gd name="T38" fmla="*/ 36 w 309"/>
                <a:gd name="T39" fmla="*/ 9 h 194"/>
                <a:gd name="T40" fmla="*/ 48 w 309"/>
                <a:gd name="T41"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9" h="194">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Freeform 92">
              <a:extLst>
                <a:ext uri="{FF2B5EF4-FFF2-40B4-BE49-F238E27FC236}">
                  <a16:creationId xmlns:a16="http://schemas.microsoft.com/office/drawing/2014/main" id="{D61BFAA6-FE39-4E09-9192-3B9F85B7CA06}"/>
                </a:ext>
              </a:extLst>
            </p:cNvPr>
            <p:cNvSpPr>
              <a:spLocks/>
            </p:cNvSpPr>
            <p:nvPr/>
          </p:nvSpPr>
          <p:spPr bwMode="auto">
            <a:xfrm>
              <a:off x="5466730" y="1968718"/>
              <a:ext cx="1190011" cy="855946"/>
            </a:xfrm>
            <a:custGeom>
              <a:avLst/>
              <a:gdLst>
                <a:gd name="T0" fmla="*/ 1265 w 1265"/>
                <a:gd name="T1" fmla="*/ 78 h 910"/>
                <a:gd name="T2" fmla="*/ 1265 w 1265"/>
                <a:gd name="T3" fmla="*/ 832 h 910"/>
                <a:gd name="T4" fmla="*/ 1187 w 1265"/>
                <a:gd name="T5" fmla="*/ 910 h 910"/>
                <a:gd name="T6" fmla="*/ 78 w 1265"/>
                <a:gd name="T7" fmla="*/ 910 h 910"/>
                <a:gd name="T8" fmla="*/ 0 w 1265"/>
                <a:gd name="T9" fmla="*/ 832 h 910"/>
                <a:gd name="T10" fmla="*/ 0 w 1265"/>
                <a:gd name="T11" fmla="*/ 78 h 910"/>
                <a:gd name="T12" fmla="*/ 78 w 1265"/>
                <a:gd name="T13" fmla="*/ 0 h 910"/>
                <a:gd name="T14" fmla="*/ 1187 w 1265"/>
                <a:gd name="T15" fmla="*/ 0 h 910"/>
                <a:gd name="T16" fmla="*/ 1265 w 1265"/>
                <a:gd name="T17" fmla="*/ 78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5" h="91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93">
              <a:extLst>
                <a:ext uri="{FF2B5EF4-FFF2-40B4-BE49-F238E27FC236}">
                  <a16:creationId xmlns:a16="http://schemas.microsoft.com/office/drawing/2014/main" id="{785D87E3-A055-4C98-963A-1EA0291A92BF}"/>
                </a:ext>
              </a:extLst>
            </p:cNvPr>
            <p:cNvSpPr>
              <a:spLocks/>
            </p:cNvSpPr>
            <p:nvPr/>
          </p:nvSpPr>
          <p:spPr bwMode="auto">
            <a:xfrm>
              <a:off x="5443920" y="1963459"/>
              <a:ext cx="1213049" cy="877984"/>
            </a:xfrm>
            <a:custGeom>
              <a:avLst/>
              <a:gdLst>
                <a:gd name="T0" fmla="*/ 1277 w 1289"/>
                <a:gd name="T1" fmla="*/ 90 h 934"/>
                <a:gd name="T2" fmla="*/ 1265 w 1289"/>
                <a:gd name="T3" fmla="*/ 90 h 934"/>
                <a:gd name="T4" fmla="*/ 1265 w 1289"/>
                <a:gd name="T5" fmla="*/ 844 h 934"/>
                <a:gd name="T6" fmla="*/ 1246 w 1289"/>
                <a:gd name="T7" fmla="*/ 891 h 934"/>
                <a:gd name="T8" fmla="*/ 1199 w 1289"/>
                <a:gd name="T9" fmla="*/ 910 h 934"/>
                <a:gd name="T10" fmla="*/ 90 w 1289"/>
                <a:gd name="T11" fmla="*/ 910 h 934"/>
                <a:gd name="T12" fmla="*/ 43 w 1289"/>
                <a:gd name="T13" fmla="*/ 891 h 934"/>
                <a:gd name="T14" fmla="*/ 24 w 1289"/>
                <a:gd name="T15" fmla="*/ 844 h 934"/>
                <a:gd name="T16" fmla="*/ 24 w 1289"/>
                <a:gd name="T17" fmla="*/ 90 h 934"/>
                <a:gd name="T18" fmla="*/ 43 w 1289"/>
                <a:gd name="T19" fmla="*/ 43 h 934"/>
                <a:gd name="T20" fmla="*/ 90 w 1289"/>
                <a:gd name="T21" fmla="*/ 24 h 934"/>
                <a:gd name="T22" fmla="*/ 1199 w 1289"/>
                <a:gd name="T23" fmla="*/ 24 h 934"/>
                <a:gd name="T24" fmla="*/ 1246 w 1289"/>
                <a:gd name="T25" fmla="*/ 43 h 934"/>
                <a:gd name="T26" fmla="*/ 1265 w 1289"/>
                <a:gd name="T27" fmla="*/ 90 h 934"/>
                <a:gd name="T28" fmla="*/ 1277 w 1289"/>
                <a:gd name="T29" fmla="*/ 90 h 934"/>
                <a:gd name="T30" fmla="*/ 1289 w 1289"/>
                <a:gd name="T31" fmla="*/ 90 h 934"/>
                <a:gd name="T32" fmla="*/ 1263 w 1289"/>
                <a:gd name="T33" fmla="*/ 27 h 934"/>
                <a:gd name="T34" fmla="*/ 1199 w 1289"/>
                <a:gd name="T35" fmla="*/ 0 h 934"/>
                <a:gd name="T36" fmla="*/ 90 w 1289"/>
                <a:gd name="T37" fmla="*/ 0 h 934"/>
                <a:gd name="T38" fmla="*/ 26 w 1289"/>
                <a:gd name="T39" fmla="*/ 27 h 934"/>
                <a:gd name="T40" fmla="*/ 0 w 1289"/>
                <a:gd name="T41" fmla="*/ 90 h 934"/>
                <a:gd name="T42" fmla="*/ 0 w 1289"/>
                <a:gd name="T43" fmla="*/ 844 h 934"/>
                <a:gd name="T44" fmla="*/ 26 w 1289"/>
                <a:gd name="T45" fmla="*/ 908 h 934"/>
                <a:gd name="T46" fmla="*/ 90 w 1289"/>
                <a:gd name="T47" fmla="*/ 934 h 934"/>
                <a:gd name="T48" fmla="*/ 1199 w 1289"/>
                <a:gd name="T49" fmla="*/ 934 h 934"/>
                <a:gd name="T50" fmla="*/ 1263 w 1289"/>
                <a:gd name="T51" fmla="*/ 908 h 934"/>
                <a:gd name="T52" fmla="*/ 1289 w 1289"/>
                <a:gd name="T53" fmla="*/ 844 h 934"/>
                <a:gd name="T54" fmla="*/ 1289 w 1289"/>
                <a:gd name="T55" fmla="*/ 90 h 934"/>
                <a:gd name="T56" fmla="*/ 1277 w 1289"/>
                <a:gd name="T57" fmla="*/ 90 h 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89" h="934">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Freeform 96">
              <a:extLst>
                <a:ext uri="{FF2B5EF4-FFF2-40B4-BE49-F238E27FC236}">
                  <a16:creationId xmlns:a16="http://schemas.microsoft.com/office/drawing/2014/main" id="{A706FEF7-5DA8-4B9C-98FE-FDF8D9AC3A6F}"/>
                </a:ext>
              </a:extLst>
            </p:cNvPr>
            <p:cNvSpPr>
              <a:spLocks/>
            </p:cNvSpPr>
            <p:nvPr/>
          </p:nvSpPr>
          <p:spPr bwMode="auto">
            <a:xfrm>
              <a:off x="5455439" y="2670654"/>
              <a:ext cx="1190011" cy="159770"/>
            </a:xfrm>
            <a:custGeom>
              <a:avLst/>
              <a:gdLst>
                <a:gd name="T0" fmla="*/ 1265 w 1265"/>
                <a:gd name="T1" fmla="*/ 0 h 170"/>
                <a:gd name="T2" fmla="*/ 1265 w 1265"/>
                <a:gd name="T3" fmla="*/ 92 h 170"/>
                <a:gd name="T4" fmla="*/ 1187 w 1265"/>
                <a:gd name="T5" fmla="*/ 170 h 170"/>
                <a:gd name="T6" fmla="*/ 78 w 1265"/>
                <a:gd name="T7" fmla="*/ 170 h 170"/>
                <a:gd name="T8" fmla="*/ 0 w 1265"/>
                <a:gd name="T9" fmla="*/ 92 h 170"/>
                <a:gd name="T10" fmla="*/ 0 w 1265"/>
                <a:gd name="T11" fmla="*/ 0 h 170"/>
                <a:gd name="T12" fmla="*/ 1265 w 1265"/>
                <a:gd name="T13" fmla="*/ 0 h 170"/>
              </a:gdLst>
              <a:ahLst/>
              <a:cxnLst>
                <a:cxn ang="0">
                  <a:pos x="T0" y="T1"/>
                </a:cxn>
                <a:cxn ang="0">
                  <a:pos x="T2" y="T3"/>
                </a:cxn>
                <a:cxn ang="0">
                  <a:pos x="T4" y="T5"/>
                </a:cxn>
                <a:cxn ang="0">
                  <a:pos x="T6" y="T7"/>
                </a:cxn>
                <a:cxn ang="0">
                  <a:pos x="T8" y="T9"/>
                </a:cxn>
                <a:cxn ang="0">
                  <a:pos x="T10" y="T11"/>
                </a:cxn>
                <a:cxn ang="0">
                  <a:pos x="T12" y="T13"/>
                </a:cxn>
              </a:cxnLst>
              <a:rect l="0" t="0" r="r" b="b"/>
              <a:pathLst>
                <a:path w="1265" h="17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Freeform 97">
              <a:extLst>
                <a:ext uri="{FF2B5EF4-FFF2-40B4-BE49-F238E27FC236}">
                  <a16:creationId xmlns:a16="http://schemas.microsoft.com/office/drawing/2014/main" id="{37386908-16D8-4007-8723-414163C59CBB}"/>
                </a:ext>
              </a:extLst>
            </p:cNvPr>
            <p:cNvSpPr>
              <a:spLocks/>
            </p:cNvSpPr>
            <p:nvPr/>
          </p:nvSpPr>
          <p:spPr bwMode="auto">
            <a:xfrm>
              <a:off x="5443920" y="2659134"/>
              <a:ext cx="1213049" cy="182308"/>
            </a:xfrm>
            <a:custGeom>
              <a:avLst/>
              <a:gdLst>
                <a:gd name="T0" fmla="*/ 1277 w 1289"/>
                <a:gd name="T1" fmla="*/ 12 h 194"/>
                <a:gd name="T2" fmla="*/ 1265 w 1289"/>
                <a:gd name="T3" fmla="*/ 12 h 194"/>
                <a:gd name="T4" fmla="*/ 1265 w 1289"/>
                <a:gd name="T5" fmla="*/ 104 h 194"/>
                <a:gd name="T6" fmla="*/ 1246 w 1289"/>
                <a:gd name="T7" fmla="*/ 151 h 194"/>
                <a:gd name="T8" fmla="*/ 1199 w 1289"/>
                <a:gd name="T9" fmla="*/ 170 h 194"/>
                <a:gd name="T10" fmla="*/ 90 w 1289"/>
                <a:gd name="T11" fmla="*/ 170 h 194"/>
                <a:gd name="T12" fmla="*/ 43 w 1289"/>
                <a:gd name="T13" fmla="*/ 151 h 194"/>
                <a:gd name="T14" fmla="*/ 24 w 1289"/>
                <a:gd name="T15" fmla="*/ 104 h 194"/>
                <a:gd name="T16" fmla="*/ 24 w 1289"/>
                <a:gd name="T17" fmla="*/ 24 h 194"/>
                <a:gd name="T18" fmla="*/ 1277 w 1289"/>
                <a:gd name="T19" fmla="*/ 24 h 194"/>
                <a:gd name="T20" fmla="*/ 1277 w 1289"/>
                <a:gd name="T21" fmla="*/ 12 h 194"/>
                <a:gd name="T22" fmla="*/ 1265 w 1289"/>
                <a:gd name="T23" fmla="*/ 12 h 194"/>
                <a:gd name="T24" fmla="*/ 1277 w 1289"/>
                <a:gd name="T25" fmla="*/ 12 h 194"/>
                <a:gd name="T26" fmla="*/ 1277 w 1289"/>
                <a:gd name="T27" fmla="*/ 0 h 194"/>
                <a:gd name="T28" fmla="*/ 12 w 1289"/>
                <a:gd name="T29" fmla="*/ 0 h 194"/>
                <a:gd name="T30" fmla="*/ 4 w 1289"/>
                <a:gd name="T31" fmla="*/ 4 h 194"/>
                <a:gd name="T32" fmla="*/ 0 w 1289"/>
                <a:gd name="T33" fmla="*/ 12 h 194"/>
                <a:gd name="T34" fmla="*/ 0 w 1289"/>
                <a:gd name="T35" fmla="*/ 104 h 194"/>
                <a:gd name="T36" fmla="*/ 26 w 1289"/>
                <a:gd name="T37" fmla="*/ 168 h 194"/>
                <a:gd name="T38" fmla="*/ 90 w 1289"/>
                <a:gd name="T39" fmla="*/ 194 h 194"/>
                <a:gd name="T40" fmla="*/ 1199 w 1289"/>
                <a:gd name="T41" fmla="*/ 194 h 194"/>
                <a:gd name="T42" fmla="*/ 1263 w 1289"/>
                <a:gd name="T43" fmla="*/ 168 h 194"/>
                <a:gd name="T44" fmla="*/ 1289 w 1289"/>
                <a:gd name="T45" fmla="*/ 104 h 194"/>
                <a:gd name="T46" fmla="*/ 1289 w 1289"/>
                <a:gd name="T47" fmla="*/ 12 h 194"/>
                <a:gd name="T48" fmla="*/ 1286 w 1289"/>
                <a:gd name="T49" fmla="*/ 4 h 194"/>
                <a:gd name="T50" fmla="*/ 1277 w 1289"/>
                <a:gd name="T51" fmla="*/ 0 h 194"/>
                <a:gd name="T52" fmla="*/ 1277 w 1289"/>
                <a:gd name="T5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9" h="194">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98">
              <a:extLst>
                <a:ext uri="{FF2B5EF4-FFF2-40B4-BE49-F238E27FC236}">
                  <a16:creationId xmlns:a16="http://schemas.microsoft.com/office/drawing/2014/main" id="{F988158C-0356-44FF-BA6D-FB9D3CD74B64}"/>
                </a:ext>
              </a:extLst>
            </p:cNvPr>
            <p:cNvSpPr>
              <a:spLocks noChangeArrowheads="1"/>
            </p:cNvSpPr>
            <p:nvPr/>
          </p:nvSpPr>
          <p:spPr bwMode="auto">
            <a:xfrm>
              <a:off x="6035920" y="2722241"/>
              <a:ext cx="56596" cy="56596"/>
            </a:xfrm>
            <a:prstGeom prst="ellipse">
              <a:avLst/>
            </a:prstGeom>
            <a:solidFill>
              <a:srgbClr val="AFDA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Rectangle 107">
              <a:extLst>
                <a:ext uri="{FF2B5EF4-FFF2-40B4-BE49-F238E27FC236}">
                  <a16:creationId xmlns:a16="http://schemas.microsoft.com/office/drawing/2014/main" id="{F02632B6-8F2C-4EA8-B770-3399A91E488F}"/>
                </a:ext>
              </a:extLst>
            </p:cNvPr>
            <p:cNvSpPr>
              <a:spLocks noChangeArrowheads="1"/>
            </p:cNvSpPr>
            <p:nvPr/>
          </p:nvSpPr>
          <p:spPr bwMode="auto">
            <a:xfrm>
              <a:off x="5856116" y="2932596"/>
              <a:ext cx="415702" cy="45577"/>
            </a:xfrm>
            <a:prstGeom prst="rect">
              <a:avLst/>
            </a:prstGeom>
            <a:solidFill>
              <a:srgbClr val="E4F3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108">
              <a:extLst>
                <a:ext uri="{FF2B5EF4-FFF2-40B4-BE49-F238E27FC236}">
                  <a16:creationId xmlns:a16="http://schemas.microsoft.com/office/drawing/2014/main" id="{FED9B4A5-F499-484A-B76E-5F34DBE56981}"/>
                </a:ext>
              </a:extLst>
            </p:cNvPr>
            <p:cNvSpPr>
              <a:spLocks/>
            </p:cNvSpPr>
            <p:nvPr/>
          </p:nvSpPr>
          <p:spPr bwMode="auto">
            <a:xfrm>
              <a:off x="5845098" y="2921578"/>
              <a:ext cx="438241" cy="67614"/>
            </a:xfrm>
            <a:custGeom>
              <a:avLst/>
              <a:gdLst>
                <a:gd name="T0" fmla="*/ 454 w 466"/>
                <a:gd name="T1" fmla="*/ 60 h 72"/>
                <a:gd name="T2" fmla="*/ 454 w 466"/>
                <a:gd name="T3" fmla="*/ 48 h 72"/>
                <a:gd name="T4" fmla="*/ 24 w 466"/>
                <a:gd name="T5" fmla="*/ 48 h 72"/>
                <a:gd name="T6" fmla="*/ 24 w 466"/>
                <a:gd name="T7" fmla="*/ 24 h 72"/>
                <a:gd name="T8" fmla="*/ 442 w 466"/>
                <a:gd name="T9" fmla="*/ 24 h 72"/>
                <a:gd name="T10" fmla="*/ 442 w 466"/>
                <a:gd name="T11" fmla="*/ 60 h 72"/>
                <a:gd name="T12" fmla="*/ 454 w 466"/>
                <a:gd name="T13" fmla="*/ 60 h 72"/>
                <a:gd name="T14" fmla="*/ 454 w 466"/>
                <a:gd name="T15" fmla="*/ 48 h 72"/>
                <a:gd name="T16" fmla="*/ 454 w 466"/>
                <a:gd name="T17" fmla="*/ 60 h 72"/>
                <a:gd name="T18" fmla="*/ 466 w 466"/>
                <a:gd name="T19" fmla="*/ 60 h 72"/>
                <a:gd name="T20" fmla="*/ 466 w 466"/>
                <a:gd name="T21" fmla="*/ 12 h 72"/>
                <a:gd name="T22" fmla="*/ 462 w 466"/>
                <a:gd name="T23" fmla="*/ 3 h 72"/>
                <a:gd name="T24" fmla="*/ 454 w 466"/>
                <a:gd name="T25" fmla="*/ 0 h 72"/>
                <a:gd name="T26" fmla="*/ 12 w 466"/>
                <a:gd name="T27" fmla="*/ 0 h 72"/>
                <a:gd name="T28" fmla="*/ 4 w 466"/>
                <a:gd name="T29" fmla="*/ 3 h 72"/>
                <a:gd name="T30" fmla="*/ 0 w 466"/>
                <a:gd name="T31" fmla="*/ 12 h 72"/>
                <a:gd name="T32" fmla="*/ 0 w 466"/>
                <a:gd name="T33" fmla="*/ 60 h 72"/>
                <a:gd name="T34" fmla="*/ 4 w 466"/>
                <a:gd name="T35" fmla="*/ 69 h 72"/>
                <a:gd name="T36" fmla="*/ 12 w 466"/>
                <a:gd name="T37" fmla="*/ 72 h 72"/>
                <a:gd name="T38" fmla="*/ 454 w 466"/>
                <a:gd name="T39" fmla="*/ 72 h 72"/>
                <a:gd name="T40" fmla="*/ 462 w 466"/>
                <a:gd name="T41" fmla="*/ 69 h 72"/>
                <a:gd name="T42" fmla="*/ 466 w 466"/>
                <a:gd name="T43" fmla="*/ 60 h 72"/>
                <a:gd name="T44" fmla="*/ 454 w 466"/>
                <a:gd name="T45"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6" h="72">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109">
              <a:extLst>
                <a:ext uri="{FF2B5EF4-FFF2-40B4-BE49-F238E27FC236}">
                  <a16:creationId xmlns:a16="http://schemas.microsoft.com/office/drawing/2014/main" id="{D52D3A63-55DB-4421-BDC7-DC7641095C15}"/>
                </a:ext>
              </a:extLst>
            </p:cNvPr>
            <p:cNvSpPr>
              <a:spLocks/>
            </p:cNvSpPr>
            <p:nvPr/>
          </p:nvSpPr>
          <p:spPr bwMode="auto">
            <a:xfrm>
              <a:off x="6356462" y="2703209"/>
              <a:ext cx="458274" cy="520880"/>
            </a:xfrm>
            <a:custGeom>
              <a:avLst/>
              <a:gdLst>
                <a:gd name="T0" fmla="*/ 382 w 487"/>
                <a:gd name="T1" fmla="*/ 0 h 554"/>
                <a:gd name="T2" fmla="*/ 210 w 487"/>
                <a:gd name="T3" fmla="*/ 301 h 554"/>
                <a:gd name="T4" fmla="*/ 0 w 487"/>
                <a:gd name="T5" fmla="*/ 456 h 554"/>
                <a:gd name="T6" fmla="*/ 48 w 487"/>
                <a:gd name="T7" fmla="*/ 554 h 554"/>
                <a:gd name="T8" fmla="*/ 50 w 487"/>
                <a:gd name="T9" fmla="*/ 553 h 554"/>
                <a:gd name="T10" fmla="*/ 486 w 487"/>
                <a:gd name="T11" fmla="*/ 32 h 554"/>
                <a:gd name="T12" fmla="*/ 487 w 487"/>
                <a:gd name="T13" fmla="*/ 30 h 554"/>
                <a:gd name="T14" fmla="*/ 382 w 487"/>
                <a:gd name="T15" fmla="*/ 0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54">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Freeform 110">
              <a:extLst>
                <a:ext uri="{FF2B5EF4-FFF2-40B4-BE49-F238E27FC236}">
                  <a16:creationId xmlns:a16="http://schemas.microsoft.com/office/drawing/2014/main" id="{2914CFFF-08D5-4594-8B1B-46460A2E9763}"/>
                </a:ext>
              </a:extLst>
            </p:cNvPr>
            <p:cNvSpPr>
              <a:spLocks/>
            </p:cNvSpPr>
            <p:nvPr/>
          </p:nvSpPr>
          <p:spPr bwMode="auto">
            <a:xfrm>
              <a:off x="6402039" y="2731757"/>
              <a:ext cx="423215" cy="501848"/>
            </a:xfrm>
            <a:custGeom>
              <a:avLst/>
              <a:gdLst>
                <a:gd name="T0" fmla="*/ 439 w 450"/>
                <a:gd name="T1" fmla="*/ 0 h 534"/>
                <a:gd name="T2" fmla="*/ 438 w 450"/>
                <a:gd name="T3" fmla="*/ 2 h 534"/>
                <a:gd name="T4" fmla="*/ 2 w 450"/>
                <a:gd name="T5" fmla="*/ 523 h 534"/>
                <a:gd name="T6" fmla="*/ 0 w 450"/>
                <a:gd name="T7" fmla="*/ 524 h 534"/>
                <a:gd name="T8" fmla="*/ 8 w 450"/>
                <a:gd name="T9" fmla="*/ 534 h 534"/>
                <a:gd name="T10" fmla="*/ 450 w 450"/>
                <a:gd name="T11" fmla="*/ 6 h 534"/>
                <a:gd name="T12" fmla="*/ 439 w 450"/>
                <a:gd name="T13" fmla="*/ 0 h 534"/>
              </a:gdLst>
              <a:ahLst/>
              <a:cxnLst>
                <a:cxn ang="0">
                  <a:pos x="T0" y="T1"/>
                </a:cxn>
                <a:cxn ang="0">
                  <a:pos x="T2" y="T3"/>
                </a:cxn>
                <a:cxn ang="0">
                  <a:pos x="T4" y="T5"/>
                </a:cxn>
                <a:cxn ang="0">
                  <a:pos x="T6" y="T7"/>
                </a:cxn>
                <a:cxn ang="0">
                  <a:pos x="T8" y="T9"/>
                </a:cxn>
                <a:cxn ang="0">
                  <a:pos x="T10" y="T11"/>
                </a:cxn>
                <a:cxn ang="0">
                  <a:pos x="T12" y="T13"/>
                </a:cxn>
              </a:cxnLst>
              <a:rect l="0" t="0" r="r" b="b"/>
              <a:pathLst>
                <a:path w="450" h="534">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1">
              <a:extLst>
                <a:ext uri="{FF2B5EF4-FFF2-40B4-BE49-F238E27FC236}">
                  <a16:creationId xmlns:a16="http://schemas.microsoft.com/office/drawing/2014/main" id="{E982EB24-631F-4DE7-ACB7-9C50A240F946}"/>
                </a:ext>
              </a:extLst>
            </p:cNvPr>
            <p:cNvSpPr>
              <a:spLocks/>
            </p:cNvSpPr>
            <p:nvPr/>
          </p:nvSpPr>
          <p:spPr bwMode="auto">
            <a:xfrm>
              <a:off x="6347447" y="2700705"/>
              <a:ext cx="346085" cy="265949"/>
            </a:xfrm>
            <a:custGeom>
              <a:avLst/>
              <a:gdLst>
                <a:gd name="T0" fmla="*/ 347 w 368"/>
                <a:gd name="T1" fmla="*/ 0 h 283"/>
                <a:gd name="T2" fmla="*/ 329 w 368"/>
                <a:gd name="T3" fmla="*/ 0 h 283"/>
                <a:gd name="T4" fmla="*/ 329 w 368"/>
                <a:gd name="T5" fmla="*/ 60 h 283"/>
                <a:gd name="T6" fmla="*/ 329 w 368"/>
                <a:gd name="T7" fmla="*/ 60 h 283"/>
                <a:gd name="T8" fmla="*/ 303 w 368"/>
                <a:gd name="T9" fmla="*/ 124 h 283"/>
                <a:gd name="T10" fmla="*/ 239 w 368"/>
                <a:gd name="T11" fmla="*/ 150 h 283"/>
                <a:gd name="T12" fmla="*/ 58 w 368"/>
                <a:gd name="T13" fmla="*/ 150 h 283"/>
                <a:gd name="T14" fmla="*/ 0 w 368"/>
                <a:gd name="T15" fmla="*/ 283 h 283"/>
                <a:gd name="T16" fmla="*/ 206 w 368"/>
                <a:gd name="T17" fmla="*/ 283 h 283"/>
                <a:gd name="T18" fmla="*/ 368 w 368"/>
                <a:gd name="T19" fmla="*/ 0 h 283"/>
                <a:gd name="T20" fmla="*/ 347 w 368"/>
                <a:gd name="T2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283">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
              <a:extLst>
                <a:ext uri="{FF2B5EF4-FFF2-40B4-BE49-F238E27FC236}">
                  <a16:creationId xmlns:a16="http://schemas.microsoft.com/office/drawing/2014/main" id="{65F2D363-DF35-4385-9EC0-54E381F079F1}"/>
                </a:ext>
              </a:extLst>
            </p:cNvPr>
            <p:cNvSpPr>
              <a:spLocks/>
            </p:cNvSpPr>
            <p:nvPr/>
          </p:nvSpPr>
          <p:spPr bwMode="auto">
            <a:xfrm>
              <a:off x="6356462" y="2700705"/>
              <a:ext cx="359608" cy="431229"/>
            </a:xfrm>
            <a:custGeom>
              <a:avLst/>
              <a:gdLst>
                <a:gd name="T0" fmla="*/ 358 w 382"/>
                <a:gd name="T1" fmla="*/ 0 h 459"/>
                <a:gd name="T2" fmla="*/ 196 w 382"/>
                <a:gd name="T3" fmla="*/ 283 h 459"/>
                <a:gd name="T4" fmla="*/ 201 w 382"/>
                <a:gd name="T5" fmla="*/ 283 h 459"/>
                <a:gd name="T6" fmla="*/ 212 w 382"/>
                <a:gd name="T7" fmla="*/ 291 h 459"/>
                <a:gd name="T8" fmla="*/ 210 w 382"/>
                <a:gd name="T9" fmla="*/ 304 h 459"/>
                <a:gd name="T10" fmla="*/ 0 w 382"/>
                <a:gd name="T11" fmla="*/ 459 h 459"/>
                <a:gd name="T12" fmla="*/ 0 w 382"/>
                <a:gd name="T13" fmla="*/ 459 h 459"/>
                <a:gd name="T14" fmla="*/ 210 w 382"/>
                <a:gd name="T15" fmla="*/ 304 h 459"/>
                <a:gd name="T16" fmla="*/ 382 w 382"/>
                <a:gd name="T17" fmla="*/ 3 h 459"/>
                <a:gd name="T18" fmla="*/ 358 w 382"/>
                <a:gd name="T19"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459">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3">
              <a:extLst>
                <a:ext uri="{FF2B5EF4-FFF2-40B4-BE49-F238E27FC236}">
                  <a16:creationId xmlns:a16="http://schemas.microsoft.com/office/drawing/2014/main" id="{05C0D1F9-B600-43D5-8FE7-3F7803260785}"/>
                </a:ext>
              </a:extLst>
            </p:cNvPr>
            <p:cNvSpPr>
              <a:spLocks/>
            </p:cNvSpPr>
            <p:nvPr/>
          </p:nvSpPr>
          <p:spPr bwMode="auto">
            <a:xfrm>
              <a:off x="6341436" y="2989192"/>
              <a:ext cx="177801" cy="121205"/>
            </a:xfrm>
            <a:custGeom>
              <a:avLst/>
              <a:gdLst>
                <a:gd name="T0" fmla="*/ 189 w 189"/>
                <a:gd name="T1" fmla="*/ 0 h 129"/>
                <a:gd name="T2" fmla="*/ 2 w 189"/>
                <a:gd name="T3" fmla="*/ 0 h 129"/>
                <a:gd name="T4" fmla="*/ 0 w 189"/>
                <a:gd name="T5" fmla="*/ 46 h 129"/>
                <a:gd name="T6" fmla="*/ 9 w 189"/>
                <a:gd name="T7" fmla="*/ 129 h 129"/>
                <a:gd name="T8" fmla="*/ 189 w 189"/>
                <a:gd name="T9" fmla="*/ 0 h 129"/>
              </a:gdLst>
              <a:ahLst/>
              <a:cxnLst>
                <a:cxn ang="0">
                  <a:pos x="T0" y="T1"/>
                </a:cxn>
                <a:cxn ang="0">
                  <a:pos x="T2" y="T3"/>
                </a:cxn>
                <a:cxn ang="0">
                  <a:pos x="T4" y="T5"/>
                </a:cxn>
                <a:cxn ang="0">
                  <a:pos x="T6" y="T7"/>
                </a:cxn>
                <a:cxn ang="0">
                  <a:pos x="T8" y="T9"/>
                </a:cxn>
              </a:cxnLst>
              <a:rect l="0" t="0" r="r" b="b"/>
              <a:pathLst>
                <a:path w="189" h="12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4">
              <a:extLst>
                <a:ext uri="{FF2B5EF4-FFF2-40B4-BE49-F238E27FC236}">
                  <a16:creationId xmlns:a16="http://schemas.microsoft.com/office/drawing/2014/main" id="{2773C1E1-A16F-41D9-87E8-CB1EF426516F}"/>
                </a:ext>
              </a:extLst>
            </p:cNvPr>
            <p:cNvSpPr>
              <a:spLocks noEditPoints="1"/>
            </p:cNvSpPr>
            <p:nvPr/>
          </p:nvSpPr>
          <p:spPr bwMode="auto">
            <a:xfrm>
              <a:off x="6343440" y="2966654"/>
              <a:ext cx="214362" cy="165279"/>
            </a:xfrm>
            <a:custGeom>
              <a:avLst/>
              <a:gdLst>
                <a:gd name="T0" fmla="*/ 215 w 228"/>
                <a:gd name="T1" fmla="*/ 12 h 176"/>
                <a:gd name="T2" fmla="*/ 207 w 228"/>
                <a:gd name="T3" fmla="*/ 4 h 176"/>
                <a:gd name="T4" fmla="*/ 215 w 228"/>
                <a:gd name="T5" fmla="*/ 12 h 176"/>
                <a:gd name="T6" fmla="*/ 215 w 228"/>
                <a:gd name="T7" fmla="*/ 0 h 176"/>
                <a:gd name="T8" fmla="*/ 215 w 228"/>
                <a:gd name="T9" fmla="*/ 0 h 176"/>
                <a:gd name="T10" fmla="*/ 210 w 228"/>
                <a:gd name="T11" fmla="*/ 0 h 176"/>
                <a:gd name="T12" fmla="*/ 4 w 228"/>
                <a:gd name="T13" fmla="*/ 0 h 176"/>
                <a:gd name="T14" fmla="*/ 0 w 228"/>
                <a:gd name="T15" fmla="*/ 24 h 176"/>
                <a:gd name="T16" fmla="*/ 187 w 228"/>
                <a:gd name="T17" fmla="*/ 24 h 176"/>
                <a:gd name="T18" fmla="*/ 7 w 228"/>
                <a:gd name="T19" fmla="*/ 153 h 176"/>
                <a:gd name="T20" fmla="*/ 14 w 228"/>
                <a:gd name="T21" fmla="*/ 176 h 176"/>
                <a:gd name="T22" fmla="*/ 224 w 228"/>
                <a:gd name="T23" fmla="*/ 21 h 176"/>
                <a:gd name="T24" fmla="*/ 226 w 228"/>
                <a:gd name="T25" fmla="*/ 8 h 176"/>
                <a:gd name="T26" fmla="*/ 215 w 228"/>
                <a:gd name="T27"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76">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5">
              <a:extLst>
                <a:ext uri="{FF2B5EF4-FFF2-40B4-BE49-F238E27FC236}">
                  <a16:creationId xmlns:a16="http://schemas.microsoft.com/office/drawing/2014/main" id="{FD9EE5EA-7BD5-4550-8FC4-559B83090AA2}"/>
                </a:ext>
              </a:extLst>
            </p:cNvPr>
            <p:cNvSpPr>
              <a:spLocks/>
            </p:cNvSpPr>
            <p:nvPr/>
          </p:nvSpPr>
          <p:spPr bwMode="auto">
            <a:xfrm>
              <a:off x="6418567" y="2702708"/>
              <a:ext cx="215865" cy="116196"/>
            </a:xfrm>
            <a:custGeom>
              <a:avLst/>
              <a:gdLst>
                <a:gd name="T0" fmla="*/ 229 w 229"/>
                <a:gd name="T1" fmla="*/ 0 h 124"/>
                <a:gd name="T2" fmla="*/ 0 w 229"/>
                <a:gd name="T3" fmla="*/ 124 h 124"/>
                <a:gd name="T4" fmla="*/ 163 w 229"/>
                <a:gd name="T5" fmla="*/ 124 h 124"/>
                <a:gd name="T6" fmla="*/ 210 w 229"/>
                <a:gd name="T7" fmla="*/ 105 h 124"/>
                <a:gd name="T8" fmla="*/ 229 w 229"/>
                <a:gd name="T9" fmla="*/ 58 h 124"/>
                <a:gd name="T10" fmla="*/ 229 w 229"/>
                <a:gd name="T11" fmla="*/ 0 h 124"/>
              </a:gdLst>
              <a:ahLst/>
              <a:cxnLst>
                <a:cxn ang="0">
                  <a:pos x="T0" y="T1"/>
                </a:cxn>
                <a:cxn ang="0">
                  <a:pos x="T2" y="T3"/>
                </a:cxn>
                <a:cxn ang="0">
                  <a:pos x="T4" y="T5"/>
                </a:cxn>
                <a:cxn ang="0">
                  <a:pos x="T6" y="T7"/>
                </a:cxn>
                <a:cxn ang="0">
                  <a:pos x="T8" y="T9"/>
                </a:cxn>
                <a:cxn ang="0">
                  <a:pos x="T10" y="T11"/>
                </a:cxn>
              </a:cxnLst>
              <a:rect l="0" t="0" r="r" b="b"/>
              <a:pathLst>
                <a:path w="229" h="124">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116">
              <a:extLst>
                <a:ext uri="{FF2B5EF4-FFF2-40B4-BE49-F238E27FC236}">
                  <a16:creationId xmlns:a16="http://schemas.microsoft.com/office/drawing/2014/main" id="{1281CACF-A286-40B2-A5F0-E2DFEEF0F5E6}"/>
                </a:ext>
              </a:extLst>
            </p:cNvPr>
            <p:cNvSpPr>
              <a:spLocks/>
            </p:cNvSpPr>
            <p:nvPr/>
          </p:nvSpPr>
          <p:spPr bwMode="auto">
            <a:xfrm>
              <a:off x="6402039" y="2700705"/>
              <a:ext cx="254931" cy="140738"/>
            </a:xfrm>
            <a:custGeom>
              <a:avLst/>
              <a:gdLst>
                <a:gd name="T0" fmla="*/ 271 w 271"/>
                <a:gd name="T1" fmla="*/ 0 h 150"/>
                <a:gd name="T2" fmla="*/ 247 w 271"/>
                <a:gd name="T3" fmla="*/ 2 h 150"/>
                <a:gd name="T4" fmla="*/ 247 w 271"/>
                <a:gd name="T5" fmla="*/ 60 h 150"/>
                <a:gd name="T6" fmla="*/ 228 w 271"/>
                <a:gd name="T7" fmla="*/ 107 h 150"/>
                <a:gd name="T8" fmla="*/ 181 w 271"/>
                <a:gd name="T9" fmla="*/ 126 h 150"/>
                <a:gd name="T10" fmla="*/ 18 w 271"/>
                <a:gd name="T11" fmla="*/ 126 h 150"/>
                <a:gd name="T12" fmla="*/ 0 w 271"/>
                <a:gd name="T13" fmla="*/ 150 h 150"/>
                <a:gd name="T14" fmla="*/ 181 w 271"/>
                <a:gd name="T15" fmla="*/ 150 h 150"/>
                <a:gd name="T16" fmla="*/ 245 w 271"/>
                <a:gd name="T17" fmla="*/ 124 h 150"/>
                <a:gd name="T18" fmla="*/ 271 w 271"/>
                <a:gd name="T19" fmla="*/ 60 h 150"/>
                <a:gd name="T20" fmla="*/ 271 w 271"/>
                <a:gd name="T21" fmla="*/ 60 h 150"/>
                <a:gd name="T22" fmla="*/ 271 w 271"/>
                <a:gd name="T2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1" h="15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117">
              <a:extLst>
                <a:ext uri="{FF2B5EF4-FFF2-40B4-BE49-F238E27FC236}">
                  <a16:creationId xmlns:a16="http://schemas.microsoft.com/office/drawing/2014/main" id="{94FCEC4C-8F13-4AD8-9C3E-312F846350E4}"/>
                </a:ext>
              </a:extLst>
            </p:cNvPr>
            <p:cNvSpPr>
              <a:spLocks noChangeArrowheads="1"/>
            </p:cNvSpPr>
            <p:nvPr/>
          </p:nvSpPr>
          <p:spPr bwMode="auto">
            <a:xfrm>
              <a:off x="6421572" y="2764312"/>
              <a:ext cx="537408" cy="5364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118">
              <a:extLst>
                <a:ext uri="{FF2B5EF4-FFF2-40B4-BE49-F238E27FC236}">
                  <a16:creationId xmlns:a16="http://schemas.microsoft.com/office/drawing/2014/main" id="{43F676ED-978F-445E-B38D-B646834AC50E}"/>
                </a:ext>
              </a:extLst>
            </p:cNvPr>
            <p:cNvSpPr>
              <a:spLocks/>
            </p:cNvSpPr>
            <p:nvPr/>
          </p:nvSpPr>
          <p:spPr bwMode="auto">
            <a:xfrm>
              <a:off x="6501707" y="2778837"/>
              <a:ext cx="440244" cy="521882"/>
            </a:xfrm>
            <a:custGeom>
              <a:avLst/>
              <a:gdLst>
                <a:gd name="T0" fmla="*/ 468 w 468"/>
                <a:gd name="T1" fmla="*/ 270 h 555"/>
                <a:gd name="T2" fmla="*/ 183 w 468"/>
                <a:gd name="T3" fmla="*/ 555 h 555"/>
                <a:gd name="T4" fmla="*/ 0 w 468"/>
                <a:gd name="T5" fmla="*/ 489 h 555"/>
                <a:gd name="T6" fmla="*/ 93 w 468"/>
                <a:gd name="T7" fmla="*/ 505 h 555"/>
                <a:gd name="T8" fmla="*/ 378 w 468"/>
                <a:gd name="T9" fmla="*/ 219 h 555"/>
                <a:gd name="T10" fmla="*/ 276 w 468"/>
                <a:gd name="T11" fmla="*/ 0 h 555"/>
                <a:gd name="T12" fmla="*/ 468 w 468"/>
                <a:gd name="T13" fmla="*/ 270 h 555"/>
              </a:gdLst>
              <a:ahLst/>
              <a:cxnLst>
                <a:cxn ang="0">
                  <a:pos x="T0" y="T1"/>
                </a:cxn>
                <a:cxn ang="0">
                  <a:pos x="T2" y="T3"/>
                </a:cxn>
                <a:cxn ang="0">
                  <a:pos x="T4" y="T5"/>
                </a:cxn>
                <a:cxn ang="0">
                  <a:pos x="T6" y="T7"/>
                </a:cxn>
                <a:cxn ang="0">
                  <a:pos x="T8" y="T9"/>
                </a:cxn>
                <a:cxn ang="0">
                  <a:pos x="T10" y="T11"/>
                </a:cxn>
                <a:cxn ang="0">
                  <a:pos x="T12" y="T13"/>
                </a:cxn>
              </a:cxnLst>
              <a:rect l="0" t="0" r="r" b="b"/>
              <a:pathLst>
                <a:path w="468" h="555">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Freeform 119">
              <a:extLst>
                <a:ext uri="{FF2B5EF4-FFF2-40B4-BE49-F238E27FC236}">
                  <a16:creationId xmlns:a16="http://schemas.microsoft.com/office/drawing/2014/main" id="{991B6A65-514F-4350-AF10-ED9FCC8D3ACE}"/>
                </a:ext>
              </a:extLst>
            </p:cNvPr>
            <p:cNvSpPr>
              <a:spLocks/>
            </p:cNvSpPr>
            <p:nvPr/>
          </p:nvSpPr>
          <p:spPr bwMode="auto">
            <a:xfrm>
              <a:off x="6393524" y="2753294"/>
              <a:ext cx="559445" cy="558444"/>
            </a:xfrm>
            <a:custGeom>
              <a:avLst/>
              <a:gdLst>
                <a:gd name="T0" fmla="*/ 583 w 595"/>
                <a:gd name="T1" fmla="*/ 297 h 594"/>
                <a:gd name="T2" fmla="*/ 571 w 595"/>
                <a:gd name="T3" fmla="*/ 297 h 594"/>
                <a:gd name="T4" fmla="*/ 491 w 595"/>
                <a:gd name="T5" fmla="*/ 490 h 594"/>
                <a:gd name="T6" fmla="*/ 298 w 595"/>
                <a:gd name="T7" fmla="*/ 570 h 594"/>
                <a:gd name="T8" fmla="*/ 105 w 595"/>
                <a:gd name="T9" fmla="*/ 490 h 594"/>
                <a:gd name="T10" fmla="*/ 24 w 595"/>
                <a:gd name="T11" fmla="*/ 297 h 594"/>
                <a:gd name="T12" fmla="*/ 105 w 595"/>
                <a:gd name="T13" fmla="*/ 104 h 594"/>
                <a:gd name="T14" fmla="*/ 298 w 595"/>
                <a:gd name="T15" fmla="*/ 24 h 594"/>
                <a:gd name="T16" fmla="*/ 491 w 595"/>
                <a:gd name="T17" fmla="*/ 104 h 594"/>
                <a:gd name="T18" fmla="*/ 571 w 595"/>
                <a:gd name="T19" fmla="*/ 297 h 594"/>
                <a:gd name="T20" fmla="*/ 583 w 595"/>
                <a:gd name="T21" fmla="*/ 297 h 594"/>
                <a:gd name="T22" fmla="*/ 595 w 595"/>
                <a:gd name="T23" fmla="*/ 297 h 594"/>
                <a:gd name="T24" fmla="*/ 508 w 595"/>
                <a:gd name="T25" fmla="*/ 87 h 594"/>
                <a:gd name="T26" fmla="*/ 298 w 595"/>
                <a:gd name="T27" fmla="*/ 0 h 594"/>
                <a:gd name="T28" fmla="*/ 88 w 595"/>
                <a:gd name="T29" fmla="*/ 87 h 594"/>
                <a:gd name="T30" fmla="*/ 0 w 595"/>
                <a:gd name="T31" fmla="*/ 297 h 594"/>
                <a:gd name="T32" fmla="*/ 88 w 595"/>
                <a:gd name="T33" fmla="*/ 507 h 594"/>
                <a:gd name="T34" fmla="*/ 298 w 595"/>
                <a:gd name="T35" fmla="*/ 594 h 594"/>
                <a:gd name="T36" fmla="*/ 508 w 595"/>
                <a:gd name="T37" fmla="*/ 507 h 594"/>
                <a:gd name="T38" fmla="*/ 595 w 595"/>
                <a:gd name="T39" fmla="*/ 297 h 594"/>
                <a:gd name="T40" fmla="*/ 583 w 595"/>
                <a:gd name="T41" fmla="*/ 2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5" h="594">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0" name="Group 149">
              <a:extLst>
                <a:ext uri="{FF2B5EF4-FFF2-40B4-BE49-F238E27FC236}">
                  <a16:creationId xmlns:a16="http://schemas.microsoft.com/office/drawing/2014/main" id="{83D9F53E-E0B0-4B5F-94F2-32019F7FBFD8}"/>
                </a:ext>
              </a:extLst>
            </p:cNvPr>
            <p:cNvGrpSpPr/>
            <p:nvPr/>
          </p:nvGrpSpPr>
          <p:grpSpPr>
            <a:xfrm>
              <a:off x="6581671" y="2870913"/>
              <a:ext cx="211138" cy="344488"/>
              <a:chOff x="4613275" y="2108200"/>
              <a:chExt cx="211138" cy="344488"/>
            </a:xfrm>
          </p:grpSpPr>
          <p:sp>
            <p:nvSpPr>
              <p:cNvPr id="158" name="Freeform 233">
                <a:extLst>
                  <a:ext uri="{FF2B5EF4-FFF2-40B4-BE49-F238E27FC236}">
                    <a16:creationId xmlns:a16="http://schemas.microsoft.com/office/drawing/2014/main" id="{81D77E4D-8CB9-4140-9EB0-F069BD9BBFE9}"/>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234">
                <a:extLst>
                  <a:ext uri="{FF2B5EF4-FFF2-40B4-BE49-F238E27FC236}">
                    <a16:creationId xmlns:a16="http://schemas.microsoft.com/office/drawing/2014/main" id="{A4329F6E-23BD-4525-B006-05A8DB591C57}"/>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235">
                <a:extLst>
                  <a:ext uri="{FF2B5EF4-FFF2-40B4-BE49-F238E27FC236}">
                    <a16:creationId xmlns:a16="http://schemas.microsoft.com/office/drawing/2014/main" id="{6C1CDCB2-AC78-4202-9AEC-D4EFEA34E866}"/>
                  </a:ext>
                </a:extLst>
              </p:cNvPr>
              <p:cNvSpPr>
                <a:spLocks noChangeArrowheads="1"/>
              </p:cNvSpPr>
              <p:nvPr/>
            </p:nvSpPr>
            <p:spPr bwMode="auto">
              <a:xfrm>
                <a:off x="4613275" y="2108200"/>
                <a:ext cx="211138" cy="209550"/>
              </a:xfrm>
              <a:prstGeom prst="ellipse">
                <a:avLst/>
              </a:prstGeom>
              <a:solidFill>
                <a:srgbClr val="E4F3FE"/>
              </a:solidFill>
              <a:ln w="20638"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236">
                <a:extLst>
                  <a:ext uri="{FF2B5EF4-FFF2-40B4-BE49-F238E27FC236}">
                    <a16:creationId xmlns:a16="http://schemas.microsoft.com/office/drawing/2014/main" id="{A00C1D2E-F616-47BB-B4F1-7CAF0CBB059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237">
                <a:extLst>
                  <a:ext uri="{FF2B5EF4-FFF2-40B4-BE49-F238E27FC236}">
                    <a16:creationId xmlns:a16="http://schemas.microsoft.com/office/drawing/2014/main" id="{697EAED3-C41C-4A61-933A-E1561CBEBDD6}"/>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1" name="Rectangle 150">
              <a:extLst>
                <a:ext uri="{FF2B5EF4-FFF2-40B4-BE49-F238E27FC236}">
                  <a16:creationId xmlns:a16="http://schemas.microsoft.com/office/drawing/2014/main" id="{A958A9D9-4CEA-48A1-91C4-A00967656F89}"/>
                </a:ext>
              </a:extLst>
            </p:cNvPr>
            <p:cNvSpPr/>
            <p:nvPr/>
          </p:nvSpPr>
          <p:spPr>
            <a:xfrm>
              <a:off x="5528562" y="2045097"/>
              <a:ext cx="1034247" cy="551431"/>
            </a:xfrm>
            <a:prstGeom prst="rect">
              <a:avLst/>
            </a:prstGeom>
            <a:solidFill>
              <a:srgbClr val="FFFFFF"/>
            </a:solidFill>
            <a:ln w="22225">
              <a:solidFill>
                <a:srgbClr val="7AC2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2" name="Group 151">
              <a:extLst>
                <a:ext uri="{FF2B5EF4-FFF2-40B4-BE49-F238E27FC236}">
                  <a16:creationId xmlns:a16="http://schemas.microsoft.com/office/drawing/2014/main" id="{A386B112-9F22-4E69-8618-44A919C3EF11}"/>
                </a:ext>
              </a:extLst>
            </p:cNvPr>
            <p:cNvGrpSpPr/>
            <p:nvPr/>
          </p:nvGrpSpPr>
          <p:grpSpPr>
            <a:xfrm>
              <a:off x="5941370" y="2165441"/>
              <a:ext cx="211138" cy="344488"/>
              <a:chOff x="4613275" y="2108200"/>
              <a:chExt cx="211138" cy="344488"/>
            </a:xfrm>
          </p:grpSpPr>
          <p:sp>
            <p:nvSpPr>
              <p:cNvPr id="153" name="Freeform 233">
                <a:extLst>
                  <a:ext uri="{FF2B5EF4-FFF2-40B4-BE49-F238E27FC236}">
                    <a16:creationId xmlns:a16="http://schemas.microsoft.com/office/drawing/2014/main" id="{BCCED8B5-5D10-4E40-B23A-14BF5DF592F2}"/>
                  </a:ext>
                </a:extLst>
              </p:cNvPr>
              <p:cNvSpPr>
                <a:spLocks/>
              </p:cNvSpPr>
              <p:nvPr/>
            </p:nvSpPr>
            <p:spPr bwMode="auto">
              <a:xfrm>
                <a:off x="4613275" y="2228850"/>
                <a:ext cx="128588" cy="223838"/>
              </a:xfrm>
              <a:custGeom>
                <a:avLst/>
                <a:gdLst>
                  <a:gd name="T0" fmla="*/ 51 w 81"/>
                  <a:gd name="T1" fmla="*/ 141 h 141"/>
                  <a:gd name="T2" fmla="*/ 33 w 81"/>
                  <a:gd name="T3" fmla="*/ 103 h 141"/>
                  <a:gd name="T4" fmla="*/ 0 w 81"/>
                  <a:gd name="T5" fmla="*/ 129 h 141"/>
                  <a:gd name="T6" fmla="*/ 30 w 81"/>
                  <a:gd name="T7" fmla="*/ 0 h 141"/>
                  <a:gd name="T8" fmla="*/ 81 w 81"/>
                  <a:gd name="T9" fmla="*/ 12 h 141"/>
                  <a:gd name="T10" fmla="*/ 51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51" y="141"/>
                    </a:moveTo>
                    <a:lnTo>
                      <a:pt x="33" y="103"/>
                    </a:lnTo>
                    <a:lnTo>
                      <a:pt x="0" y="129"/>
                    </a:lnTo>
                    <a:lnTo>
                      <a:pt x="30" y="0"/>
                    </a:lnTo>
                    <a:lnTo>
                      <a:pt x="81" y="12"/>
                    </a:lnTo>
                    <a:lnTo>
                      <a:pt x="51"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234">
                <a:extLst>
                  <a:ext uri="{FF2B5EF4-FFF2-40B4-BE49-F238E27FC236}">
                    <a16:creationId xmlns:a16="http://schemas.microsoft.com/office/drawing/2014/main" id="{F215233B-251E-468C-8E9B-9852A00784E1}"/>
                  </a:ext>
                </a:extLst>
              </p:cNvPr>
              <p:cNvSpPr>
                <a:spLocks/>
              </p:cNvSpPr>
              <p:nvPr/>
            </p:nvSpPr>
            <p:spPr bwMode="auto">
              <a:xfrm>
                <a:off x="4695825" y="2228850"/>
                <a:ext cx="128588" cy="223838"/>
              </a:xfrm>
              <a:custGeom>
                <a:avLst/>
                <a:gdLst>
                  <a:gd name="T0" fmla="*/ 30 w 81"/>
                  <a:gd name="T1" fmla="*/ 141 h 141"/>
                  <a:gd name="T2" fmla="*/ 48 w 81"/>
                  <a:gd name="T3" fmla="*/ 103 h 141"/>
                  <a:gd name="T4" fmla="*/ 81 w 81"/>
                  <a:gd name="T5" fmla="*/ 129 h 141"/>
                  <a:gd name="T6" fmla="*/ 51 w 81"/>
                  <a:gd name="T7" fmla="*/ 0 h 141"/>
                  <a:gd name="T8" fmla="*/ 0 w 81"/>
                  <a:gd name="T9" fmla="*/ 12 h 141"/>
                  <a:gd name="T10" fmla="*/ 30 w 81"/>
                  <a:gd name="T11" fmla="*/ 141 h 141"/>
                </a:gdLst>
                <a:ahLst/>
                <a:cxnLst>
                  <a:cxn ang="0">
                    <a:pos x="T0" y="T1"/>
                  </a:cxn>
                  <a:cxn ang="0">
                    <a:pos x="T2" y="T3"/>
                  </a:cxn>
                  <a:cxn ang="0">
                    <a:pos x="T4" y="T5"/>
                  </a:cxn>
                  <a:cxn ang="0">
                    <a:pos x="T6" y="T7"/>
                  </a:cxn>
                  <a:cxn ang="0">
                    <a:pos x="T8" y="T9"/>
                  </a:cxn>
                  <a:cxn ang="0">
                    <a:pos x="T10" y="T11"/>
                  </a:cxn>
                </a:cxnLst>
                <a:rect l="0" t="0" r="r" b="b"/>
                <a:pathLst>
                  <a:path w="81" h="141">
                    <a:moveTo>
                      <a:pt x="30" y="141"/>
                    </a:moveTo>
                    <a:lnTo>
                      <a:pt x="48" y="103"/>
                    </a:lnTo>
                    <a:lnTo>
                      <a:pt x="81" y="129"/>
                    </a:lnTo>
                    <a:lnTo>
                      <a:pt x="51" y="0"/>
                    </a:lnTo>
                    <a:lnTo>
                      <a:pt x="0" y="12"/>
                    </a:lnTo>
                    <a:lnTo>
                      <a:pt x="30" y="141"/>
                    </a:lnTo>
                    <a:close/>
                  </a:path>
                </a:pathLst>
              </a:cu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val 235">
                <a:extLst>
                  <a:ext uri="{FF2B5EF4-FFF2-40B4-BE49-F238E27FC236}">
                    <a16:creationId xmlns:a16="http://schemas.microsoft.com/office/drawing/2014/main" id="{E71DFECA-A7B2-47F6-864A-4A6B16F59B22}"/>
                  </a:ext>
                </a:extLst>
              </p:cNvPr>
              <p:cNvSpPr>
                <a:spLocks noChangeArrowheads="1"/>
              </p:cNvSpPr>
              <p:nvPr/>
            </p:nvSpPr>
            <p:spPr bwMode="auto">
              <a:xfrm>
                <a:off x="4613275" y="2108200"/>
                <a:ext cx="211138" cy="209550"/>
              </a:xfrm>
              <a:prstGeom prst="ellipse">
                <a:avLst/>
              </a:prstGeom>
              <a:solidFill>
                <a:srgbClr val="E4F3FE"/>
              </a:solidFill>
              <a:ln w="22225" cap="rnd">
                <a:solidFill>
                  <a:srgbClr val="7AC2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Freeform 236">
                <a:extLst>
                  <a:ext uri="{FF2B5EF4-FFF2-40B4-BE49-F238E27FC236}">
                    <a16:creationId xmlns:a16="http://schemas.microsoft.com/office/drawing/2014/main" id="{AEA1B327-C25D-4643-AE55-7D7A79299031}"/>
                  </a:ext>
                </a:extLst>
              </p:cNvPr>
              <p:cNvSpPr>
                <a:spLocks/>
              </p:cNvSpPr>
              <p:nvPr/>
            </p:nvSpPr>
            <p:spPr bwMode="auto">
              <a:xfrm>
                <a:off x="4649788" y="2151063"/>
                <a:ext cx="138113" cy="131763"/>
              </a:xfrm>
              <a:custGeom>
                <a:avLst/>
                <a:gdLst>
                  <a:gd name="T0" fmla="*/ 128 w 169"/>
                  <a:gd name="T1" fmla="*/ 160 h 160"/>
                  <a:gd name="T2" fmla="*/ 121 w 169"/>
                  <a:gd name="T3" fmla="*/ 157 h 160"/>
                  <a:gd name="T4" fmla="*/ 84 w 169"/>
                  <a:gd name="T5" fmla="*/ 131 h 160"/>
                  <a:gd name="T6" fmla="*/ 47 w 169"/>
                  <a:gd name="T7" fmla="*/ 157 h 160"/>
                  <a:gd name="T8" fmla="*/ 40 w 169"/>
                  <a:gd name="T9" fmla="*/ 160 h 160"/>
                  <a:gd name="T10" fmla="*/ 33 w 169"/>
                  <a:gd name="T11" fmla="*/ 157 h 160"/>
                  <a:gd name="T12" fmla="*/ 29 w 169"/>
                  <a:gd name="T13" fmla="*/ 144 h 160"/>
                  <a:gd name="T14" fmla="*/ 43 w 169"/>
                  <a:gd name="T15" fmla="*/ 101 h 160"/>
                  <a:gd name="T16" fmla="*/ 6 w 169"/>
                  <a:gd name="T17" fmla="*/ 74 h 160"/>
                  <a:gd name="T18" fmla="*/ 2 w 169"/>
                  <a:gd name="T19" fmla="*/ 60 h 160"/>
                  <a:gd name="T20" fmla="*/ 13 w 169"/>
                  <a:gd name="T21" fmla="*/ 52 h 160"/>
                  <a:gd name="T22" fmla="*/ 59 w 169"/>
                  <a:gd name="T23" fmla="*/ 52 h 160"/>
                  <a:gd name="T24" fmla="*/ 73 w 169"/>
                  <a:gd name="T25" fmla="*/ 9 h 160"/>
                  <a:gd name="T26" fmla="*/ 84 w 169"/>
                  <a:gd name="T27" fmla="*/ 0 h 160"/>
                  <a:gd name="T28" fmla="*/ 96 w 169"/>
                  <a:gd name="T29" fmla="*/ 9 h 160"/>
                  <a:gd name="T30" fmla="*/ 110 w 169"/>
                  <a:gd name="T31" fmla="*/ 52 h 160"/>
                  <a:gd name="T32" fmla="*/ 156 w 169"/>
                  <a:gd name="T33" fmla="*/ 52 h 160"/>
                  <a:gd name="T34" fmla="*/ 167 w 169"/>
                  <a:gd name="T35" fmla="*/ 60 h 160"/>
                  <a:gd name="T36" fmla="*/ 163 w 169"/>
                  <a:gd name="T37" fmla="*/ 74 h 160"/>
                  <a:gd name="T38" fmla="*/ 126 w 169"/>
                  <a:gd name="T39" fmla="*/ 101 h 160"/>
                  <a:gd name="T40" fmla="*/ 140 w 169"/>
                  <a:gd name="T41" fmla="*/ 144 h 160"/>
                  <a:gd name="T42" fmla="*/ 135 w 169"/>
                  <a:gd name="T43" fmla="*/ 157 h 160"/>
                  <a:gd name="T44" fmla="*/ 128 w 169"/>
                  <a:gd name="T45"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6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237">
                <a:extLst>
                  <a:ext uri="{FF2B5EF4-FFF2-40B4-BE49-F238E27FC236}">
                    <a16:creationId xmlns:a16="http://schemas.microsoft.com/office/drawing/2014/main" id="{705CE452-958C-41D9-A3A3-1CCFB38FC5D9}"/>
                  </a:ext>
                </a:extLst>
              </p:cNvPr>
              <p:cNvSpPr>
                <a:spLocks noEditPoints="1"/>
              </p:cNvSpPr>
              <p:nvPr/>
            </p:nvSpPr>
            <p:spPr bwMode="auto">
              <a:xfrm>
                <a:off x="4638675" y="2141538"/>
                <a:ext cx="158750" cy="150813"/>
              </a:xfrm>
              <a:custGeom>
                <a:avLst/>
                <a:gdLst>
                  <a:gd name="T0" fmla="*/ 97 w 193"/>
                  <a:gd name="T1" fmla="*/ 24 h 184"/>
                  <a:gd name="T2" fmla="*/ 114 w 193"/>
                  <a:gd name="T3" fmla="*/ 76 h 184"/>
                  <a:gd name="T4" fmla="*/ 169 w 193"/>
                  <a:gd name="T5" fmla="*/ 76 h 184"/>
                  <a:gd name="T6" fmla="*/ 125 w 193"/>
                  <a:gd name="T7" fmla="*/ 108 h 184"/>
                  <a:gd name="T8" fmla="*/ 141 w 193"/>
                  <a:gd name="T9" fmla="*/ 160 h 184"/>
                  <a:gd name="T10" fmla="*/ 97 w 193"/>
                  <a:gd name="T11" fmla="*/ 128 h 184"/>
                  <a:gd name="T12" fmla="*/ 53 w 193"/>
                  <a:gd name="T13" fmla="*/ 160 h 184"/>
                  <a:gd name="T14" fmla="*/ 70 w 193"/>
                  <a:gd name="T15" fmla="*/ 108 h 184"/>
                  <a:gd name="T16" fmla="*/ 26 w 193"/>
                  <a:gd name="T17" fmla="*/ 76 h 184"/>
                  <a:gd name="T18" fmla="*/ 81 w 193"/>
                  <a:gd name="T19" fmla="*/ 76 h 184"/>
                  <a:gd name="T20" fmla="*/ 97 w 193"/>
                  <a:gd name="T21" fmla="*/ 24 h 184"/>
                  <a:gd name="T22" fmla="*/ 169 w 193"/>
                  <a:gd name="T23" fmla="*/ 76 h 184"/>
                  <a:gd name="T24" fmla="*/ 169 w 193"/>
                  <a:gd name="T25" fmla="*/ 76 h 184"/>
                  <a:gd name="T26" fmla="*/ 97 w 193"/>
                  <a:gd name="T27" fmla="*/ 0 h 184"/>
                  <a:gd name="T28" fmla="*/ 75 w 193"/>
                  <a:gd name="T29" fmla="*/ 17 h 184"/>
                  <a:gd name="T30" fmla="*/ 63 w 193"/>
                  <a:gd name="T31" fmla="*/ 52 h 184"/>
                  <a:gd name="T32" fmla="*/ 26 w 193"/>
                  <a:gd name="T33" fmla="*/ 52 h 184"/>
                  <a:gd name="T34" fmla="*/ 3 w 193"/>
                  <a:gd name="T35" fmla="*/ 69 h 184"/>
                  <a:gd name="T36" fmla="*/ 12 w 193"/>
                  <a:gd name="T37" fmla="*/ 95 h 184"/>
                  <a:gd name="T38" fmla="*/ 42 w 193"/>
                  <a:gd name="T39" fmla="*/ 117 h 184"/>
                  <a:gd name="T40" fmla="*/ 31 w 193"/>
                  <a:gd name="T41" fmla="*/ 152 h 184"/>
                  <a:gd name="T42" fmla="*/ 39 w 193"/>
                  <a:gd name="T43" fmla="*/ 179 h 184"/>
                  <a:gd name="T44" fmla="*/ 53 w 193"/>
                  <a:gd name="T45" fmla="*/ 184 h 184"/>
                  <a:gd name="T46" fmla="*/ 68 w 193"/>
                  <a:gd name="T47" fmla="*/ 179 h 184"/>
                  <a:gd name="T48" fmla="*/ 97 w 193"/>
                  <a:gd name="T49" fmla="*/ 157 h 184"/>
                  <a:gd name="T50" fmla="*/ 127 w 193"/>
                  <a:gd name="T51" fmla="*/ 179 h 184"/>
                  <a:gd name="T52" fmla="*/ 141 w 193"/>
                  <a:gd name="T53" fmla="*/ 184 h 184"/>
                  <a:gd name="T54" fmla="*/ 155 w 193"/>
                  <a:gd name="T55" fmla="*/ 179 h 184"/>
                  <a:gd name="T56" fmla="*/ 164 w 193"/>
                  <a:gd name="T57" fmla="*/ 152 h 184"/>
                  <a:gd name="T58" fmla="*/ 153 w 193"/>
                  <a:gd name="T59" fmla="*/ 117 h 184"/>
                  <a:gd name="T60" fmla="*/ 182 w 193"/>
                  <a:gd name="T61" fmla="*/ 96 h 184"/>
                  <a:gd name="T62" fmla="*/ 193 w 193"/>
                  <a:gd name="T63" fmla="*/ 76 h 184"/>
                  <a:gd name="T64" fmla="*/ 169 w 193"/>
                  <a:gd name="T65" fmla="*/ 52 h 184"/>
                  <a:gd name="T66" fmla="*/ 169 w 193"/>
                  <a:gd name="T67" fmla="*/ 52 h 184"/>
                  <a:gd name="T68" fmla="*/ 132 w 193"/>
                  <a:gd name="T69" fmla="*/ 52 h 184"/>
                  <a:gd name="T70" fmla="*/ 120 w 193"/>
                  <a:gd name="T71" fmla="*/ 17 h 184"/>
                  <a:gd name="T72" fmla="*/ 97 w 193"/>
                  <a:gd name="T7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3" h="184">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Rectangle 162">
            <a:extLst>
              <a:ext uri="{FF2B5EF4-FFF2-40B4-BE49-F238E27FC236}">
                <a16:creationId xmlns:a16="http://schemas.microsoft.com/office/drawing/2014/main" id="{9A254DE9-97CA-44C9-A491-B8D134E3627F}"/>
              </a:ext>
            </a:extLst>
          </p:cNvPr>
          <p:cNvSpPr/>
          <p:nvPr/>
        </p:nvSpPr>
        <p:spPr>
          <a:xfrm>
            <a:off x="8492063" y="3555141"/>
            <a:ext cx="2918438" cy="276999"/>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NEED MORE SLIDES?</a:t>
            </a:r>
          </a:p>
        </p:txBody>
      </p:sp>
      <p:sp>
        <p:nvSpPr>
          <p:cNvPr id="164" name="Rectangle 163">
            <a:extLst>
              <a:ext uri="{FF2B5EF4-FFF2-40B4-BE49-F238E27FC236}">
                <a16:creationId xmlns:a16="http://schemas.microsoft.com/office/drawing/2014/main" id="{D8FA849A-F78C-4CB5-AF83-DB2B6DE7A67A}"/>
              </a:ext>
            </a:extLst>
          </p:cNvPr>
          <p:cNvSpPr/>
          <p:nvPr/>
        </p:nvSpPr>
        <p:spPr>
          <a:xfrm>
            <a:off x="8797990" y="3876180"/>
            <a:ext cx="2306584" cy="430887"/>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rPr>
              <a:t>Ask us about special enterprise pricing.</a:t>
            </a:r>
          </a:p>
        </p:txBody>
      </p:sp>
      <p:sp>
        <p:nvSpPr>
          <p:cNvPr id="184" name="Rounded Rectangle 109">
            <a:extLst>
              <a:ext uri="{FF2B5EF4-FFF2-40B4-BE49-F238E27FC236}">
                <a16:creationId xmlns:a16="http://schemas.microsoft.com/office/drawing/2014/main" id="{FE924B0A-EE56-47DC-A2B2-4E228E4169C0}"/>
              </a:ext>
            </a:extLst>
          </p:cNvPr>
          <p:cNvSpPr/>
          <p:nvPr/>
        </p:nvSpPr>
        <p:spPr>
          <a:xfrm>
            <a:off x="10744964" y="6914539"/>
            <a:ext cx="2094671" cy="35451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grpSp>
        <p:nvGrpSpPr>
          <p:cNvPr id="192" name="Group 191">
            <a:extLst>
              <a:ext uri="{FF2B5EF4-FFF2-40B4-BE49-F238E27FC236}">
                <a16:creationId xmlns:a16="http://schemas.microsoft.com/office/drawing/2014/main" id="{1BED403C-A43A-4B47-BB94-C2A67956DCC4}"/>
              </a:ext>
            </a:extLst>
          </p:cNvPr>
          <p:cNvGrpSpPr/>
          <p:nvPr/>
        </p:nvGrpSpPr>
        <p:grpSpPr>
          <a:xfrm>
            <a:off x="-1" y="4941426"/>
            <a:ext cx="12192000" cy="1909138"/>
            <a:chOff x="0" y="4948862"/>
            <a:chExt cx="12192000" cy="1909138"/>
          </a:xfrm>
        </p:grpSpPr>
        <p:sp>
          <p:nvSpPr>
            <p:cNvPr id="193" name="Freeform: Shape 192">
              <a:extLst>
                <a:ext uri="{FF2B5EF4-FFF2-40B4-BE49-F238E27FC236}">
                  <a16:creationId xmlns:a16="http://schemas.microsoft.com/office/drawing/2014/main" id="{45A43FA3-E6AD-4BC1-8F03-3B181CC959C7}"/>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193">
              <a:extLst>
                <a:ext uri="{FF2B5EF4-FFF2-40B4-BE49-F238E27FC236}">
                  <a16:creationId xmlns:a16="http://schemas.microsoft.com/office/drawing/2014/main" id="{A3F741A2-2517-494A-868D-957D47F779A9}"/>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5" name="Group 194">
            <a:extLst>
              <a:ext uri="{FF2B5EF4-FFF2-40B4-BE49-F238E27FC236}">
                <a16:creationId xmlns:a16="http://schemas.microsoft.com/office/drawing/2014/main" id="{4FB97BD3-49D0-466F-B87A-29A1676F7288}"/>
              </a:ext>
            </a:extLst>
          </p:cNvPr>
          <p:cNvGrpSpPr/>
          <p:nvPr/>
        </p:nvGrpSpPr>
        <p:grpSpPr>
          <a:xfrm>
            <a:off x="10928712" y="6378850"/>
            <a:ext cx="947290" cy="270982"/>
            <a:chOff x="4103688" y="-2378075"/>
            <a:chExt cx="1309687" cy="374650"/>
          </a:xfrm>
          <a:solidFill>
            <a:srgbClr val="468DC3"/>
          </a:solidFill>
        </p:grpSpPr>
        <p:sp>
          <p:nvSpPr>
            <p:cNvPr id="196" name="Freeform 254">
              <a:extLst>
                <a:ext uri="{FF2B5EF4-FFF2-40B4-BE49-F238E27FC236}">
                  <a16:creationId xmlns:a16="http://schemas.microsoft.com/office/drawing/2014/main" id="{9F837505-F58C-430A-9373-2F8E4B18E6E4}"/>
                </a:ext>
              </a:extLst>
            </p:cNvPr>
            <p:cNvSpPr>
              <a:spLocks/>
            </p:cNvSpPr>
            <p:nvPr/>
          </p:nvSpPr>
          <p:spPr bwMode="auto">
            <a:xfrm>
              <a:off x="4103688" y="-2374900"/>
              <a:ext cx="182562" cy="288925"/>
            </a:xfrm>
            <a:custGeom>
              <a:avLst/>
              <a:gdLst>
                <a:gd name="T0" fmla="*/ 43 w 61"/>
                <a:gd name="T1" fmla="*/ 47 h 95"/>
                <a:gd name="T2" fmla="*/ 30 w 61"/>
                <a:gd name="T3" fmla="*/ 55 h 95"/>
                <a:gd name="T4" fmla="*/ 11 w 61"/>
                <a:gd name="T5" fmla="*/ 83 h 95"/>
                <a:gd name="T6" fmla="*/ 11 w 61"/>
                <a:gd name="T7" fmla="*/ 85 h 95"/>
                <a:gd name="T8" fmla="*/ 57 w 61"/>
                <a:gd name="T9" fmla="*/ 85 h 95"/>
                <a:gd name="T10" fmla="*/ 60 w 61"/>
                <a:gd name="T11" fmla="*/ 88 h 95"/>
                <a:gd name="T12" fmla="*/ 60 w 61"/>
                <a:gd name="T13" fmla="*/ 93 h 95"/>
                <a:gd name="T14" fmla="*/ 57 w 61"/>
                <a:gd name="T15" fmla="*/ 95 h 95"/>
                <a:gd name="T16" fmla="*/ 3 w 61"/>
                <a:gd name="T17" fmla="*/ 95 h 95"/>
                <a:gd name="T18" fmla="*/ 0 w 61"/>
                <a:gd name="T19" fmla="*/ 93 h 95"/>
                <a:gd name="T20" fmla="*/ 0 w 61"/>
                <a:gd name="T21" fmla="*/ 83 h 95"/>
                <a:gd name="T22" fmla="*/ 21 w 61"/>
                <a:gd name="T23" fmla="*/ 49 h 95"/>
                <a:gd name="T24" fmla="*/ 35 w 61"/>
                <a:gd name="T25" fmla="*/ 40 h 95"/>
                <a:gd name="T26" fmla="*/ 49 w 61"/>
                <a:gd name="T27" fmla="*/ 22 h 95"/>
                <a:gd name="T28" fmla="*/ 28 w 61"/>
                <a:gd name="T29" fmla="*/ 9 h 95"/>
                <a:gd name="T30" fmla="*/ 4 w 61"/>
                <a:gd name="T31" fmla="*/ 11 h 95"/>
                <a:gd name="T32" fmla="*/ 3 w 61"/>
                <a:gd name="T33" fmla="*/ 11 h 95"/>
                <a:gd name="T34" fmla="*/ 1 w 61"/>
                <a:gd name="T35" fmla="*/ 9 h 95"/>
                <a:gd name="T36" fmla="*/ 1 w 61"/>
                <a:gd name="T37" fmla="*/ 4 h 95"/>
                <a:gd name="T38" fmla="*/ 4 w 61"/>
                <a:gd name="T39" fmla="*/ 2 h 95"/>
                <a:gd name="T40" fmla="*/ 28 w 61"/>
                <a:gd name="T41" fmla="*/ 0 h 95"/>
                <a:gd name="T42" fmla="*/ 61 w 61"/>
                <a:gd name="T43" fmla="*/ 22 h 95"/>
                <a:gd name="T44" fmla="*/ 43 w 61"/>
                <a:gd name="T45"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95">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255">
              <a:extLst>
                <a:ext uri="{FF2B5EF4-FFF2-40B4-BE49-F238E27FC236}">
                  <a16:creationId xmlns:a16="http://schemas.microsoft.com/office/drawing/2014/main" id="{2DC673B3-9598-40CF-9563-7116FF8E1C4E}"/>
                </a:ext>
              </a:extLst>
            </p:cNvPr>
            <p:cNvSpPr>
              <a:spLocks noEditPoints="1"/>
            </p:cNvSpPr>
            <p:nvPr/>
          </p:nvSpPr>
          <p:spPr bwMode="auto">
            <a:xfrm>
              <a:off x="4208463" y="-2308225"/>
              <a:ext cx="211137" cy="304800"/>
            </a:xfrm>
            <a:custGeom>
              <a:avLst/>
              <a:gdLst>
                <a:gd name="T0" fmla="*/ 68 w 70"/>
                <a:gd name="T1" fmla="*/ 74 h 100"/>
                <a:gd name="T2" fmla="*/ 56 w 70"/>
                <a:gd name="T3" fmla="*/ 74 h 100"/>
                <a:gd name="T4" fmla="*/ 56 w 70"/>
                <a:gd name="T5" fmla="*/ 98 h 100"/>
                <a:gd name="T6" fmla="*/ 54 w 70"/>
                <a:gd name="T7" fmla="*/ 100 h 100"/>
                <a:gd name="T8" fmla="*/ 46 w 70"/>
                <a:gd name="T9" fmla="*/ 100 h 100"/>
                <a:gd name="T10" fmla="*/ 44 w 70"/>
                <a:gd name="T11" fmla="*/ 98 h 100"/>
                <a:gd name="T12" fmla="*/ 44 w 70"/>
                <a:gd name="T13" fmla="*/ 74 h 100"/>
                <a:gd name="T14" fmla="*/ 5 w 70"/>
                <a:gd name="T15" fmla="*/ 74 h 100"/>
                <a:gd name="T16" fmla="*/ 0 w 70"/>
                <a:gd name="T17" fmla="*/ 68 h 100"/>
                <a:gd name="T18" fmla="*/ 0 w 70"/>
                <a:gd name="T19" fmla="*/ 63 h 100"/>
                <a:gd name="T20" fmla="*/ 1 w 70"/>
                <a:gd name="T21" fmla="*/ 58 h 100"/>
                <a:gd name="T22" fmla="*/ 41 w 70"/>
                <a:gd name="T23" fmla="*/ 2 h 100"/>
                <a:gd name="T24" fmla="*/ 45 w 70"/>
                <a:gd name="T25" fmla="*/ 0 h 100"/>
                <a:gd name="T26" fmla="*/ 52 w 70"/>
                <a:gd name="T27" fmla="*/ 0 h 100"/>
                <a:gd name="T28" fmla="*/ 56 w 70"/>
                <a:gd name="T29" fmla="*/ 3 h 100"/>
                <a:gd name="T30" fmla="*/ 56 w 70"/>
                <a:gd name="T31" fmla="*/ 63 h 100"/>
                <a:gd name="T32" fmla="*/ 68 w 70"/>
                <a:gd name="T33" fmla="*/ 63 h 100"/>
                <a:gd name="T34" fmla="*/ 70 w 70"/>
                <a:gd name="T35" fmla="*/ 66 h 100"/>
                <a:gd name="T36" fmla="*/ 70 w 70"/>
                <a:gd name="T37" fmla="*/ 71 h 100"/>
                <a:gd name="T38" fmla="*/ 68 w 70"/>
                <a:gd name="T39" fmla="*/ 74 h 100"/>
                <a:gd name="T40" fmla="*/ 44 w 70"/>
                <a:gd name="T41" fmla="*/ 17 h 100"/>
                <a:gd name="T42" fmla="*/ 43 w 70"/>
                <a:gd name="T43" fmla="*/ 17 h 100"/>
                <a:gd name="T44" fmla="*/ 43 w 70"/>
                <a:gd name="T45" fmla="*/ 17 h 100"/>
                <a:gd name="T46" fmla="*/ 42 w 70"/>
                <a:gd name="T47" fmla="*/ 17 h 100"/>
                <a:gd name="T48" fmla="*/ 11 w 70"/>
                <a:gd name="T49" fmla="*/ 61 h 100"/>
                <a:gd name="T50" fmla="*/ 11 w 70"/>
                <a:gd name="T51" fmla="*/ 63 h 100"/>
                <a:gd name="T52" fmla="*/ 12 w 70"/>
                <a:gd name="T53" fmla="*/ 63 h 100"/>
                <a:gd name="T54" fmla="*/ 44 w 70"/>
                <a:gd name="T55" fmla="*/ 63 h 100"/>
                <a:gd name="T56" fmla="*/ 44 w 70"/>
                <a:gd name="T57" fmla="*/ 1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 h="10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256">
              <a:extLst>
                <a:ext uri="{FF2B5EF4-FFF2-40B4-BE49-F238E27FC236}">
                  <a16:creationId xmlns:a16="http://schemas.microsoft.com/office/drawing/2014/main" id="{64ED6B7C-5205-4F5A-94CF-B178038719EF}"/>
                </a:ext>
              </a:extLst>
            </p:cNvPr>
            <p:cNvSpPr>
              <a:spLocks/>
            </p:cNvSpPr>
            <p:nvPr/>
          </p:nvSpPr>
          <p:spPr bwMode="auto">
            <a:xfrm>
              <a:off x="4645025" y="-2374900"/>
              <a:ext cx="34925" cy="292100"/>
            </a:xfrm>
            <a:custGeom>
              <a:avLst/>
              <a:gdLst>
                <a:gd name="T0" fmla="*/ 11 w 12"/>
                <a:gd name="T1" fmla="*/ 95 h 96"/>
                <a:gd name="T2" fmla="*/ 10 w 12"/>
                <a:gd name="T3" fmla="*/ 96 h 96"/>
                <a:gd name="T4" fmla="*/ 3 w 12"/>
                <a:gd name="T5" fmla="*/ 96 h 96"/>
                <a:gd name="T6" fmla="*/ 1 w 12"/>
                <a:gd name="T7" fmla="*/ 95 h 96"/>
                <a:gd name="T8" fmla="*/ 0 w 12"/>
                <a:gd name="T9" fmla="*/ 93 h 96"/>
                <a:gd name="T10" fmla="*/ 0 w 12"/>
                <a:gd name="T11" fmla="*/ 2 h 96"/>
                <a:gd name="T12" fmla="*/ 1 w 12"/>
                <a:gd name="T13" fmla="*/ 1 h 96"/>
                <a:gd name="T14" fmla="*/ 3 w 12"/>
                <a:gd name="T15" fmla="*/ 0 h 96"/>
                <a:gd name="T16" fmla="*/ 10 w 12"/>
                <a:gd name="T17" fmla="*/ 0 h 96"/>
                <a:gd name="T18" fmla="*/ 11 w 12"/>
                <a:gd name="T19" fmla="*/ 1 h 96"/>
                <a:gd name="T20" fmla="*/ 12 w 12"/>
                <a:gd name="T21" fmla="*/ 2 h 96"/>
                <a:gd name="T22" fmla="*/ 12 w 12"/>
                <a:gd name="T23" fmla="*/ 93 h 96"/>
                <a:gd name="T24" fmla="*/ 11 w 12"/>
                <a:gd name="T2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96">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257">
              <a:extLst>
                <a:ext uri="{FF2B5EF4-FFF2-40B4-BE49-F238E27FC236}">
                  <a16:creationId xmlns:a16="http://schemas.microsoft.com/office/drawing/2014/main" id="{502E8264-1E78-402C-8062-41904FCF686D}"/>
                </a:ext>
              </a:extLst>
            </p:cNvPr>
            <p:cNvSpPr>
              <a:spLocks noEditPoints="1"/>
            </p:cNvSpPr>
            <p:nvPr/>
          </p:nvSpPr>
          <p:spPr bwMode="auto">
            <a:xfrm>
              <a:off x="4743450" y="-2378075"/>
              <a:ext cx="36512" cy="295275"/>
            </a:xfrm>
            <a:custGeom>
              <a:avLst/>
              <a:gdLst>
                <a:gd name="T0" fmla="*/ 11 w 12"/>
                <a:gd name="T1" fmla="*/ 15 h 97"/>
                <a:gd name="T2" fmla="*/ 9 w 12"/>
                <a:gd name="T3" fmla="*/ 15 h 97"/>
                <a:gd name="T4" fmla="*/ 3 w 12"/>
                <a:gd name="T5" fmla="*/ 15 h 97"/>
                <a:gd name="T6" fmla="*/ 1 w 12"/>
                <a:gd name="T7" fmla="*/ 15 h 97"/>
                <a:gd name="T8" fmla="*/ 0 w 12"/>
                <a:gd name="T9" fmla="*/ 13 h 97"/>
                <a:gd name="T10" fmla="*/ 0 w 12"/>
                <a:gd name="T11" fmla="*/ 3 h 97"/>
                <a:gd name="T12" fmla="*/ 1 w 12"/>
                <a:gd name="T13" fmla="*/ 1 h 97"/>
                <a:gd name="T14" fmla="*/ 3 w 12"/>
                <a:gd name="T15" fmla="*/ 0 h 97"/>
                <a:gd name="T16" fmla="*/ 9 w 12"/>
                <a:gd name="T17" fmla="*/ 0 h 97"/>
                <a:gd name="T18" fmla="*/ 11 w 12"/>
                <a:gd name="T19" fmla="*/ 1 h 97"/>
                <a:gd name="T20" fmla="*/ 12 w 12"/>
                <a:gd name="T21" fmla="*/ 3 h 97"/>
                <a:gd name="T22" fmla="*/ 12 w 12"/>
                <a:gd name="T23" fmla="*/ 13 h 97"/>
                <a:gd name="T24" fmla="*/ 11 w 12"/>
                <a:gd name="T25" fmla="*/ 15 h 97"/>
                <a:gd name="T26" fmla="*/ 11 w 12"/>
                <a:gd name="T27" fmla="*/ 96 h 97"/>
                <a:gd name="T28" fmla="*/ 9 w 12"/>
                <a:gd name="T29" fmla="*/ 97 h 97"/>
                <a:gd name="T30" fmla="*/ 3 w 12"/>
                <a:gd name="T31" fmla="*/ 97 h 97"/>
                <a:gd name="T32" fmla="*/ 1 w 12"/>
                <a:gd name="T33" fmla="*/ 96 h 97"/>
                <a:gd name="T34" fmla="*/ 0 w 12"/>
                <a:gd name="T35" fmla="*/ 94 h 97"/>
                <a:gd name="T36" fmla="*/ 0 w 12"/>
                <a:gd name="T37" fmla="*/ 29 h 97"/>
                <a:gd name="T38" fmla="*/ 1 w 12"/>
                <a:gd name="T39" fmla="*/ 27 h 97"/>
                <a:gd name="T40" fmla="*/ 3 w 12"/>
                <a:gd name="T41" fmla="*/ 27 h 97"/>
                <a:gd name="T42" fmla="*/ 9 w 12"/>
                <a:gd name="T43" fmla="*/ 27 h 97"/>
                <a:gd name="T44" fmla="*/ 11 w 12"/>
                <a:gd name="T45" fmla="*/ 27 h 97"/>
                <a:gd name="T46" fmla="*/ 12 w 12"/>
                <a:gd name="T47" fmla="*/ 29 h 97"/>
                <a:gd name="T48" fmla="*/ 12 w 12"/>
                <a:gd name="T49" fmla="*/ 94 h 97"/>
                <a:gd name="T50" fmla="*/ 11 w 12"/>
                <a:gd name="T51" fmla="*/ 9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 h="97">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258">
              <a:extLst>
                <a:ext uri="{FF2B5EF4-FFF2-40B4-BE49-F238E27FC236}">
                  <a16:creationId xmlns:a16="http://schemas.microsoft.com/office/drawing/2014/main" id="{647CC5EE-ED70-4B94-9CC8-79E89A435563}"/>
                </a:ext>
              </a:extLst>
            </p:cNvPr>
            <p:cNvSpPr>
              <a:spLocks noEditPoints="1"/>
            </p:cNvSpPr>
            <p:nvPr/>
          </p:nvSpPr>
          <p:spPr bwMode="auto">
            <a:xfrm>
              <a:off x="4830763" y="-2374900"/>
              <a:ext cx="171450" cy="295275"/>
            </a:xfrm>
            <a:custGeom>
              <a:avLst/>
              <a:gdLst>
                <a:gd name="T0" fmla="*/ 56 w 57"/>
                <a:gd name="T1" fmla="*/ 93 h 97"/>
                <a:gd name="T2" fmla="*/ 54 w 57"/>
                <a:gd name="T3" fmla="*/ 94 h 97"/>
                <a:gd name="T4" fmla="*/ 41 w 57"/>
                <a:gd name="T5" fmla="*/ 96 h 97"/>
                <a:gd name="T6" fmla="*/ 29 w 57"/>
                <a:gd name="T7" fmla="*/ 97 h 97"/>
                <a:gd name="T8" fmla="*/ 16 w 57"/>
                <a:gd name="T9" fmla="*/ 94 h 97"/>
                <a:gd name="T10" fmla="*/ 7 w 57"/>
                <a:gd name="T11" fmla="*/ 88 h 97"/>
                <a:gd name="T12" fmla="*/ 2 w 57"/>
                <a:gd name="T13" fmla="*/ 78 h 97"/>
                <a:gd name="T14" fmla="*/ 0 w 57"/>
                <a:gd name="T15" fmla="*/ 65 h 97"/>
                <a:gd name="T16" fmla="*/ 0 w 57"/>
                <a:gd name="T17" fmla="*/ 56 h 97"/>
                <a:gd name="T18" fmla="*/ 7 w 57"/>
                <a:gd name="T19" fmla="*/ 33 h 97"/>
                <a:gd name="T20" fmla="*/ 29 w 57"/>
                <a:gd name="T21" fmla="*/ 25 h 97"/>
                <a:gd name="T22" fmla="*/ 37 w 57"/>
                <a:gd name="T23" fmla="*/ 25 h 97"/>
                <a:gd name="T24" fmla="*/ 45 w 57"/>
                <a:gd name="T25" fmla="*/ 26 h 97"/>
                <a:gd name="T26" fmla="*/ 45 w 57"/>
                <a:gd name="T27" fmla="*/ 2 h 97"/>
                <a:gd name="T28" fmla="*/ 46 w 57"/>
                <a:gd name="T29" fmla="*/ 1 h 97"/>
                <a:gd name="T30" fmla="*/ 47 w 57"/>
                <a:gd name="T31" fmla="*/ 0 h 97"/>
                <a:gd name="T32" fmla="*/ 54 w 57"/>
                <a:gd name="T33" fmla="*/ 0 h 97"/>
                <a:gd name="T34" fmla="*/ 56 w 57"/>
                <a:gd name="T35" fmla="*/ 1 h 97"/>
                <a:gd name="T36" fmla="*/ 57 w 57"/>
                <a:gd name="T37" fmla="*/ 2 h 97"/>
                <a:gd name="T38" fmla="*/ 57 w 57"/>
                <a:gd name="T39" fmla="*/ 91 h 97"/>
                <a:gd name="T40" fmla="*/ 56 w 57"/>
                <a:gd name="T41" fmla="*/ 93 h 97"/>
                <a:gd name="T42" fmla="*/ 45 w 57"/>
                <a:gd name="T43" fmla="*/ 35 h 97"/>
                <a:gd name="T44" fmla="*/ 37 w 57"/>
                <a:gd name="T45" fmla="*/ 35 h 97"/>
                <a:gd name="T46" fmla="*/ 29 w 57"/>
                <a:gd name="T47" fmla="*/ 35 h 97"/>
                <a:gd name="T48" fmla="*/ 16 w 57"/>
                <a:gd name="T49" fmla="*/ 40 h 97"/>
                <a:gd name="T50" fmla="*/ 12 w 57"/>
                <a:gd name="T51" fmla="*/ 56 h 97"/>
                <a:gd name="T52" fmla="*/ 12 w 57"/>
                <a:gd name="T53" fmla="*/ 65 h 97"/>
                <a:gd name="T54" fmla="*/ 16 w 57"/>
                <a:gd name="T55" fmla="*/ 81 h 97"/>
                <a:gd name="T56" fmla="*/ 29 w 57"/>
                <a:gd name="T57" fmla="*/ 87 h 97"/>
                <a:gd name="T58" fmla="*/ 37 w 57"/>
                <a:gd name="T59" fmla="*/ 86 h 97"/>
                <a:gd name="T60" fmla="*/ 45 w 57"/>
                <a:gd name="T61" fmla="*/ 86 h 97"/>
                <a:gd name="T62" fmla="*/ 45 w 57"/>
                <a:gd name="T63" fmla="*/ 3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9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259">
              <a:extLst>
                <a:ext uri="{FF2B5EF4-FFF2-40B4-BE49-F238E27FC236}">
                  <a16:creationId xmlns:a16="http://schemas.microsoft.com/office/drawing/2014/main" id="{5DCFFD9E-33C1-45DE-88EB-C3794A3154A4}"/>
                </a:ext>
              </a:extLst>
            </p:cNvPr>
            <p:cNvSpPr>
              <a:spLocks noEditPoints="1"/>
            </p:cNvSpPr>
            <p:nvPr/>
          </p:nvSpPr>
          <p:spPr bwMode="auto">
            <a:xfrm>
              <a:off x="5046663" y="-2298700"/>
              <a:ext cx="180975" cy="219075"/>
            </a:xfrm>
            <a:custGeom>
              <a:avLst/>
              <a:gdLst>
                <a:gd name="T0" fmla="*/ 57 w 60"/>
                <a:gd name="T1" fmla="*/ 39 h 72"/>
                <a:gd name="T2" fmla="*/ 12 w 60"/>
                <a:gd name="T3" fmla="*/ 39 h 72"/>
                <a:gd name="T4" fmla="*/ 12 w 60"/>
                <a:gd name="T5" fmla="*/ 41 h 72"/>
                <a:gd name="T6" fmla="*/ 17 w 60"/>
                <a:gd name="T7" fmla="*/ 57 h 72"/>
                <a:gd name="T8" fmla="*/ 31 w 60"/>
                <a:gd name="T9" fmla="*/ 62 h 72"/>
                <a:gd name="T10" fmla="*/ 43 w 60"/>
                <a:gd name="T11" fmla="*/ 61 h 72"/>
                <a:gd name="T12" fmla="*/ 55 w 60"/>
                <a:gd name="T13" fmla="*/ 60 h 72"/>
                <a:gd name="T14" fmla="*/ 55 w 60"/>
                <a:gd name="T15" fmla="*/ 60 h 72"/>
                <a:gd name="T16" fmla="*/ 57 w 60"/>
                <a:gd name="T17" fmla="*/ 61 h 72"/>
                <a:gd name="T18" fmla="*/ 57 w 60"/>
                <a:gd name="T19" fmla="*/ 62 h 72"/>
                <a:gd name="T20" fmla="*/ 57 w 60"/>
                <a:gd name="T21" fmla="*/ 66 h 72"/>
                <a:gd name="T22" fmla="*/ 57 w 60"/>
                <a:gd name="T23" fmla="*/ 68 h 72"/>
                <a:gd name="T24" fmla="*/ 55 w 60"/>
                <a:gd name="T25" fmla="*/ 69 h 72"/>
                <a:gd name="T26" fmla="*/ 43 w 60"/>
                <a:gd name="T27" fmla="*/ 71 h 72"/>
                <a:gd name="T28" fmla="*/ 31 w 60"/>
                <a:gd name="T29" fmla="*/ 72 h 72"/>
                <a:gd name="T30" fmla="*/ 20 w 60"/>
                <a:gd name="T31" fmla="*/ 70 h 72"/>
                <a:gd name="T32" fmla="*/ 10 w 60"/>
                <a:gd name="T33" fmla="*/ 65 h 72"/>
                <a:gd name="T34" fmla="*/ 3 w 60"/>
                <a:gd name="T35" fmla="*/ 56 h 72"/>
                <a:gd name="T36" fmla="*/ 0 w 60"/>
                <a:gd name="T37" fmla="*/ 41 h 72"/>
                <a:gd name="T38" fmla="*/ 0 w 60"/>
                <a:gd name="T39" fmla="*/ 29 h 72"/>
                <a:gd name="T40" fmla="*/ 8 w 60"/>
                <a:gd name="T41" fmla="*/ 8 h 72"/>
                <a:gd name="T42" fmla="*/ 30 w 60"/>
                <a:gd name="T43" fmla="*/ 0 h 72"/>
                <a:gd name="T44" fmla="*/ 43 w 60"/>
                <a:gd name="T45" fmla="*/ 2 h 72"/>
                <a:gd name="T46" fmla="*/ 52 w 60"/>
                <a:gd name="T47" fmla="*/ 8 h 72"/>
                <a:gd name="T48" fmla="*/ 58 w 60"/>
                <a:gd name="T49" fmla="*/ 17 h 72"/>
                <a:gd name="T50" fmla="*/ 60 w 60"/>
                <a:gd name="T51" fmla="*/ 29 h 72"/>
                <a:gd name="T52" fmla="*/ 60 w 60"/>
                <a:gd name="T53" fmla="*/ 36 h 72"/>
                <a:gd name="T54" fmla="*/ 57 w 60"/>
                <a:gd name="T55" fmla="*/ 39 h 72"/>
                <a:gd name="T56" fmla="*/ 48 w 60"/>
                <a:gd name="T57" fmla="*/ 29 h 72"/>
                <a:gd name="T58" fmla="*/ 43 w 60"/>
                <a:gd name="T59" fmla="*/ 14 h 72"/>
                <a:gd name="T60" fmla="*/ 30 w 60"/>
                <a:gd name="T61" fmla="*/ 10 h 72"/>
                <a:gd name="T62" fmla="*/ 17 w 60"/>
                <a:gd name="T63" fmla="*/ 14 h 72"/>
                <a:gd name="T64" fmla="*/ 12 w 60"/>
                <a:gd name="T65" fmla="*/ 29 h 72"/>
                <a:gd name="T66" fmla="*/ 12 w 60"/>
                <a:gd name="T67" fmla="*/ 31 h 72"/>
                <a:gd name="T68" fmla="*/ 48 w 60"/>
                <a:gd name="T69" fmla="*/ 31 h 72"/>
                <a:gd name="T70" fmla="*/ 48 w 60"/>
                <a:gd name="T7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2">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260">
              <a:extLst>
                <a:ext uri="{FF2B5EF4-FFF2-40B4-BE49-F238E27FC236}">
                  <a16:creationId xmlns:a16="http://schemas.microsoft.com/office/drawing/2014/main" id="{8D7DE8EB-EA55-4012-A945-DAAAF31F6512}"/>
                </a:ext>
              </a:extLst>
            </p:cNvPr>
            <p:cNvSpPr>
              <a:spLocks/>
            </p:cNvSpPr>
            <p:nvPr/>
          </p:nvSpPr>
          <p:spPr bwMode="auto">
            <a:xfrm>
              <a:off x="5265738" y="-2298700"/>
              <a:ext cx="147637" cy="219075"/>
            </a:xfrm>
            <a:custGeom>
              <a:avLst/>
              <a:gdLst>
                <a:gd name="T0" fmla="*/ 49 w 49"/>
                <a:gd name="T1" fmla="*/ 53 h 72"/>
                <a:gd name="T2" fmla="*/ 42 w 49"/>
                <a:gd name="T3" fmla="*/ 67 h 72"/>
                <a:gd name="T4" fmla="*/ 24 w 49"/>
                <a:gd name="T5" fmla="*/ 72 h 72"/>
                <a:gd name="T6" fmla="*/ 20 w 49"/>
                <a:gd name="T7" fmla="*/ 71 h 72"/>
                <a:gd name="T8" fmla="*/ 14 w 49"/>
                <a:gd name="T9" fmla="*/ 71 h 72"/>
                <a:gd name="T10" fmla="*/ 8 w 49"/>
                <a:gd name="T11" fmla="*/ 70 h 72"/>
                <a:gd name="T12" fmla="*/ 3 w 49"/>
                <a:gd name="T13" fmla="*/ 70 h 72"/>
                <a:gd name="T14" fmla="*/ 0 w 49"/>
                <a:gd name="T15" fmla="*/ 67 h 72"/>
                <a:gd name="T16" fmla="*/ 0 w 49"/>
                <a:gd name="T17" fmla="*/ 63 h 72"/>
                <a:gd name="T18" fmla="*/ 1 w 49"/>
                <a:gd name="T19" fmla="*/ 61 h 72"/>
                <a:gd name="T20" fmla="*/ 3 w 49"/>
                <a:gd name="T21" fmla="*/ 61 h 72"/>
                <a:gd name="T22" fmla="*/ 3 w 49"/>
                <a:gd name="T23" fmla="*/ 61 h 72"/>
                <a:gd name="T24" fmla="*/ 8 w 49"/>
                <a:gd name="T25" fmla="*/ 61 h 72"/>
                <a:gd name="T26" fmla="*/ 14 w 49"/>
                <a:gd name="T27" fmla="*/ 62 h 72"/>
                <a:gd name="T28" fmla="*/ 20 w 49"/>
                <a:gd name="T29" fmla="*/ 62 h 72"/>
                <a:gd name="T30" fmla="*/ 24 w 49"/>
                <a:gd name="T31" fmla="*/ 62 h 72"/>
                <a:gd name="T32" fmla="*/ 34 w 49"/>
                <a:gd name="T33" fmla="*/ 60 h 72"/>
                <a:gd name="T34" fmla="*/ 37 w 49"/>
                <a:gd name="T35" fmla="*/ 53 h 72"/>
                <a:gd name="T36" fmla="*/ 35 w 49"/>
                <a:gd name="T37" fmla="*/ 48 h 72"/>
                <a:gd name="T38" fmla="*/ 27 w 49"/>
                <a:gd name="T39" fmla="*/ 42 h 72"/>
                <a:gd name="T40" fmla="*/ 14 w 49"/>
                <a:gd name="T41" fmla="*/ 35 h 72"/>
                <a:gd name="T42" fmla="*/ 4 w 49"/>
                <a:gd name="T43" fmla="*/ 27 h 72"/>
                <a:gd name="T44" fmla="*/ 0 w 49"/>
                <a:gd name="T45" fmla="*/ 17 h 72"/>
                <a:gd name="T46" fmla="*/ 2 w 49"/>
                <a:gd name="T47" fmla="*/ 8 h 72"/>
                <a:gd name="T48" fmla="*/ 7 w 49"/>
                <a:gd name="T49" fmla="*/ 3 h 72"/>
                <a:gd name="T50" fmla="*/ 15 w 49"/>
                <a:gd name="T51" fmla="*/ 0 h 72"/>
                <a:gd name="T52" fmla="*/ 24 w 49"/>
                <a:gd name="T53" fmla="*/ 0 h 72"/>
                <a:gd name="T54" fmla="*/ 35 w 49"/>
                <a:gd name="T55" fmla="*/ 0 h 72"/>
                <a:gd name="T56" fmla="*/ 45 w 49"/>
                <a:gd name="T57" fmla="*/ 1 h 72"/>
                <a:gd name="T58" fmla="*/ 48 w 49"/>
                <a:gd name="T59" fmla="*/ 4 h 72"/>
                <a:gd name="T60" fmla="*/ 48 w 49"/>
                <a:gd name="T61" fmla="*/ 8 h 72"/>
                <a:gd name="T62" fmla="*/ 45 w 49"/>
                <a:gd name="T63" fmla="*/ 10 h 72"/>
                <a:gd name="T64" fmla="*/ 45 w 49"/>
                <a:gd name="T65" fmla="*/ 10 h 72"/>
                <a:gd name="T66" fmla="*/ 36 w 49"/>
                <a:gd name="T67" fmla="*/ 10 h 72"/>
                <a:gd name="T68" fmla="*/ 24 w 49"/>
                <a:gd name="T69" fmla="*/ 9 h 72"/>
                <a:gd name="T70" fmla="*/ 15 w 49"/>
                <a:gd name="T71" fmla="*/ 11 h 72"/>
                <a:gd name="T72" fmla="*/ 12 w 49"/>
                <a:gd name="T73" fmla="*/ 17 h 72"/>
                <a:gd name="T74" fmla="*/ 14 w 49"/>
                <a:gd name="T75" fmla="*/ 22 h 72"/>
                <a:gd name="T76" fmla="*/ 21 w 49"/>
                <a:gd name="T77" fmla="*/ 26 h 72"/>
                <a:gd name="T78" fmla="*/ 34 w 49"/>
                <a:gd name="T79" fmla="*/ 34 h 72"/>
                <a:gd name="T80" fmla="*/ 46 w 49"/>
                <a:gd name="T81" fmla="*/ 43 h 72"/>
                <a:gd name="T82" fmla="*/ 49 w 49"/>
                <a:gd name="T83" fmla="*/ 5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72">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Rectangle 261">
              <a:extLst>
                <a:ext uri="{FF2B5EF4-FFF2-40B4-BE49-F238E27FC236}">
                  <a16:creationId xmlns:a16="http://schemas.microsoft.com/office/drawing/2014/main" id="{807B0D91-E3FA-4C4E-BE44-BAF1A31F7091}"/>
                </a:ext>
              </a:extLst>
            </p:cNvPr>
            <p:cNvSpPr>
              <a:spLocks noChangeArrowheads="1"/>
            </p:cNvSpPr>
            <p:nvPr/>
          </p:nvSpPr>
          <p:spPr bwMode="auto">
            <a:xfrm>
              <a:off x="4410075" y="-2116138"/>
              <a:ext cx="165100" cy="3333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262">
              <a:extLst>
                <a:ext uri="{FF2B5EF4-FFF2-40B4-BE49-F238E27FC236}">
                  <a16:creationId xmlns:a16="http://schemas.microsoft.com/office/drawing/2014/main" id="{17C8CF70-D7A5-489B-9E49-4849C38647B5}"/>
                </a:ext>
              </a:extLst>
            </p:cNvPr>
            <p:cNvSpPr>
              <a:spLocks/>
            </p:cNvSpPr>
            <p:nvPr/>
          </p:nvSpPr>
          <p:spPr bwMode="auto">
            <a:xfrm>
              <a:off x="4419600" y="-2374900"/>
              <a:ext cx="168275" cy="292100"/>
            </a:xfrm>
            <a:custGeom>
              <a:avLst/>
              <a:gdLst>
                <a:gd name="T0" fmla="*/ 7 w 56"/>
                <a:gd name="T1" fmla="*/ 5 h 96"/>
                <a:gd name="T2" fmla="*/ 30 w 56"/>
                <a:gd name="T3" fmla="*/ 0 h 96"/>
                <a:gd name="T4" fmla="*/ 41 w 56"/>
                <a:gd name="T5" fmla="*/ 0 h 96"/>
                <a:gd name="T6" fmla="*/ 52 w 56"/>
                <a:gd name="T7" fmla="*/ 2 h 96"/>
                <a:gd name="T8" fmla="*/ 54 w 56"/>
                <a:gd name="T9" fmla="*/ 3 h 96"/>
                <a:gd name="T10" fmla="*/ 54 w 56"/>
                <a:gd name="T11" fmla="*/ 5 h 96"/>
                <a:gd name="T12" fmla="*/ 54 w 56"/>
                <a:gd name="T13" fmla="*/ 9 h 96"/>
                <a:gd name="T14" fmla="*/ 52 w 56"/>
                <a:gd name="T15" fmla="*/ 12 h 96"/>
                <a:gd name="T16" fmla="*/ 52 w 56"/>
                <a:gd name="T17" fmla="*/ 12 h 96"/>
                <a:gd name="T18" fmla="*/ 41 w 56"/>
                <a:gd name="T19" fmla="*/ 10 h 96"/>
                <a:gd name="T20" fmla="*/ 30 w 56"/>
                <a:gd name="T21" fmla="*/ 10 h 96"/>
                <a:gd name="T22" fmla="*/ 15 w 56"/>
                <a:gd name="T23" fmla="*/ 13 h 96"/>
                <a:gd name="T24" fmla="*/ 11 w 56"/>
                <a:gd name="T25" fmla="*/ 23 h 96"/>
                <a:gd name="T26" fmla="*/ 11 w 56"/>
                <a:gd name="T27" fmla="*/ 28 h 96"/>
                <a:gd name="T28" fmla="*/ 13 w 56"/>
                <a:gd name="T29" fmla="*/ 32 h 96"/>
                <a:gd name="T30" fmla="*/ 17 w 56"/>
                <a:gd name="T31" fmla="*/ 36 h 96"/>
                <a:gd name="T32" fmla="*/ 24 w 56"/>
                <a:gd name="T33" fmla="*/ 41 h 96"/>
                <a:gd name="T34" fmla="*/ 36 w 56"/>
                <a:gd name="T35" fmla="*/ 49 h 96"/>
                <a:gd name="T36" fmla="*/ 51 w 56"/>
                <a:gd name="T37" fmla="*/ 65 h 96"/>
                <a:gd name="T38" fmla="*/ 56 w 56"/>
                <a:gd name="T39" fmla="*/ 83 h 96"/>
                <a:gd name="T40" fmla="*/ 56 w 56"/>
                <a:gd name="T41" fmla="*/ 93 h 96"/>
                <a:gd name="T42" fmla="*/ 55 w 56"/>
                <a:gd name="T43" fmla="*/ 95 h 96"/>
                <a:gd name="T44" fmla="*/ 53 w 56"/>
                <a:gd name="T45" fmla="*/ 96 h 96"/>
                <a:gd name="T46" fmla="*/ 3 w 56"/>
                <a:gd name="T47" fmla="*/ 96 h 96"/>
                <a:gd name="T48" fmla="*/ 2 w 56"/>
                <a:gd name="T49" fmla="*/ 95 h 96"/>
                <a:gd name="T50" fmla="*/ 1 w 56"/>
                <a:gd name="T51" fmla="*/ 93 h 96"/>
                <a:gd name="T52" fmla="*/ 1 w 56"/>
                <a:gd name="T53" fmla="*/ 88 h 96"/>
                <a:gd name="T54" fmla="*/ 2 w 56"/>
                <a:gd name="T55" fmla="*/ 86 h 96"/>
                <a:gd name="T56" fmla="*/ 3 w 56"/>
                <a:gd name="T57" fmla="*/ 85 h 96"/>
                <a:gd name="T58" fmla="*/ 46 w 56"/>
                <a:gd name="T59" fmla="*/ 85 h 96"/>
                <a:gd name="T60" fmla="*/ 46 w 56"/>
                <a:gd name="T61" fmla="*/ 83 h 96"/>
                <a:gd name="T62" fmla="*/ 45 w 56"/>
                <a:gd name="T63" fmla="*/ 75 h 96"/>
                <a:gd name="T64" fmla="*/ 42 w 56"/>
                <a:gd name="T65" fmla="*/ 69 h 96"/>
                <a:gd name="T66" fmla="*/ 37 w 56"/>
                <a:gd name="T67" fmla="*/ 62 h 96"/>
                <a:gd name="T68" fmla="*/ 28 w 56"/>
                <a:gd name="T69" fmla="*/ 56 h 96"/>
                <a:gd name="T70" fmla="*/ 16 w 56"/>
                <a:gd name="T71" fmla="*/ 47 h 96"/>
                <a:gd name="T72" fmla="*/ 3 w 56"/>
                <a:gd name="T73" fmla="*/ 36 h 96"/>
                <a:gd name="T74" fmla="*/ 0 w 56"/>
                <a:gd name="T75" fmla="*/ 23 h 96"/>
                <a:gd name="T76" fmla="*/ 7 w 56"/>
                <a:gd name="T77" fmla="*/ 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B545BCDF-AE9B-4A79-AB96-AD1ECE344488}"/>
              </a:ext>
            </a:extLst>
          </p:cNvPr>
          <p:cNvSpPr/>
          <p:nvPr/>
        </p:nvSpPr>
        <p:spPr>
          <a:xfrm>
            <a:off x="4033032" y="5872775"/>
            <a:ext cx="412593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Go to </a:t>
            </a:r>
            <a:r>
              <a:rPr kumimoji="0" lang="en-US"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24Slides.com/</a:t>
            </a:r>
            <a:r>
              <a:rPr kumimoji="0" lang="id-ID" sz="1800" b="1"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sales </a:t>
            </a:r>
            <a:r>
              <a:rPr kumimoji="0" lang="en-US" sz="1800" b="0" i="0" u="none" strike="noStrike" kern="1200" cap="none" spc="0" normalizeH="0" baseline="0" noProof="0" dirty="0">
                <a:ln>
                  <a:noFill/>
                </a:ln>
                <a:solidFill>
                  <a:srgbClr val="083D65"/>
                </a:solidFill>
                <a:effectLst/>
                <a:uLnTx/>
                <a:uFillTx/>
                <a:latin typeface="Segoe UI" panose="020B0502040204020203" pitchFamily="34" charset="0"/>
                <a:ea typeface="Open Sans Light"/>
                <a:cs typeface="Segoe UI" panose="020B0502040204020203" pitchFamily="34" charset="0"/>
                <a:sym typeface="Open Sans Light"/>
              </a:rPr>
              <a:t>to find out more</a:t>
            </a:r>
            <a:endParaRPr kumimoji="0" lang="en-US" sz="1600" b="0" i="0" u="none" strike="noStrike" kern="1200" cap="none" spc="0" normalizeH="0" baseline="0" noProof="0" dirty="0">
              <a:ln>
                <a:noFill/>
              </a:ln>
              <a:solidFill>
                <a:srgbClr val="083D6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1820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D8FD780-040A-4FB2-8ED8-CEAFE1A6E5E6}"/>
              </a:ext>
            </a:extLst>
          </p:cNvPr>
          <p:cNvSpPr/>
          <p:nvPr/>
        </p:nvSpPr>
        <p:spPr>
          <a:xfrm>
            <a:off x="0" y="1"/>
            <a:ext cx="12192000" cy="5410199"/>
          </a:xfrm>
          <a:prstGeom prst="rect">
            <a:avLst/>
          </a:prstGeom>
          <a:gradFill>
            <a:gsLst>
              <a:gs pos="0">
                <a:schemeClr val="accent4"/>
              </a:gs>
              <a:gs pos="52000">
                <a:schemeClr val="accent6">
                  <a:lumMod val="75000"/>
                </a:schemeClr>
              </a:gs>
              <a:gs pos="100000">
                <a:schemeClr val="accent5">
                  <a:lumMod val="25000"/>
                </a:schemeClr>
              </a:gs>
            </a:gsLst>
            <a:lin ang="0" scaled="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a:extLst>
              <a:ext uri="{FF2B5EF4-FFF2-40B4-BE49-F238E27FC236}">
                <a16:creationId xmlns:a16="http://schemas.microsoft.com/office/drawing/2014/main" id="{CA3D6863-07F1-43BD-B2FC-D6FF5AD0274D}"/>
              </a:ext>
            </a:extLst>
          </p:cNvPr>
          <p:cNvSpPr/>
          <p:nvPr/>
        </p:nvSpPr>
        <p:spPr>
          <a:xfrm>
            <a:off x="-361" y="-15019"/>
            <a:ext cx="5788911" cy="4386551"/>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3" name="Group 232">
            <a:extLst>
              <a:ext uri="{FF2B5EF4-FFF2-40B4-BE49-F238E27FC236}">
                <a16:creationId xmlns:a16="http://schemas.microsoft.com/office/drawing/2014/main" id="{49EE4152-BF85-4B13-9C09-0C38EB951F4C}"/>
              </a:ext>
            </a:extLst>
          </p:cNvPr>
          <p:cNvGrpSpPr/>
          <p:nvPr/>
        </p:nvGrpSpPr>
        <p:grpSpPr>
          <a:xfrm>
            <a:off x="746116" y="14287"/>
            <a:ext cx="4319370" cy="6845927"/>
            <a:chOff x="746116" y="14288"/>
            <a:chExt cx="3878263" cy="6146800"/>
          </a:xfrm>
        </p:grpSpPr>
        <p:sp>
          <p:nvSpPr>
            <p:cNvPr id="6" name="Freeform 5">
              <a:extLst>
                <a:ext uri="{FF2B5EF4-FFF2-40B4-BE49-F238E27FC236}">
                  <a16:creationId xmlns:a16="http://schemas.microsoft.com/office/drawing/2014/main" id="{89BEAE5C-D066-4C59-AAB4-441689049136}"/>
                </a:ext>
              </a:extLst>
            </p:cNvPr>
            <p:cNvSpPr>
              <a:spLocks/>
            </p:cNvSpPr>
            <p:nvPr/>
          </p:nvSpPr>
          <p:spPr bwMode="auto">
            <a:xfrm>
              <a:off x="746116" y="2374900"/>
              <a:ext cx="3221038" cy="3786188"/>
            </a:xfrm>
            <a:custGeom>
              <a:avLst/>
              <a:gdLst>
                <a:gd name="T0" fmla="*/ 520 w 627"/>
                <a:gd name="T1" fmla="*/ 583 h 739"/>
                <a:gd name="T2" fmla="*/ 553 w 627"/>
                <a:gd name="T3" fmla="*/ 447 h 739"/>
                <a:gd name="T4" fmla="*/ 532 w 627"/>
                <a:gd name="T5" fmla="*/ 433 h 739"/>
                <a:gd name="T6" fmla="*/ 530 w 627"/>
                <a:gd name="T7" fmla="*/ 433 h 739"/>
                <a:gd name="T8" fmla="*/ 484 w 627"/>
                <a:gd name="T9" fmla="*/ 436 h 739"/>
                <a:gd name="T10" fmla="*/ 443 w 627"/>
                <a:gd name="T11" fmla="*/ 306 h 739"/>
                <a:gd name="T12" fmla="*/ 484 w 627"/>
                <a:gd name="T13" fmla="*/ 281 h 739"/>
                <a:gd name="T14" fmla="*/ 562 w 627"/>
                <a:gd name="T15" fmla="*/ 306 h 739"/>
                <a:gd name="T16" fmla="*/ 562 w 627"/>
                <a:gd name="T17" fmla="*/ 307 h 739"/>
                <a:gd name="T18" fmla="*/ 588 w 627"/>
                <a:gd name="T19" fmla="*/ 303 h 739"/>
                <a:gd name="T20" fmla="*/ 621 w 627"/>
                <a:gd name="T21" fmla="*/ 168 h 739"/>
                <a:gd name="T22" fmla="*/ 584 w 627"/>
                <a:gd name="T23" fmla="*/ 107 h 739"/>
                <a:gd name="T24" fmla="*/ 168 w 627"/>
                <a:gd name="T25" fmla="*/ 6 h 739"/>
                <a:gd name="T26" fmla="*/ 107 w 627"/>
                <a:gd name="T27" fmla="*/ 43 h 739"/>
                <a:gd name="T28" fmla="*/ 7 w 627"/>
                <a:gd name="T29" fmla="*/ 459 h 739"/>
                <a:gd name="T30" fmla="*/ 44 w 627"/>
                <a:gd name="T31" fmla="*/ 520 h 739"/>
                <a:gd name="T32" fmla="*/ 175 w 627"/>
                <a:gd name="T33" fmla="*/ 551 h 739"/>
                <a:gd name="T34" fmla="*/ 182 w 627"/>
                <a:gd name="T35" fmla="*/ 579 h 739"/>
                <a:gd name="T36" fmla="*/ 182 w 627"/>
                <a:gd name="T37" fmla="*/ 579 h 739"/>
                <a:gd name="T38" fmla="*/ 157 w 627"/>
                <a:gd name="T39" fmla="*/ 656 h 739"/>
                <a:gd name="T40" fmla="*/ 182 w 627"/>
                <a:gd name="T41" fmla="*/ 698 h 739"/>
                <a:gd name="T42" fmla="*/ 312 w 627"/>
                <a:gd name="T43" fmla="*/ 657 h 739"/>
                <a:gd name="T44" fmla="*/ 309 w 627"/>
                <a:gd name="T45" fmla="*/ 611 h 739"/>
                <a:gd name="T46" fmla="*/ 309 w 627"/>
                <a:gd name="T47" fmla="*/ 609 h 739"/>
                <a:gd name="T48" fmla="*/ 328 w 627"/>
                <a:gd name="T49" fmla="*/ 589 h 739"/>
                <a:gd name="T50" fmla="*/ 459 w 627"/>
                <a:gd name="T51" fmla="*/ 620 h 739"/>
                <a:gd name="T52" fmla="*/ 520 w 627"/>
                <a:gd name="T53" fmla="*/ 583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27" h="739">
                  <a:moveTo>
                    <a:pt x="520" y="583"/>
                  </a:moveTo>
                  <a:cubicBezTo>
                    <a:pt x="553" y="447"/>
                    <a:pt x="553" y="447"/>
                    <a:pt x="553" y="447"/>
                  </a:cubicBezTo>
                  <a:cubicBezTo>
                    <a:pt x="552" y="437"/>
                    <a:pt x="542" y="429"/>
                    <a:pt x="532" y="433"/>
                  </a:cubicBezTo>
                  <a:cubicBezTo>
                    <a:pt x="531" y="433"/>
                    <a:pt x="531" y="433"/>
                    <a:pt x="530" y="433"/>
                  </a:cubicBezTo>
                  <a:cubicBezTo>
                    <a:pt x="516" y="438"/>
                    <a:pt x="500" y="440"/>
                    <a:pt x="484" y="436"/>
                  </a:cubicBezTo>
                  <a:cubicBezTo>
                    <a:pt x="430" y="423"/>
                    <a:pt x="402" y="357"/>
                    <a:pt x="443" y="306"/>
                  </a:cubicBezTo>
                  <a:cubicBezTo>
                    <a:pt x="453" y="293"/>
                    <a:pt x="468" y="284"/>
                    <a:pt x="484" y="281"/>
                  </a:cubicBezTo>
                  <a:cubicBezTo>
                    <a:pt x="517" y="275"/>
                    <a:pt x="544" y="287"/>
                    <a:pt x="562" y="306"/>
                  </a:cubicBezTo>
                  <a:cubicBezTo>
                    <a:pt x="562" y="306"/>
                    <a:pt x="562" y="306"/>
                    <a:pt x="562" y="307"/>
                  </a:cubicBezTo>
                  <a:cubicBezTo>
                    <a:pt x="569" y="315"/>
                    <a:pt x="582" y="312"/>
                    <a:pt x="588" y="303"/>
                  </a:cubicBezTo>
                  <a:cubicBezTo>
                    <a:pt x="621" y="168"/>
                    <a:pt x="621" y="168"/>
                    <a:pt x="621" y="168"/>
                  </a:cubicBezTo>
                  <a:cubicBezTo>
                    <a:pt x="627" y="141"/>
                    <a:pt x="611" y="114"/>
                    <a:pt x="584" y="107"/>
                  </a:cubicBezTo>
                  <a:cubicBezTo>
                    <a:pt x="168" y="6"/>
                    <a:pt x="168" y="6"/>
                    <a:pt x="168" y="6"/>
                  </a:cubicBezTo>
                  <a:cubicBezTo>
                    <a:pt x="141" y="0"/>
                    <a:pt x="114" y="17"/>
                    <a:pt x="107" y="43"/>
                  </a:cubicBezTo>
                  <a:cubicBezTo>
                    <a:pt x="7" y="459"/>
                    <a:pt x="7" y="459"/>
                    <a:pt x="7" y="459"/>
                  </a:cubicBezTo>
                  <a:cubicBezTo>
                    <a:pt x="0" y="486"/>
                    <a:pt x="17" y="513"/>
                    <a:pt x="44" y="520"/>
                  </a:cubicBezTo>
                  <a:cubicBezTo>
                    <a:pt x="175" y="551"/>
                    <a:pt x="175" y="551"/>
                    <a:pt x="175" y="551"/>
                  </a:cubicBezTo>
                  <a:cubicBezTo>
                    <a:pt x="188" y="555"/>
                    <a:pt x="192" y="570"/>
                    <a:pt x="182" y="579"/>
                  </a:cubicBezTo>
                  <a:cubicBezTo>
                    <a:pt x="182" y="579"/>
                    <a:pt x="182" y="579"/>
                    <a:pt x="182" y="579"/>
                  </a:cubicBezTo>
                  <a:cubicBezTo>
                    <a:pt x="163" y="597"/>
                    <a:pt x="151" y="624"/>
                    <a:pt x="157" y="656"/>
                  </a:cubicBezTo>
                  <a:cubicBezTo>
                    <a:pt x="160" y="673"/>
                    <a:pt x="169" y="687"/>
                    <a:pt x="182" y="698"/>
                  </a:cubicBezTo>
                  <a:cubicBezTo>
                    <a:pt x="233" y="739"/>
                    <a:pt x="299" y="711"/>
                    <a:pt x="312" y="657"/>
                  </a:cubicBezTo>
                  <a:cubicBezTo>
                    <a:pt x="316" y="641"/>
                    <a:pt x="314" y="625"/>
                    <a:pt x="309" y="611"/>
                  </a:cubicBezTo>
                  <a:cubicBezTo>
                    <a:pt x="309" y="610"/>
                    <a:pt x="309" y="610"/>
                    <a:pt x="309" y="609"/>
                  </a:cubicBezTo>
                  <a:cubicBezTo>
                    <a:pt x="304" y="597"/>
                    <a:pt x="315" y="586"/>
                    <a:pt x="328" y="589"/>
                  </a:cubicBezTo>
                  <a:cubicBezTo>
                    <a:pt x="459" y="620"/>
                    <a:pt x="459" y="620"/>
                    <a:pt x="459" y="620"/>
                  </a:cubicBezTo>
                  <a:cubicBezTo>
                    <a:pt x="486" y="627"/>
                    <a:pt x="513" y="610"/>
                    <a:pt x="520" y="583"/>
                  </a:cubicBezTo>
                  <a:close/>
                </a:path>
              </a:pathLst>
            </a:custGeom>
            <a:solidFill>
              <a:srgbClr val="C64444"/>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7E4E1476-8D26-4F65-AE78-5F9870C898E2}"/>
                </a:ext>
              </a:extLst>
            </p:cNvPr>
            <p:cNvSpPr>
              <a:spLocks/>
            </p:cNvSpPr>
            <p:nvPr/>
          </p:nvSpPr>
          <p:spPr bwMode="auto">
            <a:xfrm>
              <a:off x="1495416" y="2314575"/>
              <a:ext cx="169863" cy="163513"/>
            </a:xfrm>
            <a:custGeom>
              <a:avLst/>
              <a:gdLst>
                <a:gd name="T0" fmla="*/ 33 w 33"/>
                <a:gd name="T1" fmla="*/ 17 h 32"/>
                <a:gd name="T2" fmla="*/ 22 w 33"/>
                <a:gd name="T3" fmla="*/ 2 h 32"/>
                <a:gd name="T4" fmla="*/ 3 w 33"/>
                <a:gd name="T5" fmla="*/ 13 h 32"/>
                <a:gd name="T6" fmla="*/ 13 w 33"/>
                <a:gd name="T7" fmla="*/ 32 h 32"/>
              </a:gdLst>
              <a:ahLst/>
              <a:cxnLst>
                <a:cxn ang="0">
                  <a:pos x="T0" y="T1"/>
                </a:cxn>
                <a:cxn ang="0">
                  <a:pos x="T2" y="T3"/>
                </a:cxn>
                <a:cxn ang="0">
                  <a:pos x="T4" y="T5"/>
                </a:cxn>
                <a:cxn ang="0">
                  <a:pos x="T6" y="T7"/>
                </a:cxn>
              </a:cxnLst>
              <a:rect l="0" t="0" r="r" b="b"/>
              <a:pathLst>
                <a:path w="33" h="32">
                  <a:moveTo>
                    <a:pt x="33" y="17"/>
                  </a:moveTo>
                  <a:cubicBezTo>
                    <a:pt x="33" y="10"/>
                    <a:pt x="29" y="4"/>
                    <a:pt x="22" y="2"/>
                  </a:cubicBezTo>
                  <a:cubicBezTo>
                    <a:pt x="14" y="0"/>
                    <a:pt x="5" y="4"/>
                    <a:pt x="3" y="13"/>
                  </a:cubicBezTo>
                  <a:cubicBezTo>
                    <a:pt x="0" y="21"/>
                    <a:pt x="5" y="30"/>
                    <a:pt x="13" y="32"/>
                  </a:cubicBezTo>
                </a:path>
              </a:pathLst>
            </a:custGeom>
            <a:noFill/>
            <a:ln w="41275" cap="rnd">
              <a:solidFill>
                <a:srgbClr val="161F3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7">
              <a:extLst>
                <a:ext uri="{FF2B5EF4-FFF2-40B4-BE49-F238E27FC236}">
                  <a16:creationId xmlns:a16="http://schemas.microsoft.com/office/drawing/2014/main" id="{DCA5C6EB-7242-4064-92EF-273BBFCF4A58}"/>
                </a:ext>
              </a:extLst>
            </p:cNvPr>
            <p:cNvSpPr>
              <a:spLocks/>
            </p:cNvSpPr>
            <p:nvPr/>
          </p:nvSpPr>
          <p:spPr bwMode="auto">
            <a:xfrm>
              <a:off x="3576628" y="2820988"/>
              <a:ext cx="169863" cy="163513"/>
            </a:xfrm>
            <a:custGeom>
              <a:avLst/>
              <a:gdLst>
                <a:gd name="T0" fmla="*/ 33 w 33"/>
                <a:gd name="T1" fmla="*/ 17 h 32"/>
                <a:gd name="T2" fmla="*/ 22 w 33"/>
                <a:gd name="T3" fmla="*/ 2 h 32"/>
                <a:gd name="T4" fmla="*/ 3 w 33"/>
                <a:gd name="T5" fmla="*/ 13 h 32"/>
                <a:gd name="T6" fmla="*/ 13 w 33"/>
                <a:gd name="T7" fmla="*/ 32 h 32"/>
              </a:gdLst>
              <a:ahLst/>
              <a:cxnLst>
                <a:cxn ang="0">
                  <a:pos x="T0" y="T1"/>
                </a:cxn>
                <a:cxn ang="0">
                  <a:pos x="T2" y="T3"/>
                </a:cxn>
                <a:cxn ang="0">
                  <a:pos x="T4" y="T5"/>
                </a:cxn>
                <a:cxn ang="0">
                  <a:pos x="T6" y="T7"/>
                </a:cxn>
              </a:cxnLst>
              <a:rect l="0" t="0" r="r" b="b"/>
              <a:pathLst>
                <a:path w="33" h="32">
                  <a:moveTo>
                    <a:pt x="33" y="17"/>
                  </a:moveTo>
                  <a:cubicBezTo>
                    <a:pt x="33" y="10"/>
                    <a:pt x="29" y="4"/>
                    <a:pt x="22" y="2"/>
                  </a:cubicBezTo>
                  <a:cubicBezTo>
                    <a:pt x="14" y="0"/>
                    <a:pt x="5" y="4"/>
                    <a:pt x="3" y="13"/>
                  </a:cubicBezTo>
                  <a:cubicBezTo>
                    <a:pt x="0" y="21"/>
                    <a:pt x="5" y="30"/>
                    <a:pt x="13" y="32"/>
                  </a:cubicBezTo>
                </a:path>
              </a:pathLst>
            </a:custGeom>
            <a:noFill/>
            <a:ln w="41275" cap="rnd">
              <a:solidFill>
                <a:srgbClr val="161F3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8">
              <a:extLst>
                <a:ext uri="{FF2B5EF4-FFF2-40B4-BE49-F238E27FC236}">
                  <a16:creationId xmlns:a16="http://schemas.microsoft.com/office/drawing/2014/main" id="{9343F2AF-A15D-4F40-85E0-06A4543D4ACA}"/>
                </a:ext>
              </a:extLst>
            </p:cNvPr>
            <p:cNvSpPr>
              <a:spLocks noChangeShapeType="1"/>
            </p:cNvSpPr>
            <p:nvPr/>
          </p:nvSpPr>
          <p:spPr bwMode="auto">
            <a:xfrm flipV="1">
              <a:off x="1598603" y="1571625"/>
              <a:ext cx="1227138" cy="768350"/>
            </a:xfrm>
            <a:prstGeom prst="line">
              <a:avLst/>
            </a:prstGeom>
            <a:noFill/>
            <a:ln w="41275" cap="rnd">
              <a:solidFill>
                <a:srgbClr val="FFC13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a:extLst>
                <a:ext uri="{FF2B5EF4-FFF2-40B4-BE49-F238E27FC236}">
                  <a16:creationId xmlns:a16="http://schemas.microsoft.com/office/drawing/2014/main" id="{F1DEDD5E-9252-4257-8A0B-7F92B1370691}"/>
                </a:ext>
              </a:extLst>
            </p:cNvPr>
            <p:cNvSpPr>
              <a:spLocks/>
            </p:cNvSpPr>
            <p:nvPr/>
          </p:nvSpPr>
          <p:spPr bwMode="auto">
            <a:xfrm>
              <a:off x="2698741" y="1201738"/>
              <a:ext cx="246063" cy="395288"/>
            </a:xfrm>
            <a:custGeom>
              <a:avLst/>
              <a:gdLst>
                <a:gd name="T0" fmla="*/ 48 w 48"/>
                <a:gd name="T1" fmla="*/ 68 h 77"/>
                <a:gd name="T2" fmla="*/ 30 w 48"/>
                <a:gd name="T3" fmla="*/ 76 h 77"/>
                <a:gd name="T4" fmla="*/ 1 w 48"/>
                <a:gd name="T5" fmla="*/ 51 h 77"/>
                <a:gd name="T6" fmla="*/ 26 w 48"/>
                <a:gd name="T7" fmla="*/ 22 h 77"/>
                <a:gd name="T8" fmla="*/ 39 w 48"/>
                <a:gd name="T9" fmla="*/ 24 h 77"/>
                <a:gd name="T10" fmla="*/ 43 w 48"/>
                <a:gd name="T11" fmla="*/ 0 h 77"/>
              </a:gdLst>
              <a:ahLst/>
              <a:cxnLst>
                <a:cxn ang="0">
                  <a:pos x="T0" y="T1"/>
                </a:cxn>
                <a:cxn ang="0">
                  <a:pos x="T2" y="T3"/>
                </a:cxn>
                <a:cxn ang="0">
                  <a:pos x="T4" y="T5"/>
                </a:cxn>
                <a:cxn ang="0">
                  <a:pos x="T6" y="T7"/>
                </a:cxn>
                <a:cxn ang="0">
                  <a:pos x="T8" y="T9"/>
                </a:cxn>
                <a:cxn ang="0">
                  <a:pos x="T10" y="T11"/>
                </a:cxn>
              </a:cxnLst>
              <a:rect l="0" t="0" r="r" b="b"/>
              <a:pathLst>
                <a:path w="48" h="77">
                  <a:moveTo>
                    <a:pt x="48" y="68"/>
                  </a:moveTo>
                  <a:cubicBezTo>
                    <a:pt x="43" y="73"/>
                    <a:pt x="37" y="76"/>
                    <a:pt x="30" y="76"/>
                  </a:cubicBezTo>
                  <a:cubicBezTo>
                    <a:pt x="15" y="77"/>
                    <a:pt x="2" y="66"/>
                    <a:pt x="1" y="51"/>
                  </a:cubicBezTo>
                  <a:cubicBezTo>
                    <a:pt x="0" y="36"/>
                    <a:pt x="11" y="23"/>
                    <a:pt x="26" y="22"/>
                  </a:cubicBezTo>
                  <a:cubicBezTo>
                    <a:pt x="31" y="22"/>
                    <a:pt x="35" y="23"/>
                    <a:pt x="39" y="24"/>
                  </a:cubicBezTo>
                  <a:cubicBezTo>
                    <a:pt x="43" y="0"/>
                    <a:pt x="43" y="0"/>
                    <a:pt x="43" y="0"/>
                  </a:cubicBezTo>
                </a:path>
              </a:pathLst>
            </a:custGeom>
            <a:noFill/>
            <a:ln w="41275" cap="rnd">
              <a:solidFill>
                <a:srgbClr val="161F3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
              <a:extLst>
                <a:ext uri="{FF2B5EF4-FFF2-40B4-BE49-F238E27FC236}">
                  <a16:creationId xmlns:a16="http://schemas.microsoft.com/office/drawing/2014/main" id="{9E126157-7F13-4EAA-8763-F833C6EE8382}"/>
                </a:ext>
              </a:extLst>
            </p:cNvPr>
            <p:cNvSpPr>
              <a:spLocks/>
            </p:cNvSpPr>
            <p:nvPr/>
          </p:nvSpPr>
          <p:spPr bwMode="auto">
            <a:xfrm>
              <a:off x="2887653" y="1125538"/>
              <a:ext cx="87313" cy="80963"/>
            </a:xfrm>
            <a:custGeom>
              <a:avLst/>
              <a:gdLst>
                <a:gd name="T0" fmla="*/ 16 w 17"/>
                <a:gd name="T1" fmla="*/ 8 h 16"/>
                <a:gd name="T2" fmla="*/ 8 w 17"/>
                <a:gd name="T3" fmla="*/ 0 h 16"/>
                <a:gd name="T4" fmla="*/ 0 w 17"/>
                <a:gd name="T5" fmla="*/ 9 h 16"/>
                <a:gd name="T6" fmla="*/ 9 w 17"/>
                <a:gd name="T7" fmla="*/ 16 h 16"/>
                <a:gd name="T8" fmla="*/ 16 w 17"/>
                <a:gd name="T9" fmla="*/ 8 h 16"/>
              </a:gdLst>
              <a:ahLst/>
              <a:cxnLst>
                <a:cxn ang="0">
                  <a:pos x="T0" y="T1"/>
                </a:cxn>
                <a:cxn ang="0">
                  <a:pos x="T2" y="T3"/>
                </a:cxn>
                <a:cxn ang="0">
                  <a:pos x="T4" y="T5"/>
                </a:cxn>
                <a:cxn ang="0">
                  <a:pos x="T6" y="T7"/>
                </a:cxn>
                <a:cxn ang="0">
                  <a:pos x="T8" y="T9"/>
                </a:cxn>
              </a:cxnLst>
              <a:rect l="0" t="0" r="r" b="b"/>
              <a:pathLst>
                <a:path w="17" h="16">
                  <a:moveTo>
                    <a:pt x="16" y="8"/>
                  </a:moveTo>
                  <a:cubicBezTo>
                    <a:pt x="16" y="3"/>
                    <a:pt x="12" y="0"/>
                    <a:pt x="8" y="0"/>
                  </a:cubicBezTo>
                  <a:cubicBezTo>
                    <a:pt x="3" y="0"/>
                    <a:pt x="0" y="4"/>
                    <a:pt x="0" y="9"/>
                  </a:cubicBezTo>
                  <a:cubicBezTo>
                    <a:pt x="1" y="13"/>
                    <a:pt x="4" y="16"/>
                    <a:pt x="9" y="16"/>
                  </a:cubicBezTo>
                  <a:cubicBezTo>
                    <a:pt x="13" y="16"/>
                    <a:pt x="17" y="12"/>
                    <a:pt x="16" y="8"/>
                  </a:cubicBezTo>
                  <a:close/>
                </a:path>
              </a:pathLst>
            </a:custGeom>
            <a:noFill/>
            <a:ln w="41275" cap="rnd">
              <a:solidFill>
                <a:srgbClr val="161F3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11">
              <a:extLst>
                <a:ext uri="{FF2B5EF4-FFF2-40B4-BE49-F238E27FC236}">
                  <a16:creationId xmlns:a16="http://schemas.microsoft.com/office/drawing/2014/main" id="{4BA61584-0913-4EFD-9551-48950A22789E}"/>
                </a:ext>
              </a:extLst>
            </p:cNvPr>
            <p:cNvSpPr>
              <a:spLocks noChangeShapeType="1"/>
            </p:cNvSpPr>
            <p:nvPr/>
          </p:nvSpPr>
          <p:spPr bwMode="auto">
            <a:xfrm>
              <a:off x="2825741" y="1571625"/>
              <a:ext cx="838200" cy="1270000"/>
            </a:xfrm>
            <a:prstGeom prst="line">
              <a:avLst/>
            </a:prstGeom>
            <a:noFill/>
            <a:ln w="41275" cap="rnd">
              <a:solidFill>
                <a:srgbClr val="FFC13B"/>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0D8294E7-CA03-4D48-A3C4-03FA9ECDFB30}"/>
                </a:ext>
              </a:extLst>
            </p:cNvPr>
            <p:cNvSpPr>
              <a:spLocks/>
            </p:cNvSpPr>
            <p:nvPr/>
          </p:nvSpPr>
          <p:spPr bwMode="auto">
            <a:xfrm>
              <a:off x="2873366" y="638175"/>
              <a:ext cx="230188" cy="215900"/>
            </a:xfrm>
            <a:custGeom>
              <a:avLst/>
              <a:gdLst>
                <a:gd name="T0" fmla="*/ 45 w 45"/>
                <a:gd name="T1" fmla="*/ 26 h 42"/>
                <a:gd name="T2" fmla="*/ 36 w 45"/>
                <a:gd name="T3" fmla="*/ 6 h 42"/>
                <a:gd name="T4" fmla="*/ 33 w 45"/>
                <a:gd name="T5" fmla="*/ 14 h 42"/>
                <a:gd name="T6" fmla="*/ 7 w 45"/>
                <a:gd name="T7" fmla="*/ 12 h 42"/>
                <a:gd name="T8" fmla="*/ 35 w 45"/>
                <a:gd name="T9" fmla="*/ 42 h 42"/>
                <a:gd name="T10" fmla="*/ 45 w 45"/>
                <a:gd name="T11" fmla="*/ 26 h 42"/>
              </a:gdLst>
              <a:ahLst/>
              <a:cxnLst>
                <a:cxn ang="0">
                  <a:pos x="T0" y="T1"/>
                </a:cxn>
                <a:cxn ang="0">
                  <a:pos x="T2" y="T3"/>
                </a:cxn>
                <a:cxn ang="0">
                  <a:pos x="T4" y="T5"/>
                </a:cxn>
                <a:cxn ang="0">
                  <a:pos x="T6" y="T7"/>
                </a:cxn>
                <a:cxn ang="0">
                  <a:pos x="T8" y="T9"/>
                </a:cxn>
                <a:cxn ang="0">
                  <a:pos x="T10" y="T11"/>
                </a:cxn>
              </a:cxnLst>
              <a:rect l="0" t="0" r="r" b="b"/>
              <a:pathLst>
                <a:path w="45" h="42">
                  <a:moveTo>
                    <a:pt x="45" y="26"/>
                  </a:moveTo>
                  <a:cubicBezTo>
                    <a:pt x="45" y="26"/>
                    <a:pt x="40" y="12"/>
                    <a:pt x="36" y="6"/>
                  </a:cubicBezTo>
                  <a:cubicBezTo>
                    <a:pt x="33" y="0"/>
                    <a:pt x="33" y="14"/>
                    <a:pt x="33" y="14"/>
                  </a:cubicBezTo>
                  <a:cubicBezTo>
                    <a:pt x="33" y="14"/>
                    <a:pt x="14" y="6"/>
                    <a:pt x="7" y="12"/>
                  </a:cubicBezTo>
                  <a:cubicBezTo>
                    <a:pt x="0" y="19"/>
                    <a:pt x="35" y="42"/>
                    <a:pt x="35" y="42"/>
                  </a:cubicBezTo>
                  <a:lnTo>
                    <a:pt x="45" y="26"/>
                  </a:lnTo>
                  <a:close/>
                </a:path>
              </a:pathLst>
            </a:custGeom>
            <a:solidFill>
              <a:srgbClr val="FFC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a:extLst>
                <a:ext uri="{FF2B5EF4-FFF2-40B4-BE49-F238E27FC236}">
                  <a16:creationId xmlns:a16="http://schemas.microsoft.com/office/drawing/2014/main" id="{049470F0-AEB6-436B-89DC-D80E4BDF7153}"/>
                </a:ext>
              </a:extLst>
            </p:cNvPr>
            <p:cNvSpPr>
              <a:spLocks/>
            </p:cNvSpPr>
            <p:nvPr/>
          </p:nvSpPr>
          <p:spPr bwMode="auto">
            <a:xfrm>
              <a:off x="2625716" y="1539875"/>
              <a:ext cx="1182688" cy="1111250"/>
            </a:xfrm>
            <a:custGeom>
              <a:avLst/>
              <a:gdLst>
                <a:gd name="T0" fmla="*/ 230 w 230"/>
                <a:gd name="T1" fmla="*/ 47 h 217"/>
                <a:gd name="T2" fmla="*/ 151 w 230"/>
                <a:gd name="T3" fmla="*/ 0 h 217"/>
                <a:gd name="T4" fmla="*/ 83 w 230"/>
                <a:gd name="T5" fmla="*/ 90 h 217"/>
                <a:gd name="T6" fmla="*/ 0 w 230"/>
                <a:gd name="T7" fmla="*/ 208 h 217"/>
                <a:gd name="T8" fmla="*/ 29 w 230"/>
                <a:gd name="T9" fmla="*/ 217 h 217"/>
                <a:gd name="T10" fmla="*/ 169 w 230"/>
                <a:gd name="T11" fmla="*/ 97 h 217"/>
              </a:gdLst>
              <a:ahLst/>
              <a:cxnLst>
                <a:cxn ang="0">
                  <a:pos x="T0" y="T1"/>
                </a:cxn>
                <a:cxn ang="0">
                  <a:pos x="T2" y="T3"/>
                </a:cxn>
                <a:cxn ang="0">
                  <a:pos x="T4" y="T5"/>
                </a:cxn>
                <a:cxn ang="0">
                  <a:pos x="T6" y="T7"/>
                </a:cxn>
                <a:cxn ang="0">
                  <a:pos x="T8" y="T9"/>
                </a:cxn>
                <a:cxn ang="0">
                  <a:pos x="T10" y="T11"/>
                </a:cxn>
              </a:cxnLst>
              <a:rect l="0" t="0" r="r" b="b"/>
              <a:pathLst>
                <a:path w="230" h="217">
                  <a:moveTo>
                    <a:pt x="230" y="47"/>
                  </a:moveTo>
                  <a:cubicBezTo>
                    <a:pt x="151" y="0"/>
                    <a:pt x="151" y="0"/>
                    <a:pt x="151" y="0"/>
                  </a:cubicBezTo>
                  <a:cubicBezTo>
                    <a:pt x="151" y="0"/>
                    <a:pt x="126" y="26"/>
                    <a:pt x="83" y="90"/>
                  </a:cubicBezTo>
                  <a:cubicBezTo>
                    <a:pt x="39" y="154"/>
                    <a:pt x="0" y="208"/>
                    <a:pt x="0" y="208"/>
                  </a:cubicBezTo>
                  <a:cubicBezTo>
                    <a:pt x="0" y="208"/>
                    <a:pt x="13" y="216"/>
                    <a:pt x="29" y="217"/>
                  </a:cubicBezTo>
                  <a:cubicBezTo>
                    <a:pt x="29" y="217"/>
                    <a:pt x="132" y="144"/>
                    <a:pt x="169" y="97"/>
                  </a:cubicBezTo>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F8520306-F846-40F4-B57D-74219224FD29}"/>
                </a:ext>
              </a:extLst>
            </p:cNvPr>
            <p:cNvSpPr>
              <a:spLocks/>
            </p:cNvSpPr>
            <p:nvPr/>
          </p:nvSpPr>
          <p:spPr bwMode="auto">
            <a:xfrm>
              <a:off x="3176578" y="1744663"/>
              <a:ext cx="661988" cy="1039813"/>
            </a:xfrm>
            <a:custGeom>
              <a:avLst/>
              <a:gdLst>
                <a:gd name="T0" fmla="*/ 108 w 129"/>
                <a:gd name="T1" fmla="*/ 0 h 203"/>
                <a:gd name="T2" fmla="*/ 126 w 129"/>
                <a:gd name="T3" fmla="*/ 8 h 203"/>
                <a:gd name="T4" fmla="*/ 128 w 129"/>
                <a:gd name="T5" fmla="*/ 68 h 203"/>
                <a:gd name="T6" fmla="*/ 102 w 129"/>
                <a:gd name="T7" fmla="*/ 151 h 203"/>
                <a:gd name="T8" fmla="*/ 31 w 129"/>
                <a:gd name="T9" fmla="*/ 202 h 203"/>
                <a:gd name="T10" fmla="*/ 0 w 129"/>
                <a:gd name="T11" fmla="*/ 193 h 203"/>
                <a:gd name="T12" fmla="*/ 62 w 129"/>
                <a:gd name="T13" fmla="*/ 57 h 203"/>
                <a:gd name="T14" fmla="*/ 108 w 129"/>
                <a:gd name="T15" fmla="*/ 0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 h="203">
                  <a:moveTo>
                    <a:pt x="108" y="0"/>
                  </a:moveTo>
                  <a:cubicBezTo>
                    <a:pt x="126" y="8"/>
                    <a:pt x="126" y="8"/>
                    <a:pt x="126" y="8"/>
                  </a:cubicBezTo>
                  <a:cubicBezTo>
                    <a:pt x="126" y="8"/>
                    <a:pt x="129" y="40"/>
                    <a:pt x="128" y="68"/>
                  </a:cubicBezTo>
                  <a:cubicBezTo>
                    <a:pt x="128" y="97"/>
                    <a:pt x="125" y="125"/>
                    <a:pt x="102" y="151"/>
                  </a:cubicBezTo>
                  <a:cubicBezTo>
                    <a:pt x="78" y="178"/>
                    <a:pt x="31" y="202"/>
                    <a:pt x="31" y="202"/>
                  </a:cubicBezTo>
                  <a:cubicBezTo>
                    <a:pt x="10" y="203"/>
                    <a:pt x="0" y="193"/>
                    <a:pt x="0" y="193"/>
                  </a:cubicBezTo>
                  <a:cubicBezTo>
                    <a:pt x="80" y="136"/>
                    <a:pt x="62" y="57"/>
                    <a:pt x="62" y="57"/>
                  </a:cubicBezTo>
                  <a:lnTo>
                    <a:pt x="108" y="0"/>
                  </a:lnTo>
                  <a:close/>
                </a:path>
              </a:pathLst>
            </a:custGeom>
            <a:solidFill>
              <a:srgbClr val="36456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5">
              <a:extLst>
                <a:ext uri="{FF2B5EF4-FFF2-40B4-BE49-F238E27FC236}">
                  <a16:creationId xmlns:a16="http://schemas.microsoft.com/office/drawing/2014/main" id="{B9EBF585-043D-4C28-BC12-A9FE0867B0E8}"/>
                </a:ext>
              </a:extLst>
            </p:cNvPr>
            <p:cNvSpPr>
              <a:spLocks/>
            </p:cNvSpPr>
            <p:nvPr/>
          </p:nvSpPr>
          <p:spPr bwMode="auto">
            <a:xfrm>
              <a:off x="2981316" y="684213"/>
              <a:ext cx="1643063" cy="1368425"/>
            </a:xfrm>
            <a:custGeom>
              <a:avLst/>
              <a:gdLst>
                <a:gd name="T0" fmla="*/ 206 w 320"/>
                <a:gd name="T1" fmla="*/ 77 h 267"/>
                <a:gd name="T2" fmla="*/ 147 w 320"/>
                <a:gd name="T3" fmla="*/ 60 h 267"/>
                <a:gd name="T4" fmla="*/ 54 w 320"/>
                <a:gd name="T5" fmla="*/ 19 h 267"/>
                <a:gd name="T6" fmla="*/ 15 w 320"/>
                <a:gd name="T7" fmla="*/ 45 h 267"/>
                <a:gd name="T8" fmla="*/ 106 w 320"/>
                <a:gd name="T9" fmla="*/ 104 h 267"/>
                <a:gd name="T10" fmla="*/ 79 w 320"/>
                <a:gd name="T11" fmla="*/ 154 h 267"/>
                <a:gd name="T12" fmla="*/ 92 w 320"/>
                <a:gd name="T13" fmla="*/ 196 h 267"/>
                <a:gd name="T14" fmla="*/ 162 w 320"/>
                <a:gd name="T15" fmla="*/ 233 h 267"/>
                <a:gd name="T16" fmla="*/ 238 w 320"/>
                <a:gd name="T17" fmla="*/ 166 h 267"/>
                <a:gd name="T18" fmla="*/ 246 w 320"/>
                <a:gd name="T19" fmla="*/ 205 h 267"/>
                <a:gd name="T20" fmla="*/ 195 w 320"/>
                <a:gd name="T21" fmla="*/ 233 h 267"/>
                <a:gd name="T22" fmla="*/ 257 w 320"/>
                <a:gd name="T23" fmla="*/ 250 h 267"/>
                <a:gd name="T24" fmla="*/ 252 w 320"/>
                <a:gd name="T25" fmla="*/ 103 h 267"/>
                <a:gd name="T26" fmla="*/ 225 w 320"/>
                <a:gd name="T27" fmla="*/ 97 h 267"/>
                <a:gd name="T28" fmla="*/ 206 w 320"/>
                <a:gd name="T29" fmla="*/ 7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0" h="267">
                  <a:moveTo>
                    <a:pt x="206" y="77"/>
                  </a:moveTo>
                  <a:cubicBezTo>
                    <a:pt x="206" y="77"/>
                    <a:pt x="191" y="63"/>
                    <a:pt x="147" y="60"/>
                  </a:cubicBezTo>
                  <a:cubicBezTo>
                    <a:pt x="104" y="57"/>
                    <a:pt x="78" y="38"/>
                    <a:pt x="54" y="19"/>
                  </a:cubicBezTo>
                  <a:cubicBezTo>
                    <a:pt x="29" y="0"/>
                    <a:pt x="0" y="16"/>
                    <a:pt x="15" y="45"/>
                  </a:cubicBezTo>
                  <a:cubicBezTo>
                    <a:pt x="31" y="75"/>
                    <a:pt x="69" y="99"/>
                    <a:pt x="106" y="104"/>
                  </a:cubicBezTo>
                  <a:cubicBezTo>
                    <a:pt x="106" y="104"/>
                    <a:pt x="87" y="136"/>
                    <a:pt x="79" y="154"/>
                  </a:cubicBezTo>
                  <a:cubicBezTo>
                    <a:pt x="72" y="171"/>
                    <a:pt x="75" y="183"/>
                    <a:pt x="92" y="196"/>
                  </a:cubicBezTo>
                  <a:cubicBezTo>
                    <a:pt x="108" y="209"/>
                    <a:pt x="145" y="229"/>
                    <a:pt x="162" y="233"/>
                  </a:cubicBezTo>
                  <a:cubicBezTo>
                    <a:pt x="179" y="237"/>
                    <a:pt x="214" y="215"/>
                    <a:pt x="238" y="166"/>
                  </a:cubicBezTo>
                  <a:cubicBezTo>
                    <a:pt x="238" y="166"/>
                    <a:pt x="255" y="181"/>
                    <a:pt x="246" y="205"/>
                  </a:cubicBezTo>
                  <a:cubicBezTo>
                    <a:pt x="237" y="228"/>
                    <a:pt x="201" y="208"/>
                    <a:pt x="195" y="233"/>
                  </a:cubicBezTo>
                  <a:cubicBezTo>
                    <a:pt x="190" y="258"/>
                    <a:pt x="227" y="267"/>
                    <a:pt x="257" y="250"/>
                  </a:cubicBezTo>
                  <a:cubicBezTo>
                    <a:pt x="287" y="233"/>
                    <a:pt x="320" y="152"/>
                    <a:pt x="252" y="103"/>
                  </a:cubicBezTo>
                  <a:cubicBezTo>
                    <a:pt x="225" y="97"/>
                    <a:pt x="225" y="97"/>
                    <a:pt x="225" y="97"/>
                  </a:cubicBezTo>
                  <a:cubicBezTo>
                    <a:pt x="225" y="97"/>
                    <a:pt x="207" y="97"/>
                    <a:pt x="206" y="77"/>
                  </a:cubicBezTo>
                  <a:close/>
                </a:path>
              </a:pathLst>
            </a:custGeom>
            <a:solidFill>
              <a:srgbClr val="FFA4C2"/>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580654CE-F64D-4EAD-81E2-405CAC292394}"/>
                </a:ext>
              </a:extLst>
            </p:cNvPr>
            <p:cNvSpPr>
              <a:spLocks/>
            </p:cNvSpPr>
            <p:nvPr/>
          </p:nvSpPr>
          <p:spPr bwMode="auto">
            <a:xfrm>
              <a:off x="3992553" y="884238"/>
              <a:ext cx="411163" cy="354013"/>
            </a:xfrm>
            <a:custGeom>
              <a:avLst/>
              <a:gdLst>
                <a:gd name="T0" fmla="*/ 1 w 80"/>
                <a:gd name="T1" fmla="*/ 51 h 69"/>
                <a:gd name="T2" fmla="*/ 23 w 80"/>
                <a:gd name="T3" fmla="*/ 27 h 69"/>
                <a:gd name="T4" fmla="*/ 18 w 80"/>
                <a:gd name="T5" fmla="*/ 12 h 69"/>
                <a:gd name="T6" fmla="*/ 31 w 80"/>
                <a:gd name="T7" fmla="*/ 15 h 69"/>
                <a:gd name="T8" fmla="*/ 51 w 80"/>
                <a:gd name="T9" fmla="*/ 2 h 69"/>
                <a:gd name="T10" fmla="*/ 80 w 80"/>
                <a:gd name="T11" fmla="*/ 13 h 69"/>
                <a:gd name="T12" fmla="*/ 75 w 80"/>
                <a:gd name="T13" fmla="*/ 33 h 69"/>
                <a:gd name="T14" fmla="*/ 54 w 80"/>
                <a:gd name="T15" fmla="*/ 59 h 69"/>
                <a:gd name="T16" fmla="*/ 38 w 80"/>
                <a:gd name="T17" fmla="*/ 55 h 69"/>
                <a:gd name="T18" fmla="*/ 28 w 80"/>
                <a:gd name="T19" fmla="*/ 58 h 69"/>
                <a:gd name="T20" fmla="*/ 1 w 80"/>
                <a:gd name="T21" fmla="*/ 5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69">
                  <a:moveTo>
                    <a:pt x="1" y="51"/>
                  </a:moveTo>
                  <a:cubicBezTo>
                    <a:pt x="0" y="49"/>
                    <a:pt x="23" y="27"/>
                    <a:pt x="23" y="27"/>
                  </a:cubicBezTo>
                  <a:cubicBezTo>
                    <a:pt x="23" y="27"/>
                    <a:pt x="10" y="24"/>
                    <a:pt x="18" y="12"/>
                  </a:cubicBezTo>
                  <a:cubicBezTo>
                    <a:pt x="26" y="2"/>
                    <a:pt x="31" y="15"/>
                    <a:pt x="31" y="15"/>
                  </a:cubicBezTo>
                  <a:cubicBezTo>
                    <a:pt x="31" y="15"/>
                    <a:pt x="39" y="0"/>
                    <a:pt x="51" y="2"/>
                  </a:cubicBezTo>
                  <a:cubicBezTo>
                    <a:pt x="62" y="4"/>
                    <a:pt x="80" y="13"/>
                    <a:pt x="80" y="13"/>
                  </a:cubicBezTo>
                  <a:cubicBezTo>
                    <a:pt x="80" y="13"/>
                    <a:pt x="80" y="24"/>
                    <a:pt x="75" y="33"/>
                  </a:cubicBezTo>
                  <a:cubicBezTo>
                    <a:pt x="71" y="41"/>
                    <a:pt x="62" y="61"/>
                    <a:pt x="54" y="59"/>
                  </a:cubicBezTo>
                  <a:cubicBezTo>
                    <a:pt x="46" y="57"/>
                    <a:pt x="38" y="55"/>
                    <a:pt x="38" y="55"/>
                  </a:cubicBezTo>
                  <a:cubicBezTo>
                    <a:pt x="28" y="58"/>
                    <a:pt x="28" y="58"/>
                    <a:pt x="28" y="58"/>
                  </a:cubicBezTo>
                  <a:cubicBezTo>
                    <a:pt x="28" y="58"/>
                    <a:pt x="8" y="69"/>
                    <a:pt x="1" y="51"/>
                  </a:cubicBezTo>
                  <a:close/>
                </a:path>
              </a:pathLst>
            </a:custGeom>
            <a:solidFill>
              <a:srgbClr val="FFC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a:extLst>
                <a:ext uri="{FF2B5EF4-FFF2-40B4-BE49-F238E27FC236}">
                  <a16:creationId xmlns:a16="http://schemas.microsoft.com/office/drawing/2014/main" id="{BE4E6888-27E6-427E-9A81-85124C635299}"/>
                </a:ext>
              </a:extLst>
            </p:cNvPr>
            <p:cNvSpPr>
              <a:spLocks/>
            </p:cNvSpPr>
            <p:nvPr/>
          </p:nvSpPr>
          <p:spPr bwMode="auto">
            <a:xfrm>
              <a:off x="3859203" y="1816100"/>
              <a:ext cx="169863" cy="211138"/>
            </a:xfrm>
            <a:custGeom>
              <a:avLst/>
              <a:gdLst>
                <a:gd name="T0" fmla="*/ 32 w 33"/>
                <a:gd name="T1" fmla="*/ 8 h 41"/>
                <a:gd name="T2" fmla="*/ 10 w 33"/>
                <a:gd name="T3" fmla="*/ 9 h 41"/>
                <a:gd name="T4" fmla="*/ 33 w 33"/>
                <a:gd name="T5" fmla="*/ 29 h 41"/>
                <a:gd name="T6" fmla="*/ 32 w 33"/>
                <a:gd name="T7" fmla="*/ 8 h 41"/>
              </a:gdLst>
              <a:ahLst/>
              <a:cxnLst>
                <a:cxn ang="0">
                  <a:pos x="T0" y="T1"/>
                </a:cxn>
                <a:cxn ang="0">
                  <a:pos x="T2" y="T3"/>
                </a:cxn>
                <a:cxn ang="0">
                  <a:pos x="T4" y="T5"/>
                </a:cxn>
                <a:cxn ang="0">
                  <a:pos x="T6" y="T7"/>
                </a:cxn>
              </a:cxnLst>
              <a:rect l="0" t="0" r="r" b="b"/>
              <a:pathLst>
                <a:path w="33" h="41">
                  <a:moveTo>
                    <a:pt x="32" y="8"/>
                  </a:moveTo>
                  <a:cubicBezTo>
                    <a:pt x="32" y="8"/>
                    <a:pt x="19" y="0"/>
                    <a:pt x="10" y="9"/>
                  </a:cubicBezTo>
                  <a:cubicBezTo>
                    <a:pt x="0" y="17"/>
                    <a:pt x="11" y="41"/>
                    <a:pt x="33" y="29"/>
                  </a:cubicBezTo>
                  <a:lnTo>
                    <a:pt x="32" y="8"/>
                  </a:lnTo>
                  <a:close/>
                </a:path>
              </a:pathLst>
            </a:custGeom>
            <a:solidFill>
              <a:srgbClr val="FFC1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8">
              <a:extLst>
                <a:ext uri="{FF2B5EF4-FFF2-40B4-BE49-F238E27FC236}">
                  <a16:creationId xmlns:a16="http://schemas.microsoft.com/office/drawing/2014/main" id="{93E61758-C26A-4116-AC8E-5CE2EFDAC8D4}"/>
                </a:ext>
              </a:extLst>
            </p:cNvPr>
            <p:cNvSpPr>
              <a:spLocks/>
            </p:cNvSpPr>
            <p:nvPr/>
          </p:nvSpPr>
          <p:spPr bwMode="auto">
            <a:xfrm>
              <a:off x="4070341" y="854075"/>
              <a:ext cx="271463" cy="419100"/>
            </a:xfrm>
            <a:custGeom>
              <a:avLst/>
              <a:gdLst>
                <a:gd name="T0" fmla="*/ 30 w 53"/>
                <a:gd name="T1" fmla="*/ 10 h 82"/>
                <a:gd name="T2" fmla="*/ 26 w 53"/>
                <a:gd name="T3" fmla="*/ 1 h 82"/>
                <a:gd name="T4" fmla="*/ 17 w 53"/>
                <a:gd name="T5" fmla="*/ 5 h 82"/>
                <a:gd name="T6" fmla="*/ 12 w 53"/>
                <a:gd name="T7" fmla="*/ 15 h 82"/>
                <a:gd name="T8" fmla="*/ 4 w 53"/>
                <a:gd name="T9" fmla="*/ 37 h 82"/>
                <a:gd name="T10" fmla="*/ 1 w 53"/>
                <a:gd name="T11" fmla="*/ 56 h 82"/>
                <a:gd name="T12" fmla="*/ 8 w 53"/>
                <a:gd name="T13" fmla="*/ 69 h 82"/>
                <a:gd name="T14" fmla="*/ 25 w 53"/>
                <a:gd name="T15" fmla="*/ 81 h 82"/>
                <a:gd name="T16" fmla="*/ 44 w 53"/>
                <a:gd name="T17" fmla="*/ 75 h 82"/>
                <a:gd name="T18" fmla="*/ 49 w 53"/>
                <a:gd name="T19" fmla="*/ 65 h 82"/>
                <a:gd name="T20" fmla="*/ 53 w 53"/>
                <a:gd name="T21" fmla="*/ 52 h 82"/>
                <a:gd name="T22" fmla="*/ 30 w 53"/>
                <a:gd name="T23" fmla="*/ 44 h 82"/>
                <a:gd name="T24" fmla="*/ 25 w 53"/>
                <a:gd name="T25" fmla="*/ 38 h 82"/>
                <a:gd name="T26" fmla="*/ 29 w 53"/>
                <a:gd name="T27" fmla="*/ 22 h 82"/>
                <a:gd name="T28" fmla="*/ 32 w 53"/>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82">
                  <a:moveTo>
                    <a:pt x="30" y="10"/>
                  </a:moveTo>
                  <a:cubicBezTo>
                    <a:pt x="33" y="6"/>
                    <a:pt x="30" y="2"/>
                    <a:pt x="26" y="1"/>
                  </a:cubicBezTo>
                  <a:cubicBezTo>
                    <a:pt x="23" y="0"/>
                    <a:pt x="19" y="2"/>
                    <a:pt x="17" y="5"/>
                  </a:cubicBezTo>
                  <a:cubicBezTo>
                    <a:pt x="14" y="8"/>
                    <a:pt x="13" y="11"/>
                    <a:pt x="12" y="15"/>
                  </a:cubicBezTo>
                  <a:cubicBezTo>
                    <a:pt x="9" y="22"/>
                    <a:pt x="7" y="30"/>
                    <a:pt x="4" y="37"/>
                  </a:cubicBezTo>
                  <a:cubicBezTo>
                    <a:pt x="2" y="43"/>
                    <a:pt x="0" y="50"/>
                    <a:pt x="1" y="56"/>
                  </a:cubicBezTo>
                  <a:cubicBezTo>
                    <a:pt x="2" y="61"/>
                    <a:pt x="5" y="65"/>
                    <a:pt x="8" y="69"/>
                  </a:cubicBezTo>
                  <a:cubicBezTo>
                    <a:pt x="13" y="74"/>
                    <a:pt x="18" y="79"/>
                    <a:pt x="25" y="81"/>
                  </a:cubicBezTo>
                  <a:cubicBezTo>
                    <a:pt x="32" y="82"/>
                    <a:pt x="40" y="81"/>
                    <a:pt x="44" y="75"/>
                  </a:cubicBezTo>
                  <a:cubicBezTo>
                    <a:pt x="47" y="72"/>
                    <a:pt x="48" y="68"/>
                    <a:pt x="49" y="65"/>
                  </a:cubicBezTo>
                  <a:cubicBezTo>
                    <a:pt x="50" y="60"/>
                    <a:pt x="52" y="56"/>
                    <a:pt x="53" y="52"/>
                  </a:cubicBezTo>
                  <a:cubicBezTo>
                    <a:pt x="45" y="52"/>
                    <a:pt x="36" y="49"/>
                    <a:pt x="30" y="44"/>
                  </a:cubicBezTo>
                  <a:cubicBezTo>
                    <a:pt x="28" y="42"/>
                    <a:pt x="26" y="40"/>
                    <a:pt x="25" y="38"/>
                  </a:cubicBezTo>
                  <a:cubicBezTo>
                    <a:pt x="23" y="33"/>
                    <a:pt x="26" y="27"/>
                    <a:pt x="29" y="22"/>
                  </a:cubicBezTo>
                  <a:cubicBezTo>
                    <a:pt x="32" y="17"/>
                    <a:pt x="35" y="11"/>
                    <a:pt x="32" y="6"/>
                  </a:cubicBezTo>
                </a:path>
              </a:pathLst>
            </a:custGeom>
            <a:solidFill>
              <a:srgbClr val="15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a:extLst>
                <a:ext uri="{FF2B5EF4-FFF2-40B4-BE49-F238E27FC236}">
                  <a16:creationId xmlns:a16="http://schemas.microsoft.com/office/drawing/2014/main" id="{2BA47B2A-B050-40B8-AFF7-497697507301}"/>
                </a:ext>
              </a:extLst>
            </p:cNvPr>
            <p:cNvSpPr>
              <a:spLocks/>
            </p:cNvSpPr>
            <p:nvPr/>
          </p:nvSpPr>
          <p:spPr bwMode="auto">
            <a:xfrm>
              <a:off x="4213216" y="842963"/>
              <a:ext cx="282575" cy="138113"/>
            </a:xfrm>
            <a:custGeom>
              <a:avLst/>
              <a:gdLst>
                <a:gd name="T0" fmla="*/ 0 w 55"/>
                <a:gd name="T1" fmla="*/ 10 h 27"/>
                <a:gd name="T2" fmla="*/ 6 w 55"/>
                <a:gd name="T3" fmla="*/ 1 h 27"/>
                <a:gd name="T4" fmla="*/ 10 w 55"/>
                <a:gd name="T5" fmla="*/ 0 h 27"/>
                <a:gd name="T6" fmla="*/ 20 w 55"/>
                <a:gd name="T7" fmla="*/ 4 h 27"/>
                <a:gd name="T8" fmla="*/ 42 w 55"/>
                <a:gd name="T9" fmla="*/ 7 h 27"/>
                <a:gd name="T10" fmla="*/ 54 w 55"/>
                <a:gd name="T11" fmla="*/ 13 h 27"/>
                <a:gd name="T12" fmla="*/ 46 w 55"/>
                <a:gd name="T13" fmla="*/ 24 h 27"/>
                <a:gd name="T14" fmla="*/ 22 w 55"/>
                <a:gd name="T15" fmla="*/ 24 h 27"/>
                <a:gd name="T16" fmla="*/ 0 w 55"/>
                <a:gd name="T1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27">
                  <a:moveTo>
                    <a:pt x="0" y="10"/>
                  </a:moveTo>
                  <a:cubicBezTo>
                    <a:pt x="0" y="6"/>
                    <a:pt x="3" y="3"/>
                    <a:pt x="6" y="1"/>
                  </a:cubicBezTo>
                  <a:cubicBezTo>
                    <a:pt x="7" y="0"/>
                    <a:pt x="9" y="0"/>
                    <a:pt x="10" y="0"/>
                  </a:cubicBezTo>
                  <a:cubicBezTo>
                    <a:pt x="14" y="0"/>
                    <a:pt x="17" y="2"/>
                    <a:pt x="20" y="4"/>
                  </a:cubicBezTo>
                  <a:cubicBezTo>
                    <a:pt x="27" y="8"/>
                    <a:pt x="35" y="7"/>
                    <a:pt x="42" y="7"/>
                  </a:cubicBezTo>
                  <a:cubicBezTo>
                    <a:pt x="47" y="7"/>
                    <a:pt x="52" y="8"/>
                    <a:pt x="54" y="13"/>
                  </a:cubicBezTo>
                  <a:cubicBezTo>
                    <a:pt x="55" y="17"/>
                    <a:pt x="51" y="22"/>
                    <a:pt x="46" y="24"/>
                  </a:cubicBezTo>
                  <a:cubicBezTo>
                    <a:pt x="39" y="27"/>
                    <a:pt x="29" y="27"/>
                    <a:pt x="22" y="24"/>
                  </a:cubicBezTo>
                  <a:cubicBezTo>
                    <a:pt x="14" y="20"/>
                    <a:pt x="8" y="12"/>
                    <a:pt x="0" y="9"/>
                  </a:cubicBezTo>
                </a:path>
              </a:pathLst>
            </a:custGeom>
            <a:solidFill>
              <a:srgbClr val="15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0">
              <a:extLst>
                <a:ext uri="{FF2B5EF4-FFF2-40B4-BE49-F238E27FC236}">
                  <a16:creationId xmlns:a16="http://schemas.microsoft.com/office/drawing/2014/main" id="{1E2E794B-10FF-43DF-8510-39F325A43931}"/>
                </a:ext>
              </a:extLst>
            </p:cNvPr>
            <p:cNvSpPr>
              <a:spLocks/>
            </p:cNvSpPr>
            <p:nvPr/>
          </p:nvSpPr>
          <p:spPr bwMode="auto">
            <a:xfrm>
              <a:off x="3119428" y="2733675"/>
              <a:ext cx="374650" cy="128588"/>
            </a:xfrm>
            <a:custGeom>
              <a:avLst/>
              <a:gdLst>
                <a:gd name="T0" fmla="*/ 11 w 73"/>
                <a:gd name="T1" fmla="*/ 0 h 25"/>
                <a:gd name="T2" fmla="*/ 13 w 73"/>
                <a:gd name="T3" fmla="*/ 12 h 25"/>
                <a:gd name="T4" fmla="*/ 56 w 73"/>
                <a:gd name="T5" fmla="*/ 24 h 25"/>
                <a:gd name="T6" fmla="*/ 50 w 73"/>
                <a:gd name="T7" fmla="*/ 16 h 25"/>
                <a:gd name="T8" fmla="*/ 42 w 73"/>
                <a:gd name="T9" fmla="*/ 9 h 25"/>
                <a:gd name="T10" fmla="*/ 11 w 73"/>
                <a:gd name="T11" fmla="*/ 0 h 25"/>
              </a:gdLst>
              <a:ahLst/>
              <a:cxnLst>
                <a:cxn ang="0">
                  <a:pos x="T0" y="T1"/>
                </a:cxn>
                <a:cxn ang="0">
                  <a:pos x="T2" y="T3"/>
                </a:cxn>
                <a:cxn ang="0">
                  <a:pos x="T4" y="T5"/>
                </a:cxn>
                <a:cxn ang="0">
                  <a:pos x="T6" y="T7"/>
                </a:cxn>
                <a:cxn ang="0">
                  <a:pos x="T8" y="T9"/>
                </a:cxn>
                <a:cxn ang="0">
                  <a:pos x="T10" y="T11"/>
                </a:cxn>
              </a:cxnLst>
              <a:rect l="0" t="0" r="r" b="b"/>
              <a:pathLst>
                <a:path w="73" h="25">
                  <a:moveTo>
                    <a:pt x="11" y="0"/>
                  </a:moveTo>
                  <a:cubicBezTo>
                    <a:pt x="11" y="0"/>
                    <a:pt x="0" y="11"/>
                    <a:pt x="13" y="12"/>
                  </a:cubicBezTo>
                  <a:cubicBezTo>
                    <a:pt x="26" y="12"/>
                    <a:pt x="40" y="24"/>
                    <a:pt x="56" y="24"/>
                  </a:cubicBezTo>
                  <a:cubicBezTo>
                    <a:pt x="73" y="25"/>
                    <a:pt x="60" y="18"/>
                    <a:pt x="50" y="16"/>
                  </a:cubicBezTo>
                  <a:cubicBezTo>
                    <a:pt x="40" y="13"/>
                    <a:pt x="42" y="9"/>
                    <a:pt x="42" y="9"/>
                  </a:cubicBezTo>
                  <a:lnTo>
                    <a:pt x="11" y="0"/>
                  </a:lnTo>
                  <a:close/>
                </a:path>
              </a:pathLst>
            </a:custGeom>
            <a:solidFill>
              <a:srgbClr val="6D47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1">
              <a:extLst>
                <a:ext uri="{FF2B5EF4-FFF2-40B4-BE49-F238E27FC236}">
                  <a16:creationId xmlns:a16="http://schemas.microsoft.com/office/drawing/2014/main" id="{AF38F1F9-1BC6-4995-9C03-0C52F57F1C90}"/>
                </a:ext>
              </a:extLst>
            </p:cNvPr>
            <p:cNvSpPr>
              <a:spLocks/>
            </p:cNvSpPr>
            <p:nvPr/>
          </p:nvSpPr>
          <p:spPr bwMode="auto">
            <a:xfrm>
              <a:off x="2570153" y="2605088"/>
              <a:ext cx="349250" cy="128588"/>
            </a:xfrm>
            <a:custGeom>
              <a:avLst/>
              <a:gdLst>
                <a:gd name="T0" fmla="*/ 11 w 68"/>
                <a:gd name="T1" fmla="*/ 0 h 25"/>
                <a:gd name="T2" fmla="*/ 13 w 68"/>
                <a:gd name="T3" fmla="*/ 12 h 25"/>
                <a:gd name="T4" fmla="*/ 53 w 68"/>
                <a:gd name="T5" fmla="*/ 24 h 25"/>
                <a:gd name="T6" fmla="*/ 47 w 68"/>
                <a:gd name="T7" fmla="*/ 16 h 25"/>
                <a:gd name="T8" fmla="*/ 40 w 68"/>
                <a:gd name="T9" fmla="*/ 9 h 25"/>
                <a:gd name="T10" fmla="*/ 11 w 68"/>
                <a:gd name="T11" fmla="*/ 0 h 25"/>
              </a:gdLst>
              <a:ahLst/>
              <a:cxnLst>
                <a:cxn ang="0">
                  <a:pos x="T0" y="T1"/>
                </a:cxn>
                <a:cxn ang="0">
                  <a:pos x="T2" y="T3"/>
                </a:cxn>
                <a:cxn ang="0">
                  <a:pos x="T4" y="T5"/>
                </a:cxn>
                <a:cxn ang="0">
                  <a:pos x="T6" y="T7"/>
                </a:cxn>
                <a:cxn ang="0">
                  <a:pos x="T8" y="T9"/>
                </a:cxn>
                <a:cxn ang="0">
                  <a:pos x="T10" y="T11"/>
                </a:cxn>
              </a:cxnLst>
              <a:rect l="0" t="0" r="r" b="b"/>
              <a:pathLst>
                <a:path w="68" h="25">
                  <a:moveTo>
                    <a:pt x="11" y="0"/>
                  </a:moveTo>
                  <a:cubicBezTo>
                    <a:pt x="11" y="0"/>
                    <a:pt x="0" y="12"/>
                    <a:pt x="13" y="12"/>
                  </a:cubicBezTo>
                  <a:cubicBezTo>
                    <a:pt x="25" y="12"/>
                    <a:pt x="37" y="24"/>
                    <a:pt x="53" y="24"/>
                  </a:cubicBezTo>
                  <a:cubicBezTo>
                    <a:pt x="68" y="25"/>
                    <a:pt x="57" y="18"/>
                    <a:pt x="47" y="16"/>
                  </a:cubicBezTo>
                  <a:cubicBezTo>
                    <a:pt x="38" y="13"/>
                    <a:pt x="40" y="9"/>
                    <a:pt x="40" y="9"/>
                  </a:cubicBezTo>
                  <a:lnTo>
                    <a:pt x="11" y="0"/>
                  </a:lnTo>
                  <a:close/>
                </a:path>
              </a:pathLst>
            </a:custGeom>
            <a:solidFill>
              <a:srgbClr val="6D47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2">
              <a:extLst>
                <a:ext uri="{FF2B5EF4-FFF2-40B4-BE49-F238E27FC236}">
                  <a16:creationId xmlns:a16="http://schemas.microsoft.com/office/drawing/2014/main" id="{F76C6AA5-218F-41DF-92C5-0524AB957AA9}"/>
                </a:ext>
              </a:extLst>
            </p:cNvPr>
            <p:cNvSpPr>
              <a:spLocks/>
            </p:cNvSpPr>
            <p:nvPr/>
          </p:nvSpPr>
          <p:spPr bwMode="auto">
            <a:xfrm>
              <a:off x="3314691" y="1535113"/>
              <a:ext cx="498475" cy="342900"/>
            </a:xfrm>
            <a:custGeom>
              <a:avLst/>
              <a:gdLst>
                <a:gd name="T0" fmla="*/ 97 w 97"/>
                <a:gd name="T1" fmla="*/ 67 h 67"/>
                <a:gd name="T2" fmla="*/ 11 w 97"/>
                <a:gd name="T3" fmla="*/ 0 h 67"/>
                <a:gd name="T4" fmla="*/ 0 w 97"/>
                <a:gd name="T5" fmla="*/ 19 h 67"/>
                <a:gd name="T6" fmla="*/ 97 w 97"/>
                <a:gd name="T7" fmla="*/ 67 h 67"/>
              </a:gdLst>
              <a:ahLst/>
              <a:cxnLst>
                <a:cxn ang="0">
                  <a:pos x="T0" y="T1"/>
                </a:cxn>
                <a:cxn ang="0">
                  <a:pos x="T2" y="T3"/>
                </a:cxn>
                <a:cxn ang="0">
                  <a:pos x="T4" y="T5"/>
                </a:cxn>
                <a:cxn ang="0">
                  <a:pos x="T6" y="T7"/>
                </a:cxn>
              </a:cxnLst>
              <a:rect l="0" t="0" r="r" b="b"/>
              <a:pathLst>
                <a:path w="97" h="67">
                  <a:moveTo>
                    <a:pt x="97" y="67"/>
                  </a:moveTo>
                  <a:cubicBezTo>
                    <a:pt x="97" y="67"/>
                    <a:pt x="32" y="50"/>
                    <a:pt x="11" y="0"/>
                  </a:cubicBezTo>
                  <a:cubicBezTo>
                    <a:pt x="0" y="19"/>
                    <a:pt x="0" y="19"/>
                    <a:pt x="0" y="19"/>
                  </a:cubicBezTo>
                  <a:cubicBezTo>
                    <a:pt x="0" y="19"/>
                    <a:pt x="26" y="64"/>
                    <a:pt x="97" y="67"/>
                  </a:cubicBezTo>
                  <a:close/>
                </a:path>
              </a:pathLst>
            </a:custGeom>
            <a:solidFill>
              <a:srgbClr val="16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3">
              <a:extLst>
                <a:ext uri="{FF2B5EF4-FFF2-40B4-BE49-F238E27FC236}">
                  <a16:creationId xmlns:a16="http://schemas.microsoft.com/office/drawing/2014/main" id="{6AF4F4F0-D8FF-4333-A04B-6F03F78E5422}"/>
                </a:ext>
              </a:extLst>
            </p:cNvPr>
            <p:cNvSpPr>
              <a:spLocks/>
            </p:cNvSpPr>
            <p:nvPr/>
          </p:nvSpPr>
          <p:spPr bwMode="auto">
            <a:xfrm>
              <a:off x="4203691" y="1477963"/>
              <a:ext cx="92075" cy="190500"/>
            </a:xfrm>
            <a:custGeom>
              <a:avLst/>
              <a:gdLst>
                <a:gd name="T0" fmla="*/ 0 w 18"/>
                <a:gd name="T1" fmla="*/ 11 h 37"/>
                <a:gd name="T2" fmla="*/ 6 w 18"/>
                <a:gd name="T3" fmla="*/ 0 h 37"/>
                <a:gd name="T4" fmla="*/ 10 w 18"/>
                <a:gd name="T5" fmla="*/ 37 h 37"/>
                <a:gd name="T6" fmla="*/ 0 w 18"/>
                <a:gd name="T7" fmla="*/ 11 h 37"/>
              </a:gdLst>
              <a:ahLst/>
              <a:cxnLst>
                <a:cxn ang="0">
                  <a:pos x="T0" y="T1"/>
                </a:cxn>
                <a:cxn ang="0">
                  <a:pos x="T2" y="T3"/>
                </a:cxn>
                <a:cxn ang="0">
                  <a:pos x="T4" y="T5"/>
                </a:cxn>
                <a:cxn ang="0">
                  <a:pos x="T6" y="T7"/>
                </a:cxn>
              </a:cxnLst>
              <a:rect l="0" t="0" r="r" b="b"/>
              <a:pathLst>
                <a:path w="18" h="37">
                  <a:moveTo>
                    <a:pt x="0" y="11"/>
                  </a:moveTo>
                  <a:cubicBezTo>
                    <a:pt x="6" y="0"/>
                    <a:pt x="6" y="0"/>
                    <a:pt x="6" y="0"/>
                  </a:cubicBezTo>
                  <a:cubicBezTo>
                    <a:pt x="6" y="0"/>
                    <a:pt x="18" y="15"/>
                    <a:pt x="10" y="37"/>
                  </a:cubicBezTo>
                  <a:cubicBezTo>
                    <a:pt x="10" y="37"/>
                    <a:pt x="8" y="15"/>
                    <a:pt x="0" y="11"/>
                  </a:cubicBezTo>
                  <a:close/>
                </a:path>
              </a:pathLst>
            </a:custGeom>
            <a:solidFill>
              <a:srgbClr val="16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24">
              <a:extLst>
                <a:ext uri="{FF2B5EF4-FFF2-40B4-BE49-F238E27FC236}">
                  <a16:creationId xmlns:a16="http://schemas.microsoft.com/office/drawing/2014/main" id="{A51C8ACF-9321-43F3-87D5-18CE2609FC2A}"/>
                </a:ext>
              </a:extLst>
            </p:cNvPr>
            <p:cNvSpPr>
              <a:spLocks/>
            </p:cNvSpPr>
            <p:nvPr/>
          </p:nvSpPr>
          <p:spPr bwMode="auto">
            <a:xfrm>
              <a:off x="3206741" y="1089025"/>
              <a:ext cx="354013" cy="128588"/>
            </a:xfrm>
            <a:custGeom>
              <a:avLst/>
              <a:gdLst>
                <a:gd name="T0" fmla="*/ 62 w 69"/>
                <a:gd name="T1" fmla="*/ 25 h 25"/>
                <a:gd name="T2" fmla="*/ 69 w 69"/>
                <a:gd name="T3" fmla="*/ 15 h 25"/>
                <a:gd name="T4" fmla="*/ 0 w 69"/>
                <a:gd name="T5" fmla="*/ 0 h 25"/>
                <a:gd name="T6" fmla="*/ 62 w 69"/>
                <a:gd name="T7" fmla="*/ 25 h 25"/>
              </a:gdLst>
              <a:ahLst/>
              <a:cxnLst>
                <a:cxn ang="0">
                  <a:pos x="T0" y="T1"/>
                </a:cxn>
                <a:cxn ang="0">
                  <a:pos x="T2" y="T3"/>
                </a:cxn>
                <a:cxn ang="0">
                  <a:pos x="T4" y="T5"/>
                </a:cxn>
                <a:cxn ang="0">
                  <a:pos x="T6" y="T7"/>
                </a:cxn>
              </a:cxnLst>
              <a:rect l="0" t="0" r="r" b="b"/>
              <a:pathLst>
                <a:path w="69" h="25">
                  <a:moveTo>
                    <a:pt x="62" y="25"/>
                  </a:moveTo>
                  <a:cubicBezTo>
                    <a:pt x="69" y="15"/>
                    <a:pt x="69" y="15"/>
                    <a:pt x="69" y="15"/>
                  </a:cubicBezTo>
                  <a:cubicBezTo>
                    <a:pt x="69" y="15"/>
                    <a:pt x="26" y="14"/>
                    <a:pt x="0" y="0"/>
                  </a:cubicBezTo>
                  <a:cubicBezTo>
                    <a:pt x="0" y="0"/>
                    <a:pt x="32" y="24"/>
                    <a:pt x="62" y="25"/>
                  </a:cubicBezTo>
                  <a:close/>
                </a:path>
              </a:pathLst>
            </a:custGeom>
            <a:solidFill>
              <a:srgbClr val="161F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Line 25">
              <a:extLst>
                <a:ext uri="{FF2B5EF4-FFF2-40B4-BE49-F238E27FC236}">
                  <a16:creationId xmlns:a16="http://schemas.microsoft.com/office/drawing/2014/main" id="{0E5FD69C-3BEA-4499-96B3-01FBBA7DA172}"/>
                </a:ext>
              </a:extLst>
            </p:cNvPr>
            <p:cNvSpPr>
              <a:spLocks noChangeShapeType="1"/>
            </p:cNvSpPr>
            <p:nvPr/>
          </p:nvSpPr>
          <p:spPr bwMode="auto">
            <a:xfrm flipH="1">
              <a:off x="2944803" y="14288"/>
              <a:ext cx="261938" cy="1111250"/>
            </a:xfrm>
            <a:prstGeom prst="line">
              <a:avLst/>
            </a:prstGeom>
            <a:noFill/>
            <a:ln w="30163" cap="rnd">
              <a:solidFill>
                <a:srgbClr val="9F62D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2" name="Freeform: Shape 131">
            <a:extLst>
              <a:ext uri="{FF2B5EF4-FFF2-40B4-BE49-F238E27FC236}">
                <a16:creationId xmlns:a16="http://schemas.microsoft.com/office/drawing/2014/main" id="{E098DDD4-243B-47A7-A77B-081C2DC0B99F}"/>
              </a:ext>
            </a:extLst>
          </p:cNvPr>
          <p:cNvSpPr/>
          <p:nvPr/>
        </p:nvSpPr>
        <p:spPr>
          <a:xfrm rot="10800000">
            <a:off x="7551830" y="2784476"/>
            <a:ext cx="4644736" cy="3519552"/>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9" name="Group 228">
            <a:extLst>
              <a:ext uri="{FF2B5EF4-FFF2-40B4-BE49-F238E27FC236}">
                <a16:creationId xmlns:a16="http://schemas.microsoft.com/office/drawing/2014/main" id="{5382DA8A-D2CE-4254-8FA5-6C86BAF8F118}"/>
              </a:ext>
            </a:extLst>
          </p:cNvPr>
          <p:cNvGrpSpPr/>
          <p:nvPr/>
        </p:nvGrpSpPr>
        <p:grpSpPr>
          <a:xfrm>
            <a:off x="6100491" y="954241"/>
            <a:ext cx="4888439" cy="3484104"/>
            <a:chOff x="6100491" y="954241"/>
            <a:chExt cx="4888439" cy="3484104"/>
          </a:xfrm>
        </p:grpSpPr>
        <p:sp>
          <p:nvSpPr>
            <p:cNvPr id="133" name="Título 1">
              <a:extLst>
                <a:ext uri="{FF2B5EF4-FFF2-40B4-BE49-F238E27FC236}">
                  <a16:creationId xmlns:a16="http://schemas.microsoft.com/office/drawing/2014/main" id="{3A2FCF6C-BBE4-46AA-957E-176C2B77438F}"/>
                </a:ext>
              </a:extLst>
            </p:cNvPr>
            <p:cNvSpPr txBox="1">
              <a:spLocks/>
            </p:cNvSpPr>
            <p:nvPr/>
          </p:nvSpPr>
          <p:spPr>
            <a:xfrm>
              <a:off x="6100491" y="954241"/>
              <a:ext cx="1388953" cy="275613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s-ES" sz="19900" dirty="0">
                  <a:solidFill>
                    <a:schemeClr val="accent6">
                      <a:alpha val="42000"/>
                    </a:schemeClr>
                  </a:solidFill>
                </a:rPr>
                <a:t>“</a:t>
              </a:r>
              <a:endParaRPr lang="en-US" sz="19900" dirty="0">
                <a:solidFill>
                  <a:schemeClr val="accent6">
                    <a:alpha val="42000"/>
                  </a:schemeClr>
                </a:solidFill>
              </a:endParaRPr>
            </a:p>
          </p:txBody>
        </p:sp>
        <p:sp>
          <p:nvSpPr>
            <p:cNvPr id="128" name="Título 6">
              <a:extLst>
                <a:ext uri="{FF2B5EF4-FFF2-40B4-BE49-F238E27FC236}">
                  <a16:creationId xmlns:a16="http://schemas.microsoft.com/office/drawing/2014/main" id="{0393FB5B-803A-4F4D-B7E3-2DD050968FB4}"/>
                </a:ext>
              </a:extLst>
            </p:cNvPr>
            <p:cNvSpPr txBox="1">
              <a:spLocks/>
            </p:cNvSpPr>
            <p:nvPr/>
          </p:nvSpPr>
          <p:spPr>
            <a:xfrm>
              <a:off x="6529207" y="1682265"/>
              <a:ext cx="3621129" cy="8863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3200" b="1" i="0" u="none" strike="noStrike" kern="1200" cap="none" spc="0" normalizeH="0" baseline="0" noProof="0" dirty="0">
                  <a:ln>
                    <a:noFill/>
                  </a:ln>
                  <a:solidFill>
                    <a:schemeClr val="bg1"/>
                  </a:solidFill>
                  <a:effectLst/>
                  <a:uLnTx/>
                  <a:uFillTx/>
                  <a:latin typeface="Georgia"/>
                  <a:ea typeface="+mj-ea"/>
                  <a:cs typeface="+mj-cs"/>
                </a:rPr>
                <a:t>Lorem ipsum dolor sit amet,</a:t>
              </a:r>
              <a:endParaRPr kumimoji="0" lang="en-US" sz="3200" b="1" i="0" u="none" strike="noStrike" kern="1200" cap="none" spc="0" normalizeH="0" baseline="0" noProof="0" dirty="0">
                <a:ln>
                  <a:noFill/>
                </a:ln>
                <a:solidFill>
                  <a:schemeClr val="bg1"/>
                </a:solidFill>
                <a:effectLst/>
                <a:uLnTx/>
                <a:uFillTx/>
                <a:latin typeface="Georgia"/>
                <a:ea typeface="+mj-ea"/>
                <a:cs typeface="+mj-cs"/>
              </a:endParaRPr>
            </a:p>
          </p:txBody>
        </p:sp>
        <p:sp>
          <p:nvSpPr>
            <p:cNvPr id="129" name="Subtítulo 7">
              <a:extLst>
                <a:ext uri="{FF2B5EF4-FFF2-40B4-BE49-F238E27FC236}">
                  <a16:creationId xmlns:a16="http://schemas.microsoft.com/office/drawing/2014/main" id="{712B2454-6507-40CA-A901-568D64B6882F}"/>
                </a:ext>
              </a:extLst>
            </p:cNvPr>
            <p:cNvSpPr txBox="1">
              <a:spLocks/>
            </p:cNvSpPr>
            <p:nvPr/>
          </p:nvSpPr>
          <p:spPr>
            <a:xfrm>
              <a:off x="6529207" y="2676984"/>
              <a:ext cx="4459723" cy="1163395"/>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n-US" sz="2800" b="0" kern="120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schemeClr val="bg1"/>
                  </a:solidFill>
                  <a:latin typeface="Georgia"/>
                </a:rPr>
                <a:t>C</a:t>
              </a:r>
              <a:r>
                <a:rPr kumimoji="0" lang="en-US" sz="2800" b="0" i="0" u="none" strike="noStrike" kern="1200" cap="none" spc="0" normalizeH="0" baseline="0" noProof="0" dirty="0" err="1">
                  <a:ln>
                    <a:noFill/>
                  </a:ln>
                  <a:solidFill>
                    <a:schemeClr val="bg1"/>
                  </a:solidFill>
                  <a:effectLst/>
                  <a:uLnTx/>
                  <a:uFillTx/>
                  <a:latin typeface="Georgia"/>
                  <a:ea typeface="+mj-ea"/>
                  <a:cs typeface="+mj-cs"/>
                </a:rPr>
                <a:t>onsectetur</a:t>
              </a:r>
              <a:r>
                <a:rPr kumimoji="0" lang="en-US" sz="2800" b="0" i="0" u="none" strike="noStrike" kern="1200" cap="none" spc="0" normalizeH="0" baseline="0" noProof="0" dirty="0">
                  <a:ln>
                    <a:noFill/>
                  </a:ln>
                  <a:solidFill>
                    <a:schemeClr val="bg1"/>
                  </a:solidFill>
                  <a:effectLst/>
                  <a:uLnTx/>
                  <a:uFillTx/>
                  <a:latin typeface="Georgia"/>
                  <a:ea typeface="+mj-ea"/>
                  <a:cs typeface="+mj-cs"/>
                </a:rPr>
                <a:t> </a:t>
              </a:r>
              <a:r>
                <a:rPr kumimoji="0" lang="en-US" sz="2800" b="0" i="0" u="none" strike="noStrike" kern="1200" cap="none" spc="0" normalizeH="0" baseline="0" noProof="0" dirty="0" err="1">
                  <a:ln>
                    <a:noFill/>
                  </a:ln>
                  <a:solidFill>
                    <a:schemeClr val="bg1"/>
                  </a:solidFill>
                  <a:effectLst/>
                  <a:uLnTx/>
                  <a:uFillTx/>
                  <a:latin typeface="Georgia"/>
                  <a:ea typeface="+mj-ea"/>
                  <a:cs typeface="+mj-cs"/>
                </a:rPr>
                <a:t>adipiscing</a:t>
              </a:r>
              <a:r>
                <a:rPr kumimoji="0" lang="en-US" sz="2800" b="0" i="0" u="none" strike="noStrike" kern="1200" cap="none" spc="0" normalizeH="0" baseline="0" noProof="0" dirty="0">
                  <a:ln>
                    <a:noFill/>
                  </a:ln>
                  <a:solidFill>
                    <a:schemeClr val="bg1"/>
                  </a:solidFill>
                  <a:effectLst/>
                  <a:uLnTx/>
                  <a:uFillTx/>
                  <a:latin typeface="Georgia"/>
                  <a:ea typeface="+mj-ea"/>
                  <a:cs typeface="+mj-cs"/>
                </a:rPr>
                <a:t> </a:t>
              </a:r>
              <a:r>
                <a:rPr kumimoji="0" lang="en-US" sz="2800" b="0" i="0" u="none" strike="noStrike" kern="1200" cap="none" spc="0" normalizeH="0" baseline="0" noProof="0" dirty="0" err="1">
                  <a:ln>
                    <a:noFill/>
                  </a:ln>
                  <a:solidFill>
                    <a:schemeClr val="bg1"/>
                  </a:solidFill>
                  <a:effectLst/>
                  <a:uLnTx/>
                  <a:uFillTx/>
                  <a:latin typeface="Georgia"/>
                  <a:ea typeface="+mj-ea"/>
                  <a:cs typeface="+mj-cs"/>
                </a:rPr>
                <a:t>elit</a:t>
              </a:r>
              <a:r>
                <a:rPr kumimoji="0" lang="en-US" sz="2800" b="0" i="0" u="none" strike="noStrike" kern="1200" cap="none" spc="0" normalizeH="0" baseline="0" noProof="0" dirty="0">
                  <a:ln>
                    <a:noFill/>
                  </a:ln>
                  <a:solidFill>
                    <a:schemeClr val="bg1"/>
                  </a:solidFill>
                  <a:effectLst/>
                  <a:uLnTx/>
                  <a:uFillTx/>
                  <a:latin typeface="Georgia"/>
                  <a:ea typeface="+mj-ea"/>
                  <a:cs typeface="+mj-cs"/>
                </a:rPr>
                <a:t>. </a:t>
              </a:r>
              <a:r>
                <a:rPr kumimoji="0" lang="en-US" sz="2800" b="0" i="0" u="none" strike="noStrike" kern="1200" cap="none" spc="0" normalizeH="0" baseline="0" noProof="0" dirty="0" err="1">
                  <a:ln>
                    <a:noFill/>
                  </a:ln>
                  <a:solidFill>
                    <a:schemeClr val="bg1"/>
                  </a:solidFill>
                  <a:effectLst/>
                  <a:uLnTx/>
                  <a:uFillTx/>
                  <a:latin typeface="Georgia"/>
                  <a:ea typeface="+mj-ea"/>
                  <a:cs typeface="+mj-cs"/>
                </a:rPr>
                <a:t>Aenean</a:t>
              </a:r>
              <a:r>
                <a:rPr kumimoji="0" lang="en-US" sz="2800" b="0" i="0" u="none" strike="noStrike" kern="1200" cap="none" spc="0" normalizeH="0" baseline="0" noProof="0" dirty="0">
                  <a:ln>
                    <a:noFill/>
                  </a:ln>
                  <a:solidFill>
                    <a:schemeClr val="bg1"/>
                  </a:solidFill>
                  <a:effectLst/>
                  <a:uLnTx/>
                  <a:uFillTx/>
                  <a:latin typeface="Georgia"/>
                  <a:ea typeface="+mj-ea"/>
                  <a:cs typeface="+mj-cs"/>
                </a:rPr>
                <a:t> </a:t>
              </a:r>
              <a:r>
                <a:rPr kumimoji="0" lang="en-US" sz="2800" b="0" i="0" u="none" strike="noStrike" kern="1200" cap="none" spc="0" normalizeH="0" baseline="0" noProof="0" dirty="0" err="1">
                  <a:ln>
                    <a:noFill/>
                  </a:ln>
                  <a:solidFill>
                    <a:schemeClr val="bg1"/>
                  </a:solidFill>
                  <a:effectLst/>
                  <a:uLnTx/>
                  <a:uFillTx/>
                  <a:latin typeface="Georgia"/>
                  <a:ea typeface="+mj-ea"/>
                  <a:cs typeface="+mj-cs"/>
                </a:rPr>
                <a:t>hendrerit</a:t>
              </a:r>
              <a:r>
                <a:rPr kumimoji="0" lang="en-US" sz="2800" b="0" i="0" u="none" strike="noStrike" kern="1200" cap="none" spc="0" normalizeH="0" baseline="0" noProof="0" dirty="0">
                  <a:ln>
                    <a:noFill/>
                  </a:ln>
                  <a:solidFill>
                    <a:schemeClr val="bg1"/>
                  </a:solidFill>
                  <a:effectLst/>
                  <a:uLnTx/>
                  <a:uFillTx/>
                  <a:latin typeface="Georgia"/>
                  <a:ea typeface="+mj-ea"/>
                  <a:cs typeface="+mj-cs"/>
                </a:rPr>
                <a:t> </a:t>
              </a:r>
              <a:r>
                <a:rPr kumimoji="0" lang="en-US" sz="2800" b="0" i="0" u="none" strike="noStrike" kern="1200" cap="none" spc="0" normalizeH="0" baseline="0" noProof="0" dirty="0" err="1">
                  <a:ln>
                    <a:noFill/>
                  </a:ln>
                  <a:solidFill>
                    <a:schemeClr val="bg1"/>
                  </a:solidFill>
                  <a:effectLst/>
                  <a:uLnTx/>
                  <a:uFillTx/>
                  <a:latin typeface="Georgia"/>
                  <a:ea typeface="+mj-ea"/>
                  <a:cs typeface="+mj-cs"/>
                </a:rPr>
                <a:t>tortor</a:t>
              </a:r>
              <a:r>
                <a:rPr kumimoji="0" lang="en-US" sz="2800" b="0" i="0" u="none" strike="noStrike" kern="1200" cap="none" spc="0" normalizeH="0" baseline="0" noProof="0" dirty="0">
                  <a:ln>
                    <a:noFill/>
                  </a:ln>
                  <a:solidFill>
                    <a:schemeClr val="bg1"/>
                  </a:solidFill>
                  <a:effectLst/>
                  <a:uLnTx/>
                  <a:uFillTx/>
                  <a:latin typeface="Georgia"/>
                  <a:ea typeface="+mj-ea"/>
                  <a:cs typeface="+mj-cs"/>
                </a:rPr>
                <a:t> </a:t>
              </a:r>
              <a:r>
                <a:rPr kumimoji="0" lang="en-US" sz="2800" b="0" i="0" u="none" strike="noStrike" kern="1200" cap="none" spc="0" normalizeH="0" baseline="0" noProof="0" dirty="0" err="1">
                  <a:ln>
                    <a:noFill/>
                  </a:ln>
                  <a:solidFill>
                    <a:schemeClr val="bg1"/>
                  </a:solidFill>
                  <a:effectLst/>
                  <a:uLnTx/>
                  <a:uFillTx/>
                  <a:latin typeface="Georgia"/>
                  <a:ea typeface="+mj-ea"/>
                  <a:cs typeface="+mj-cs"/>
                </a:rPr>
                <a:t>leo</a:t>
              </a:r>
              <a:r>
                <a:rPr kumimoji="0" lang="en-US" sz="2800" b="0" i="0" u="none" strike="noStrike" kern="1200" cap="none" spc="0" normalizeH="0" baseline="0" noProof="0" dirty="0">
                  <a:ln>
                    <a:noFill/>
                  </a:ln>
                  <a:solidFill>
                    <a:schemeClr val="bg1"/>
                  </a:solidFill>
                  <a:effectLst/>
                  <a:uLnTx/>
                  <a:uFillTx/>
                  <a:latin typeface="Georgia"/>
                  <a:ea typeface="+mj-ea"/>
                  <a:cs typeface="+mj-cs"/>
                </a:rPr>
                <a:t>, vel </a:t>
              </a:r>
              <a:r>
                <a:rPr kumimoji="0" lang="en-US" sz="2800" b="0" i="0" u="none" strike="noStrike" kern="1200" cap="none" spc="0" normalizeH="0" baseline="0" noProof="0" dirty="0" err="1">
                  <a:ln>
                    <a:noFill/>
                  </a:ln>
                  <a:solidFill>
                    <a:schemeClr val="bg1"/>
                  </a:solidFill>
                  <a:effectLst/>
                  <a:uLnTx/>
                  <a:uFillTx/>
                  <a:latin typeface="Georgia"/>
                  <a:ea typeface="+mj-ea"/>
                  <a:cs typeface="+mj-cs"/>
                </a:rPr>
                <a:t>ornare</a:t>
              </a:r>
              <a:r>
                <a:rPr kumimoji="0" lang="en-US" sz="2800" b="0" i="0" u="none" strike="noStrike" kern="1200" cap="none" spc="0" normalizeH="0" baseline="0" noProof="0" dirty="0">
                  <a:ln>
                    <a:noFill/>
                  </a:ln>
                  <a:solidFill>
                    <a:schemeClr val="bg1"/>
                  </a:solidFill>
                  <a:effectLst/>
                  <a:uLnTx/>
                  <a:uFillTx/>
                  <a:latin typeface="Georgia"/>
                  <a:ea typeface="+mj-ea"/>
                  <a:cs typeface="+mj-cs"/>
                </a:rPr>
                <a:t> </a:t>
              </a:r>
              <a:r>
                <a:rPr kumimoji="0" lang="en-US" sz="2800" b="0" i="0" u="none" strike="noStrike" kern="1200" cap="none" spc="0" normalizeH="0" baseline="0" noProof="0" dirty="0" err="1">
                  <a:ln>
                    <a:noFill/>
                  </a:ln>
                  <a:solidFill>
                    <a:schemeClr val="bg1"/>
                  </a:solidFill>
                  <a:effectLst/>
                  <a:uLnTx/>
                  <a:uFillTx/>
                  <a:latin typeface="Georgia"/>
                  <a:ea typeface="+mj-ea"/>
                  <a:cs typeface="+mj-cs"/>
                </a:rPr>
                <a:t>orci</a:t>
              </a:r>
              <a:r>
                <a:rPr kumimoji="0" lang="en-US" sz="2800" b="0" i="0" u="none" strike="noStrike" kern="1200" cap="none" spc="0" normalizeH="0" baseline="0" noProof="0" dirty="0">
                  <a:ln>
                    <a:noFill/>
                  </a:ln>
                  <a:solidFill>
                    <a:schemeClr val="bg1"/>
                  </a:solidFill>
                  <a:effectLst/>
                  <a:uLnTx/>
                  <a:uFillTx/>
                  <a:latin typeface="Georgia"/>
                  <a:ea typeface="+mj-ea"/>
                  <a:cs typeface="+mj-cs"/>
                </a:rPr>
                <a:t> </a:t>
              </a:r>
              <a:r>
                <a:rPr kumimoji="0" lang="en-US" sz="2800" b="0" i="0" u="none" strike="noStrike" kern="1200" cap="none" spc="0" normalizeH="0" baseline="0" noProof="0" dirty="0" err="1">
                  <a:ln>
                    <a:noFill/>
                  </a:ln>
                  <a:solidFill>
                    <a:schemeClr val="bg1"/>
                  </a:solidFill>
                  <a:effectLst/>
                  <a:uLnTx/>
                  <a:uFillTx/>
                  <a:latin typeface="Georgia"/>
                  <a:ea typeface="+mj-ea"/>
                  <a:cs typeface="+mj-cs"/>
                </a:rPr>
                <a:t>suscipit</a:t>
              </a:r>
              <a:r>
                <a:rPr kumimoji="0" lang="en-US" sz="2800" b="0" i="0" u="none" strike="noStrike" kern="1200" cap="none" spc="0" normalizeH="0" baseline="0" noProof="0" dirty="0">
                  <a:ln>
                    <a:noFill/>
                  </a:ln>
                  <a:solidFill>
                    <a:schemeClr val="bg1"/>
                  </a:solidFill>
                  <a:effectLst/>
                  <a:uLnTx/>
                  <a:uFillTx/>
                  <a:latin typeface="Georgia"/>
                  <a:ea typeface="+mj-ea"/>
                  <a:cs typeface="+mj-cs"/>
                </a:rPr>
                <a:t> in.”</a:t>
              </a:r>
            </a:p>
          </p:txBody>
        </p:sp>
        <p:sp>
          <p:nvSpPr>
            <p:cNvPr id="130" name="Marcador de texto 8">
              <a:extLst>
                <a:ext uri="{FF2B5EF4-FFF2-40B4-BE49-F238E27FC236}">
                  <a16:creationId xmlns:a16="http://schemas.microsoft.com/office/drawing/2014/main" id="{70866F94-6CA0-4C77-ABED-A83E1E4AC915}"/>
                </a:ext>
              </a:extLst>
            </p:cNvPr>
            <p:cNvSpPr txBox="1">
              <a:spLocks/>
            </p:cNvSpPr>
            <p:nvPr/>
          </p:nvSpPr>
          <p:spPr>
            <a:xfrm>
              <a:off x="6482543" y="4008960"/>
              <a:ext cx="2013801" cy="429385"/>
            </a:xfrm>
            <a:prstGeom prst="roundRect">
              <a:avLst>
                <a:gd name="adj" fmla="val 50000"/>
              </a:avLst>
            </a:prstGeom>
            <a:solidFill>
              <a:schemeClr val="accent5">
                <a:lumMod val="75000"/>
              </a:schemeClr>
            </a:solidFill>
          </p:spPr>
          <p:txBody>
            <a:bodyPr vert="horz" wrap="square" lIns="18288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s-ES" sz="1600" b="1" i="1" kern="1200" dirty="0" smtClean="0">
                  <a:solidFill>
                    <a:schemeClr val="accent4"/>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1" i="1" u="none" strike="noStrike" kern="1200" cap="none" spc="0" normalizeH="0" baseline="0" noProof="0" dirty="0">
                  <a:ln>
                    <a:noFill/>
                  </a:ln>
                  <a:solidFill>
                    <a:schemeClr val="bg1"/>
                  </a:solidFill>
                  <a:effectLst/>
                  <a:uLnTx/>
                  <a:uFillTx/>
                  <a:latin typeface="Georgia"/>
                  <a:ea typeface="+mj-ea"/>
                  <a:cs typeface="+mj-cs"/>
                </a:rPr>
                <a:t>Lorem ipsum</a:t>
              </a:r>
            </a:p>
          </p:txBody>
        </p:sp>
      </p:grpSp>
      <p:sp>
        <p:nvSpPr>
          <p:cNvPr id="235" name="Footer Placeholder 3">
            <a:extLst>
              <a:ext uri="{FF2B5EF4-FFF2-40B4-BE49-F238E27FC236}">
                <a16:creationId xmlns:a16="http://schemas.microsoft.com/office/drawing/2014/main" id="{3211839B-B47D-4C4C-BB12-2C416E7069B6}"/>
              </a:ext>
            </a:extLst>
          </p:cNvPr>
          <p:cNvSpPr>
            <a:spLocks noGrp="1"/>
          </p:cNvSpPr>
          <p:nvPr>
            <p:ph type="ftr" sz="quarter" idx="11"/>
          </p:nvPr>
        </p:nvSpPr>
        <p:spPr>
          <a:xfrm>
            <a:off x="4038600" y="6356350"/>
            <a:ext cx="4114800" cy="365125"/>
          </a:xfrm>
        </p:spPr>
        <p:txBody>
          <a:bodyPr/>
          <a:lstStyle/>
          <a:p>
            <a:r>
              <a:rPr lang="en-US" dirty="0"/>
              <a:t>PUZZLE TEMPLATE</a:t>
            </a:r>
          </a:p>
        </p:txBody>
      </p:sp>
    </p:spTree>
    <p:extLst>
      <p:ext uri="{BB962C8B-B14F-4D97-AF65-F5344CB8AC3E}">
        <p14:creationId xmlns:p14="http://schemas.microsoft.com/office/powerpoint/2010/main" val="3913167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BE7394-8011-48AD-B45D-CB90497F8C12}"/>
              </a:ext>
            </a:extLst>
          </p:cNvPr>
          <p:cNvSpPr/>
          <p:nvPr/>
        </p:nvSpPr>
        <p:spPr>
          <a:xfrm flipV="1">
            <a:off x="0" y="5405234"/>
            <a:ext cx="12192000" cy="1452766"/>
          </a:xfrm>
          <a:prstGeom prst="rect">
            <a:avLst/>
          </a:prstGeom>
          <a:gradFill>
            <a:gsLst>
              <a:gs pos="0">
                <a:schemeClr val="accent4"/>
              </a:gs>
              <a:gs pos="52000">
                <a:schemeClr val="accent6">
                  <a:lumMod val="75000"/>
                </a:schemeClr>
              </a:gs>
              <a:gs pos="100000">
                <a:schemeClr val="accent5">
                  <a:lumMod val="25000"/>
                </a:schemeClr>
              </a:gs>
            </a:gsLst>
            <a:lin ang="0" scaled="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18F7799C-1AA0-4576-94A8-8D7EEF21574C}"/>
              </a:ext>
            </a:extLst>
          </p:cNvPr>
          <p:cNvSpPr/>
          <p:nvPr/>
        </p:nvSpPr>
        <p:spPr>
          <a:xfrm rot="10800000" flipH="1">
            <a:off x="-360" y="2998730"/>
            <a:ext cx="5093060" cy="3859270"/>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6">
            <a:extLst>
              <a:ext uri="{FF2B5EF4-FFF2-40B4-BE49-F238E27FC236}">
                <a16:creationId xmlns:a16="http://schemas.microsoft.com/office/drawing/2014/main" id="{C7ACF293-E7D6-44C4-ABC6-DE4EA7983ED7}"/>
              </a:ext>
            </a:extLst>
          </p:cNvPr>
          <p:cNvSpPr/>
          <p:nvPr/>
        </p:nvSpPr>
        <p:spPr>
          <a:xfrm flipH="1">
            <a:off x="7551830" y="-69278"/>
            <a:ext cx="4644736" cy="3519552"/>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2" name="Title 1">
            <a:extLst>
              <a:ext uri="{FF2B5EF4-FFF2-40B4-BE49-F238E27FC236}">
                <a16:creationId xmlns:a16="http://schemas.microsoft.com/office/drawing/2014/main" id="{F6D675AD-687C-4C0A-93B2-83ABCBDB53E9}"/>
              </a:ext>
            </a:extLst>
          </p:cNvPr>
          <p:cNvSpPr>
            <a:spLocks noGrp="1"/>
          </p:cNvSpPr>
          <p:nvPr>
            <p:ph type="title"/>
          </p:nvPr>
        </p:nvSpPr>
        <p:spPr>
          <a:xfrm>
            <a:off x="624113" y="462955"/>
            <a:ext cx="10958513" cy="615553"/>
          </a:xfrm>
        </p:spPr>
        <p:txBody>
          <a:bodyPr wrap="square">
            <a:spAutoFit/>
          </a:bodyPr>
          <a:lstStyle/>
          <a:p>
            <a:pPr algn="ctr">
              <a:lnSpc>
                <a:spcPct val="100000"/>
              </a:lnSpc>
            </a:pPr>
            <a:r>
              <a:rPr lang="en-US" sz="4000" b="1" dirty="0"/>
              <a:t>Puzzle Team</a:t>
            </a:r>
          </a:p>
        </p:txBody>
      </p:sp>
      <p:sp>
        <p:nvSpPr>
          <p:cNvPr id="4" name="Footer Placeholder 3">
            <a:extLst>
              <a:ext uri="{FF2B5EF4-FFF2-40B4-BE49-F238E27FC236}">
                <a16:creationId xmlns:a16="http://schemas.microsoft.com/office/drawing/2014/main" id="{566144CD-A346-4621-BEDB-FBEB7DB2EB10}"/>
              </a:ext>
            </a:extLst>
          </p:cNvPr>
          <p:cNvSpPr>
            <a:spLocks noGrp="1"/>
          </p:cNvSpPr>
          <p:nvPr>
            <p:ph type="ftr" sz="quarter" idx="11"/>
          </p:nvPr>
        </p:nvSpPr>
        <p:spPr/>
        <p:txBody>
          <a:bodyPr/>
          <a:lstStyle/>
          <a:p>
            <a:r>
              <a:rPr lang="en-US" dirty="0">
                <a:solidFill>
                  <a:schemeClr val="bg1"/>
                </a:solidFill>
              </a:rPr>
              <a:t>PUZZLE TEMPLATE</a:t>
            </a:r>
          </a:p>
        </p:txBody>
      </p:sp>
      <p:pic>
        <p:nvPicPr>
          <p:cNvPr id="219" name="Picture 218">
            <a:extLst>
              <a:ext uri="{FF2B5EF4-FFF2-40B4-BE49-F238E27FC236}">
                <a16:creationId xmlns:a16="http://schemas.microsoft.com/office/drawing/2014/main" id="{D0841266-7BDF-4C39-8C64-46125245FFB1}"/>
              </a:ext>
            </a:extLst>
          </p:cNvPr>
          <p:cNvPicPr>
            <a:picLocks noChangeAspect="1"/>
          </p:cNvPicPr>
          <p:nvPr/>
        </p:nvPicPr>
        <p:blipFill rotWithShape="1">
          <a:blip r:embed="rId3"/>
          <a:srcRect t="-1" b="41547"/>
          <a:stretch/>
        </p:blipFill>
        <p:spPr>
          <a:xfrm>
            <a:off x="2292261" y="2321398"/>
            <a:ext cx="7607479" cy="3088802"/>
          </a:xfrm>
          <a:prstGeom prst="rect">
            <a:avLst/>
          </a:prstGeom>
        </p:spPr>
      </p:pic>
      <p:grpSp>
        <p:nvGrpSpPr>
          <p:cNvPr id="229" name="Group 228">
            <a:extLst>
              <a:ext uri="{FF2B5EF4-FFF2-40B4-BE49-F238E27FC236}">
                <a16:creationId xmlns:a16="http://schemas.microsoft.com/office/drawing/2014/main" id="{A45765E0-6C1F-430B-82BA-B694B5CD0B67}"/>
              </a:ext>
            </a:extLst>
          </p:cNvPr>
          <p:cNvGrpSpPr/>
          <p:nvPr/>
        </p:nvGrpSpPr>
        <p:grpSpPr>
          <a:xfrm>
            <a:off x="630387" y="1362180"/>
            <a:ext cx="1970306" cy="880710"/>
            <a:chOff x="1307108" y="1260580"/>
            <a:chExt cx="1970306" cy="880710"/>
          </a:xfrm>
        </p:grpSpPr>
        <p:sp>
          <p:nvSpPr>
            <p:cNvPr id="223" name="Marcador de texto 15">
              <a:extLst>
                <a:ext uri="{FF2B5EF4-FFF2-40B4-BE49-F238E27FC236}">
                  <a16:creationId xmlns:a16="http://schemas.microsoft.com/office/drawing/2014/main" id="{ABC90867-1DFC-49A8-A4C2-E4B524CEE993}"/>
                </a:ext>
              </a:extLst>
            </p:cNvPr>
            <p:cNvSpPr txBox="1">
              <a:spLocks/>
            </p:cNvSpPr>
            <p:nvPr/>
          </p:nvSpPr>
          <p:spPr>
            <a:xfrm>
              <a:off x="1307108" y="1260580"/>
              <a:ext cx="1970306" cy="193899"/>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1"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400" b="1" i="0" u="none" strike="noStrike" kern="1200" cap="none" spc="0" normalizeH="0" baseline="0" noProof="0" dirty="0">
                  <a:ln>
                    <a:noFill/>
                  </a:ln>
                  <a:solidFill>
                    <a:schemeClr val="accent6">
                      <a:lumMod val="75000"/>
                    </a:schemeClr>
                  </a:solidFill>
                  <a:effectLst/>
                  <a:uLnTx/>
                  <a:uFillTx/>
                  <a:latin typeface="Georgia"/>
                  <a:ea typeface="+mj-ea"/>
                  <a:cs typeface="+mj-cs"/>
                </a:rPr>
                <a:t>Lorem ipsum</a:t>
              </a:r>
              <a:endParaRPr kumimoji="0" lang="en-US" sz="1400" b="1" i="0" u="none" strike="noStrike" kern="1200" cap="none" spc="0" normalizeH="0" baseline="0" noProof="0" dirty="0">
                <a:ln>
                  <a:noFill/>
                </a:ln>
                <a:solidFill>
                  <a:schemeClr val="accent6">
                    <a:lumMod val="75000"/>
                  </a:schemeClr>
                </a:solidFill>
                <a:effectLst/>
                <a:uLnTx/>
                <a:uFillTx/>
                <a:latin typeface="Georgia"/>
                <a:ea typeface="+mj-ea"/>
                <a:cs typeface="+mj-cs"/>
              </a:endParaRPr>
            </a:p>
          </p:txBody>
        </p:sp>
        <p:sp>
          <p:nvSpPr>
            <p:cNvPr id="225" name="Marcador de texto 17">
              <a:extLst>
                <a:ext uri="{FF2B5EF4-FFF2-40B4-BE49-F238E27FC236}">
                  <a16:creationId xmlns:a16="http://schemas.microsoft.com/office/drawing/2014/main" id="{C5C793D5-7508-46B3-AF04-4D4425110D14}"/>
                </a:ext>
              </a:extLst>
            </p:cNvPr>
            <p:cNvSpPr txBox="1">
              <a:spLocks/>
            </p:cNvSpPr>
            <p:nvPr/>
          </p:nvSpPr>
          <p:spPr>
            <a:xfrm>
              <a:off x="1307108" y="1559592"/>
              <a:ext cx="1970306" cy="581698"/>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0"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400" b="0" i="0" u="none" strike="noStrike" kern="1200" cap="none" spc="0" normalizeH="0" baseline="0" noProof="0" dirty="0">
                  <a:ln>
                    <a:noFill/>
                  </a:ln>
                  <a:solidFill>
                    <a:schemeClr val="tx1">
                      <a:lumMod val="75000"/>
                      <a:lumOff val="25000"/>
                    </a:schemeClr>
                  </a:solidFill>
                  <a:effectLst/>
                  <a:uLnTx/>
                  <a:uFillTx/>
                  <a:latin typeface="Georgia"/>
                  <a:ea typeface="+mj-ea"/>
                  <a:cs typeface="+mj-cs"/>
                </a:rPr>
                <a:t>Lorem ipsum dolor sit amet, consectetur adipiscing elit. </a:t>
              </a:r>
              <a:endParaRPr kumimoji="0" lang="en-US" sz="1400" b="0" i="0" u="none" strike="noStrike" kern="1200" cap="none" spc="0" normalizeH="0" baseline="0" noProof="0" dirty="0">
                <a:ln>
                  <a:noFill/>
                </a:ln>
                <a:solidFill>
                  <a:schemeClr val="tx1">
                    <a:lumMod val="75000"/>
                    <a:lumOff val="25000"/>
                  </a:schemeClr>
                </a:solidFill>
                <a:effectLst/>
                <a:uLnTx/>
                <a:uFillTx/>
                <a:latin typeface="Georgia"/>
                <a:ea typeface="+mj-ea"/>
                <a:cs typeface="+mj-cs"/>
              </a:endParaRPr>
            </a:p>
          </p:txBody>
        </p:sp>
      </p:grpSp>
      <p:grpSp>
        <p:nvGrpSpPr>
          <p:cNvPr id="228" name="Group 227">
            <a:extLst>
              <a:ext uri="{FF2B5EF4-FFF2-40B4-BE49-F238E27FC236}">
                <a16:creationId xmlns:a16="http://schemas.microsoft.com/office/drawing/2014/main" id="{13B11BFE-2D35-4E82-A1C3-09B8FA60181A}"/>
              </a:ext>
            </a:extLst>
          </p:cNvPr>
          <p:cNvGrpSpPr/>
          <p:nvPr/>
        </p:nvGrpSpPr>
        <p:grpSpPr>
          <a:xfrm>
            <a:off x="3579736" y="1362180"/>
            <a:ext cx="1970306" cy="880710"/>
            <a:chOff x="3787065" y="1260580"/>
            <a:chExt cx="1970306" cy="880710"/>
          </a:xfrm>
        </p:grpSpPr>
        <p:sp>
          <p:nvSpPr>
            <p:cNvPr id="226" name="Marcador de texto 15">
              <a:extLst>
                <a:ext uri="{FF2B5EF4-FFF2-40B4-BE49-F238E27FC236}">
                  <a16:creationId xmlns:a16="http://schemas.microsoft.com/office/drawing/2014/main" id="{407B42B4-9ECE-41D1-91ED-CD41B36EEA2D}"/>
                </a:ext>
              </a:extLst>
            </p:cNvPr>
            <p:cNvSpPr txBox="1">
              <a:spLocks/>
            </p:cNvSpPr>
            <p:nvPr/>
          </p:nvSpPr>
          <p:spPr>
            <a:xfrm>
              <a:off x="3787065" y="1260580"/>
              <a:ext cx="1970306" cy="193899"/>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1"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400" b="1" i="0" u="none" strike="noStrike" kern="1200" cap="none" spc="0" normalizeH="0" baseline="0" noProof="0" dirty="0">
                  <a:ln>
                    <a:noFill/>
                  </a:ln>
                  <a:solidFill>
                    <a:schemeClr val="accent6">
                      <a:lumMod val="75000"/>
                    </a:schemeClr>
                  </a:solidFill>
                  <a:effectLst/>
                  <a:uLnTx/>
                  <a:uFillTx/>
                  <a:latin typeface="Georgia"/>
                  <a:ea typeface="+mj-ea"/>
                  <a:cs typeface="+mj-cs"/>
                </a:rPr>
                <a:t>Lorem ipsum</a:t>
              </a:r>
              <a:endParaRPr kumimoji="0" lang="en-US" sz="1400" b="1" i="0" u="none" strike="noStrike" kern="1200" cap="none" spc="0" normalizeH="0" baseline="0" noProof="0" dirty="0">
                <a:ln>
                  <a:noFill/>
                </a:ln>
                <a:solidFill>
                  <a:schemeClr val="accent6">
                    <a:lumMod val="75000"/>
                  </a:schemeClr>
                </a:solidFill>
                <a:effectLst/>
                <a:uLnTx/>
                <a:uFillTx/>
                <a:latin typeface="Georgia"/>
                <a:ea typeface="+mj-ea"/>
                <a:cs typeface="+mj-cs"/>
              </a:endParaRPr>
            </a:p>
          </p:txBody>
        </p:sp>
        <p:sp>
          <p:nvSpPr>
            <p:cNvPr id="227" name="Marcador de texto 17">
              <a:extLst>
                <a:ext uri="{FF2B5EF4-FFF2-40B4-BE49-F238E27FC236}">
                  <a16:creationId xmlns:a16="http://schemas.microsoft.com/office/drawing/2014/main" id="{8E3570D9-F0E8-4D62-8D41-C4807EF4C3A8}"/>
                </a:ext>
              </a:extLst>
            </p:cNvPr>
            <p:cNvSpPr txBox="1">
              <a:spLocks/>
            </p:cNvSpPr>
            <p:nvPr/>
          </p:nvSpPr>
          <p:spPr>
            <a:xfrm>
              <a:off x="3787065" y="1559592"/>
              <a:ext cx="1970306" cy="581698"/>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0"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400" b="0" i="0" u="none" strike="noStrike" kern="1200" cap="none" spc="0" normalizeH="0" baseline="0" noProof="0" dirty="0">
                  <a:ln>
                    <a:noFill/>
                  </a:ln>
                  <a:solidFill>
                    <a:schemeClr val="tx1">
                      <a:lumMod val="75000"/>
                      <a:lumOff val="25000"/>
                    </a:schemeClr>
                  </a:solidFill>
                  <a:effectLst/>
                  <a:uLnTx/>
                  <a:uFillTx/>
                  <a:latin typeface="Georgia"/>
                  <a:ea typeface="+mj-ea"/>
                  <a:cs typeface="+mj-cs"/>
                </a:rPr>
                <a:t>Lorem ipsum dolor sit amet, consectetur adipiscing elit. </a:t>
              </a:r>
              <a:endParaRPr kumimoji="0" lang="en-US" sz="1400" b="0" i="0" u="none" strike="noStrike" kern="1200" cap="none" spc="0" normalizeH="0" baseline="0" noProof="0" dirty="0">
                <a:ln>
                  <a:noFill/>
                </a:ln>
                <a:solidFill>
                  <a:schemeClr val="tx1">
                    <a:lumMod val="75000"/>
                    <a:lumOff val="25000"/>
                  </a:schemeClr>
                </a:solidFill>
                <a:effectLst/>
                <a:uLnTx/>
                <a:uFillTx/>
                <a:latin typeface="Georgia"/>
                <a:ea typeface="+mj-ea"/>
                <a:cs typeface="+mj-cs"/>
              </a:endParaRPr>
            </a:p>
          </p:txBody>
        </p:sp>
      </p:grpSp>
      <p:grpSp>
        <p:nvGrpSpPr>
          <p:cNvPr id="230" name="Group 229">
            <a:extLst>
              <a:ext uri="{FF2B5EF4-FFF2-40B4-BE49-F238E27FC236}">
                <a16:creationId xmlns:a16="http://schemas.microsoft.com/office/drawing/2014/main" id="{DB00C27F-DE98-4F1F-A118-9A3EF524EA8B}"/>
              </a:ext>
            </a:extLst>
          </p:cNvPr>
          <p:cNvGrpSpPr/>
          <p:nvPr/>
        </p:nvGrpSpPr>
        <p:grpSpPr>
          <a:xfrm>
            <a:off x="6529085" y="1362180"/>
            <a:ext cx="1970306" cy="880710"/>
            <a:chOff x="1307108" y="1260580"/>
            <a:chExt cx="1970306" cy="880710"/>
          </a:xfrm>
        </p:grpSpPr>
        <p:sp>
          <p:nvSpPr>
            <p:cNvPr id="231" name="Marcador de texto 15">
              <a:extLst>
                <a:ext uri="{FF2B5EF4-FFF2-40B4-BE49-F238E27FC236}">
                  <a16:creationId xmlns:a16="http://schemas.microsoft.com/office/drawing/2014/main" id="{F0F716F9-A0D4-416E-AB76-E98E88DD8605}"/>
                </a:ext>
              </a:extLst>
            </p:cNvPr>
            <p:cNvSpPr txBox="1">
              <a:spLocks/>
            </p:cNvSpPr>
            <p:nvPr/>
          </p:nvSpPr>
          <p:spPr>
            <a:xfrm>
              <a:off x="1307108" y="1260580"/>
              <a:ext cx="1970306" cy="193899"/>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1"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400" b="1" i="0" u="none" strike="noStrike" kern="1200" cap="none" spc="0" normalizeH="0" baseline="0" noProof="0" dirty="0">
                  <a:ln>
                    <a:noFill/>
                  </a:ln>
                  <a:solidFill>
                    <a:schemeClr val="accent6">
                      <a:lumMod val="75000"/>
                    </a:schemeClr>
                  </a:solidFill>
                  <a:effectLst/>
                  <a:uLnTx/>
                  <a:uFillTx/>
                  <a:latin typeface="Georgia"/>
                  <a:ea typeface="+mj-ea"/>
                  <a:cs typeface="+mj-cs"/>
                </a:rPr>
                <a:t>Lorem ipsum</a:t>
              </a:r>
              <a:endParaRPr kumimoji="0" lang="en-US" sz="1400" b="1" i="0" u="none" strike="noStrike" kern="1200" cap="none" spc="0" normalizeH="0" baseline="0" noProof="0" dirty="0">
                <a:ln>
                  <a:noFill/>
                </a:ln>
                <a:solidFill>
                  <a:schemeClr val="accent6">
                    <a:lumMod val="75000"/>
                  </a:schemeClr>
                </a:solidFill>
                <a:effectLst/>
                <a:uLnTx/>
                <a:uFillTx/>
                <a:latin typeface="Georgia"/>
                <a:ea typeface="+mj-ea"/>
                <a:cs typeface="+mj-cs"/>
              </a:endParaRPr>
            </a:p>
          </p:txBody>
        </p:sp>
        <p:sp>
          <p:nvSpPr>
            <p:cNvPr id="232" name="Marcador de texto 17">
              <a:extLst>
                <a:ext uri="{FF2B5EF4-FFF2-40B4-BE49-F238E27FC236}">
                  <a16:creationId xmlns:a16="http://schemas.microsoft.com/office/drawing/2014/main" id="{D64CEF0C-F6E7-4C49-ADBE-D8219D053A89}"/>
                </a:ext>
              </a:extLst>
            </p:cNvPr>
            <p:cNvSpPr txBox="1">
              <a:spLocks/>
            </p:cNvSpPr>
            <p:nvPr/>
          </p:nvSpPr>
          <p:spPr>
            <a:xfrm>
              <a:off x="1307108" y="1559592"/>
              <a:ext cx="1970306" cy="581698"/>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0"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400" b="0" i="0" u="none" strike="noStrike" kern="1200" cap="none" spc="0" normalizeH="0" baseline="0" noProof="0" dirty="0">
                  <a:ln>
                    <a:noFill/>
                  </a:ln>
                  <a:solidFill>
                    <a:schemeClr val="tx1">
                      <a:lumMod val="75000"/>
                      <a:lumOff val="25000"/>
                    </a:schemeClr>
                  </a:solidFill>
                  <a:effectLst/>
                  <a:uLnTx/>
                  <a:uFillTx/>
                  <a:latin typeface="Georgia"/>
                  <a:ea typeface="+mj-ea"/>
                  <a:cs typeface="+mj-cs"/>
                </a:rPr>
                <a:t>Lorem ipsum dolor sit amet, consectetur adipiscing elit. </a:t>
              </a:r>
              <a:endParaRPr kumimoji="0" lang="en-US" sz="1400" b="0" i="0" u="none" strike="noStrike" kern="1200" cap="none" spc="0" normalizeH="0" baseline="0" noProof="0" dirty="0">
                <a:ln>
                  <a:noFill/>
                </a:ln>
                <a:solidFill>
                  <a:schemeClr val="tx1">
                    <a:lumMod val="75000"/>
                    <a:lumOff val="25000"/>
                  </a:schemeClr>
                </a:solidFill>
                <a:effectLst/>
                <a:uLnTx/>
                <a:uFillTx/>
                <a:latin typeface="Georgia"/>
                <a:ea typeface="+mj-ea"/>
                <a:cs typeface="+mj-cs"/>
              </a:endParaRPr>
            </a:p>
          </p:txBody>
        </p:sp>
      </p:grpSp>
      <p:grpSp>
        <p:nvGrpSpPr>
          <p:cNvPr id="233" name="Group 232">
            <a:extLst>
              <a:ext uri="{FF2B5EF4-FFF2-40B4-BE49-F238E27FC236}">
                <a16:creationId xmlns:a16="http://schemas.microsoft.com/office/drawing/2014/main" id="{D97DB81F-D4EA-4A24-B690-15A1ED0E5D13}"/>
              </a:ext>
            </a:extLst>
          </p:cNvPr>
          <p:cNvGrpSpPr/>
          <p:nvPr/>
        </p:nvGrpSpPr>
        <p:grpSpPr>
          <a:xfrm>
            <a:off x="9478433" y="1362180"/>
            <a:ext cx="1970306" cy="880710"/>
            <a:chOff x="3787065" y="1260580"/>
            <a:chExt cx="1970306" cy="880710"/>
          </a:xfrm>
        </p:grpSpPr>
        <p:sp>
          <p:nvSpPr>
            <p:cNvPr id="234" name="Marcador de texto 15">
              <a:extLst>
                <a:ext uri="{FF2B5EF4-FFF2-40B4-BE49-F238E27FC236}">
                  <a16:creationId xmlns:a16="http://schemas.microsoft.com/office/drawing/2014/main" id="{EB623675-24CF-49EC-9E92-A9A60A9E819C}"/>
                </a:ext>
              </a:extLst>
            </p:cNvPr>
            <p:cNvSpPr txBox="1">
              <a:spLocks/>
            </p:cNvSpPr>
            <p:nvPr/>
          </p:nvSpPr>
          <p:spPr>
            <a:xfrm>
              <a:off x="3787065" y="1260580"/>
              <a:ext cx="1970306" cy="193899"/>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1"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400" b="1" i="0" u="none" strike="noStrike" kern="1200" cap="none" spc="0" normalizeH="0" baseline="0" noProof="0" dirty="0">
                  <a:ln>
                    <a:noFill/>
                  </a:ln>
                  <a:solidFill>
                    <a:schemeClr val="accent6">
                      <a:lumMod val="75000"/>
                    </a:schemeClr>
                  </a:solidFill>
                  <a:effectLst/>
                  <a:uLnTx/>
                  <a:uFillTx/>
                  <a:latin typeface="Georgia"/>
                  <a:ea typeface="+mj-ea"/>
                  <a:cs typeface="+mj-cs"/>
                </a:rPr>
                <a:t>Lorem ipsum</a:t>
              </a:r>
              <a:endParaRPr kumimoji="0" lang="en-US" sz="1400" b="1" i="0" u="none" strike="noStrike" kern="1200" cap="none" spc="0" normalizeH="0" baseline="0" noProof="0" dirty="0">
                <a:ln>
                  <a:noFill/>
                </a:ln>
                <a:solidFill>
                  <a:schemeClr val="accent6">
                    <a:lumMod val="75000"/>
                  </a:schemeClr>
                </a:solidFill>
                <a:effectLst/>
                <a:uLnTx/>
                <a:uFillTx/>
                <a:latin typeface="Georgia"/>
                <a:ea typeface="+mj-ea"/>
                <a:cs typeface="+mj-cs"/>
              </a:endParaRPr>
            </a:p>
          </p:txBody>
        </p:sp>
        <p:sp>
          <p:nvSpPr>
            <p:cNvPr id="235" name="Marcador de texto 17">
              <a:extLst>
                <a:ext uri="{FF2B5EF4-FFF2-40B4-BE49-F238E27FC236}">
                  <a16:creationId xmlns:a16="http://schemas.microsoft.com/office/drawing/2014/main" id="{351BA6CA-BF42-4E3B-B1CC-C3469D6EF79C}"/>
                </a:ext>
              </a:extLst>
            </p:cNvPr>
            <p:cNvSpPr txBox="1">
              <a:spLocks/>
            </p:cNvSpPr>
            <p:nvPr/>
          </p:nvSpPr>
          <p:spPr>
            <a:xfrm>
              <a:off x="3787065" y="1559592"/>
              <a:ext cx="1970306" cy="581698"/>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0"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400" b="0" i="0" u="none" strike="noStrike" kern="1200" cap="none" spc="0" normalizeH="0" baseline="0" noProof="0" dirty="0">
                  <a:ln>
                    <a:noFill/>
                  </a:ln>
                  <a:solidFill>
                    <a:schemeClr val="tx1">
                      <a:lumMod val="75000"/>
                      <a:lumOff val="25000"/>
                    </a:schemeClr>
                  </a:solidFill>
                  <a:effectLst/>
                  <a:uLnTx/>
                  <a:uFillTx/>
                  <a:latin typeface="Georgia"/>
                  <a:ea typeface="+mj-ea"/>
                  <a:cs typeface="+mj-cs"/>
                </a:rPr>
                <a:t>Lorem ipsum dolor sit amet, consectetur adipiscing elit. </a:t>
              </a:r>
              <a:endParaRPr kumimoji="0" lang="en-US" sz="1400" b="0" i="0" u="none" strike="noStrike" kern="1200" cap="none" spc="0" normalizeH="0" baseline="0" noProof="0" dirty="0">
                <a:ln>
                  <a:noFill/>
                </a:ln>
                <a:solidFill>
                  <a:schemeClr val="tx1">
                    <a:lumMod val="75000"/>
                    <a:lumOff val="25000"/>
                  </a:schemeClr>
                </a:solidFill>
                <a:effectLst/>
                <a:uLnTx/>
                <a:uFillTx/>
                <a:latin typeface="Georgia"/>
                <a:ea typeface="+mj-ea"/>
                <a:cs typeface="+mj-cs"/>
              </a:endParaRPr>
            </a:p>
          </p:txBody>
        </p:sp>
      </p:grpSp>
      <p:sp>
        <p:nvSpPr>
          <p:cNvPr id="280" name="Slide Number Placeholder 5">
            <a:extLst>
              <a:ext uri="{FF2B5EF4-FFF2-40B4-BE49-F238E27FC236}">
                <a16:creationId xmlns:a16="http://schemas.microsoft.com/office/drawing/2014/main" id="{5FBE33A9-0829-4BD2-B5E8-FB2751875395}"/>
              </a:ext>
            </a:extLst>
          </p:cNvPr>
          <p:cNvSpPr txBox="1">
            <a:spLocks/>
          </p:cNvSpPr>
          <p:nvPr/>
        </p:nvSpPr>
        <p:spPr>
          <a:xfrm>
            <a:off x="11225442" y="6385024"/>
            <a:ext cx="357179" cy="307777"/>
          </a:xfrm>
          <a:prstGeom prst="rect">
            <a:avLst/>
          </a:prstGeom>
        </p:spPr>
        <p:txBody>
          <a:bodyPr vert="horz" wrap="square" lIns="0" tIns="45720" rIns="0" bIns="45720" rtlCol="0" anchor="ctr">
            <a:sp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4D2E29-67F4-44D8-B0E3-F54815B4F123}" type="slidenum">
              <a:rPr lang="en-US" sz="1400" smtClean="0">
                <a:solidFill>
                  <a:schemeClr val="accent6">
                    <a:lumMod val="75000"/>
                  </a:schemeClr>
                </a:solidFill>
                <a:latin typeface="+mj-lt"/>
              </a:rPr>
              <a:pPr algn="r"/>
              <a:t>34</a:t>
            </a:fld>
            <a:endParaRPr lang="en-US" dirty="0">
              <a:solidFill>
                <a:schemeClr val="accent6">
                  <a:lumMod val="75000"/>
                </a:schemeClr>
              </a:solidFill>
              <a:latin typeface="+mj-lt"/>
            </a:endParaRPr>
          </a:p>
        </p:txBody>
      </p:sp>
    </p:spTree>
    <p:extLst>
      <p:ext uri="{BB962C8B-B14F-4D97-AF65-F5344CB8AC3E}">
        <p14:creationId xmlns:p14="http://schemas.microsoft.com/office/powerpoint/2010/main" val="398200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B1808EF0-C428-4B4D-8CF6-D7EAE1A5D0A7}"/>
              </a:ext>
            </a:extLst>
          </p:cNvPr>
          <p:cNvSpPr/>
          <p:nvPr/>
        </p:nvSpPr>
        <p:spPr>
          <a:xfrm flipV="1">
            <a:off x="0" y="5405234"/>
            <a:ext cx="12192000" cy="1452766"/>
          </a:xfrm>
          <a:prstGeom prst="rect">
            <a:avLst/>
          </a:prstGeom>
          <a:gradFill>
            <a:gsLst>
              <a:gs pos="0">
                <a:schemeClr val="accent4"/>
              </a:gs>
              <a:gs pos="52000">
                <a:schemeClr val="accent6">
                  <a:lumMod val="75000"/>
                </a:schemeClr>
              </a:gs>
              <a:gs pos="100000">
                <a:schemeClr val="accent5">
                  <a:lumMod val="25000"/>
                </a:schemeClr>
              </a:gs>
            </a:gsLst>
            <a:lin ang="0" scaled="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a:extLst>
              <a:ext uri="{FF2B5EF4-FFF2-40B4-BE49-F238E27FC236}">
                <a16:creationId xmlns:a16="http://schemas.microsoft.com/office/drawing/2014/main" id="{6C4CA50E-6CDA-4BF3-A1DD-4921761D66E3}"/>
              </a:ext>
            </a:extLst>
          </p:cNvPr>
          <p:cNvSpPr/>
          <p:nvPr/>
        </p:nvSpPr>
        <p:spPr>
          <a:xfrm rot="10800000" flipH="1">
            <a:off x="-360" y="3988206"/>
            <a:ext cx="3823060" cy="2896927"/>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ooter Placeholder 3">
            <a:extLst>
              <a:ext uri="{FF2B5EF4-FFF2-40B4-BE49-F238E27FC236}">
                <a16:creationId xmlns:a16="http://schemas.microsoft.com/office/drawing/2014/main" id="{3E44B103-2709-4B54-9E1D-0A3FD3610F81}"/>
              </a:ext>
            </a:extLst>
          </p:cNvPr>
          <p:cNvSpPr>
            <a:spLocks noGrp="1"/>
          </p:cNvSpPr>
          <p:nvPr>
            <p:ph type="ftr" sz="quarter" idx="11"/>
          </p:nvPr>
        </p:nvSpPr>
        <p:spPr/>
        <p:txBody>
          <a:bodyPr/>
          <a:lstStyle/>
          <a:p>
            <a:r>
              <a:rPr lang="en-US" dirty="0">
                <a:solidFill>
                  <a:schemeClr val="bg1"/>
                </a:solidFill>
              </a:rPr>
              <a:t>PUZZLE TEMPLATE</a:t>
            </a:r>
          </a:p>
        </p:txBody>
      </p:sp>
      <p:sp>
        <p:nvSpPr>
          <p:cNvPr id="110" name="Oval 109">
            <a:extLst>
              <a:ext uri="{FF2B5EF4-FFF2-40B4-BE49-F238E27FC236}">
                <a16:creationId xmlns:a16="http://schemas.microsoft.com/office/drawing/2014/main" id="{0D268064-1A2D-4493-9227-718CAF6BBD9C}"/>
              </a:ext>
            </a:extLst>
          </p:cNvPr>
          <p:cNvSpPr/>
          <p:nvPr/>
        </p:nvSpPr>
        <p:spPr>
          <a:xfrm>
            <a:off x="4489550" y="2733675"/>
            <a:ext cx="1009650" cy="1009650"/>
          </a:xfrm>
          <a:prstGeom prst="ellipse">
            <a:avLst/>
          </a:prstGeom>
          <a:solidFill>
            <a:srgbClr val="068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AC8E90F8-D187-48F1-B792-07EEAC911041}"/>
              </a:ext>
            </a:extLst>
          </p:cNvPr>
          <p:cNvSpPr/>
          <p:nvPr/>
        </p:nvSpPr>
        <p:spPr>
          <a:xfrm>
            <a:off x="6756340" y="2157413"/>
            <a:ext cx="1009650" cy="1009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6">
            <a:extLst>
              <a:ext uri="{FF2B5EF4-FFF2-40B4-BE49-F238E27FC236}">
                <a16:creationId xmlns:a16="http://schemas.microsoft.com/office/drawing/2014/main" id="{31A42243-7AF3-4EC7-A182-B4D9F316C573}"/>
              </a:ext>
            </a:extLst>
          </p:cNvPr>
          <p:cNvSpPr>
            <a:spLocks/>
          </p:cNvSpPr>
          <p:nvPr/>
        </p:nvSpPr>
        <p:spPr bwMode="auto">
          <a:xfrm>
            <a:off x="3825776" y="2907941"/>
            <a:ext cx="2997200" cy="2273659"/>
          </a:xfrm>
          <a:custGeom>
            <a:avLst/>
            <a:gdLst>
              <a:gd name="T0" fmla="*/ 478 w 696"/>
              <a:gd name="T1" fmla="*/ 0 h 528"/>
              <a:gd name="T2" fmla="*/ 338 w 696"/>
              <a:gd name="T3" fmla="*/ 0 h 528"/>
              <a:gd name="T4" fmla="*/ 329 w 696"/>
              <a:gd name="T5" fmla="*/ 25 h 528"/>
              <a:gd name="T6" fmla="*/ 329 w 696"/>
              <a:gd name="T7" fmla="*/ 26 h 528"/>
              <a:gd name="T8" fmla="*/ 343 w 696"/>
              <a:gd name="T9" fmla="*/ 70 h 528"/>
              <a:gd name="T10" fmla="*/ 226 w 696"/>
              <a:gd name="T11" fmla="*/ 140 h 528"/>
              <a:gd name="T12" fmla="*/ 193 w 696"/>
              <a:gd name="T13" fmla="*/ 106 h 528"/>
              <a:gd name="T14" fmla="*/ 199 w 696"/>
              <a:gd name="T15" fmla="*/ 25 h 528"/>
              <a:gd name="T16" fmla="*/ 199 w 696"/>
              <a:gd name="T17" fmla="*/ 25 h 528"/>
              <a:gd name="T18" fmla="*/ 190 w 696"/>
              <a:gd name="T19" fmla="*/ 0 h 528"/>
              <a:gd name="T20" fmla="*/ 50 w 696"/>
              <a:gd name="T21" fmla="*/ 0 h 528"/>
              <a:gd name="T22" fmla="*/ 0 w 696"/>
              <a:gd name="T23" fmla="*/ 51 h 528"/>
              <a:gd name="T24" fmla="*/ 0 w 696"/>
              <a:gd name="T25" fmla="*/ 478 h 528"/>
              <a:gd name="T26" fmla="*/ 50 w 696"/>
              <a:gd name="T27" fmla="*/ 528 h 528"/>
              <a:gd name="T28" fmla="*/ 478 w 696"/>
              <a:gd name="T29" fmla="*/ 528 h 528"/>
              <a:gd name="T30" fmla="*/ 528 w 696"/>
              <a:gd name="T31" fmla="*/ 478 h 528"/>
              <a:gd name="T32" fmla="*/ 528 w 696"/>
              <a:gd name="T33" fmla="*/ 343 h 528"/>
              <a:gd name="T34" fmla="*/ 553 w 696"/>
              <a:gd name="T35" fmla="*/ 329 h 528"/>
              <a:gd name="T36" fmla="*/ 553 w 696"/>
              <a:gd name="T37" fmla="*/ 329 h 528"/>
              <a:gd name="T38" fmla="*/ 634 w 696"/>
              <a:gd name="T39" fmla="*/ 335 h 528"/>
              <a:gd name="T40" fmla="*/ 669 w 696"/>
              <a:gd name="T41" fmla="*/ 302 h 528"/>
              <a:gd name="T42" fmla="*/ 598 w 696"/>
              <a:gd name="T43" fmla="*/ 185 h 528"/>
              <a:gd name="T44" fmla="*/ 554 w 696"/>
              <a:gd name="T45" fmla="*/ 199 h 528"/>
              <a:gd name="T46" fmla="*/ 553 w 696"/>
              <a:gd name="T47" fmla="*/ 200 h 528"/>
              <a:gd name="T48" fmla="*/ 528 w 696"/>
              <a:gd name="T49" fmla="*/ 186 h 528"/>
              <a:gd name="T50" fmla="*/ 528 w 696"/>
              <a:gd name="T51" fmla="*/ 51 h 528"/>
              <a:gd name="T52" fmla="*/ 478 w 696"/>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6" h="528">
                <a:moveTo>
                  <a:pt x="478" y="0"/>
                </a:moveTo>
                <a:cubicBezTo>
                  <a:pt x="338" y="0"/>
                  <a:pt x="338" y="0"/>
                  <a:pt x="338" y="0"/>
                </a:cubicBezTo>
                <a:cubicBezTo>
                  <a:pt x="328" y="3"/>
                  <a:pt x="323" y="15"/>
                  <a:pt x="329" y="25"/>
                </a:cubicBezTo>
                <a:cubicBezTo>
                  <a:pt x="329" y="25"/>
                  <a:pt x="329" y="25"/>
                  <a:pt x="329" y="26"/>
                </a:cubicBezTo>
                <a:cubicBezTo>
                  <a:pt x="338" y="38"/>
                  <a:pt x="343" y="53"/>
                  <a:pt x="343" y="70"/>
                </a:cubicBezTo>
                <a:cubicBezTo>
                  <a:pt x="343" y="126"/>
                  <a:pt x="285" y="168"/>
                  <a:pt x="226" y="140"/>
                </a:cubicBezTo>
                <a:cubicBezTo>
                  <a:pt x="211" y="133"/>
                  <a:pt x="199" y="121"/>
                  <a:pt x="193" y="106"/>
                </a:cubicBezTo>
                <a:cubicBezTo>
                  <a:pt x="179" y="76"/>
                  <a:pt x="184" y="46"/>
                  <a:pt x="199" y="25"/>
                </a:cubicBezTo>
                <a:cubicBezTo>
                  <a:pt x="199" y="25"/>
                  <a:pt x="199" y="25"/>
                  <a:pt x="199" y="25"/>
                </a:cubicBezTo>
                <a:cubicBezTo>
                  <a:pt x="205" y="15"/>
                  <a:pt x="200" y="3"/>
                  <a:pt x="190" y="0"/>
                </a:cubicBezTo>
                <a:cubicBezTo>
                  <a:pt x="50" y="0"/>
                  <a:pt x="50" y="0"/>
                  <a:pt x="50" y="0"/>
                </a:cubicBezTo>
                <a:cubicBezTo>
                  <a:pt x="23" y="0"/>
                  <a:pt x="0" y="23"/>
                  <a:pt x="0" y="51"/>
                </a:cubicBezTo>
                <a:cubicBezTo>
                  <a:pt x="0" y="478"/>
                  <a:pt x="0" y="478"/>
                  <a:pt x="0" y="478"/>
                </a:cubicBezTo>
                <a:cubicBezTo>
                  <a:pt x="0" y="506"/>
                  <a:pt x="23" y="528"/>
                  <a:pt x="50" y="528"/>
                </a:cubicBezTo>
                <a:cubicBezTo>
                  <a:pt x="478" y="528"/>
                  <a:pt x="478" y="528"/>
                  <a:pt x="478" y="528"/>
                </a:cubicBezTo>
                <a:cubicBezTo>
                  <a:pt x="506" y="528"/>
                  <a:pt x="528" y="506"/>
                  <a:pt x="528" y="478"/>
                </a:cubicBezTo>
                <a:cubicBezTo>
                  <a:pt x="528" y="343"/>
                  <a:pt x="528" y="343"/>
                  <a:pt x="528" y="343"/>
                </a:cubicBezTo>
                <a:cubicBezTo>
                  <a:pt x="528" y="330"/>
                  <a:pt x="542" y="322"/>
                  <a:pt x="553" y="329"/>
                </a:cubicBezTo>
                <a:cubicBezTo>
                  <a:pt x="553" y="329"/>
                  <a:pt x="553" y="329"/>
                  <a:pt x="553" y="329"/>
                </a:cubicBezTo>
                <a:cubicBezTo>
                  <a:pt x="575" y="344"/>
                  <a:pt x="604" y="349"/>
                  <a:pt x="634" y="335"/>
                </a:cubicBezTo>
                <a:cubicBezTo>
                  <a:pt x="649" y="329"/>
                  <a:pt x="662" y="317"/>
                  <a:pt x="669" y="302"/>
                </a:cubicBezTo>
                <a:cubicBezTo>
                  <a:pt x="696" y="243"/>
                  <a:pt x="654" y="185"/>
                  <a:pt x="598" y="185"/>
                </a:cubicBezTo>
                <a:cubicBezTo>
                  <a:pt x="582" y="185"/>
                  <a:pt x="567" y="190"/>
                  <a:pt x="554" y="199"/>
                </a:cubicBezTo>
                <a:cubicBezTo>
                  <a:pt x="554" y="199"/>
                  <a:pt x="553" y="199"/>
                  <a:pt x="553" y="200"/>
                </a:cubicBezTo>
                <a:cubicBezTo>
                  <a:pt x="542" y="206"/>
                  <a:pt x="528" y="198"/>
                  <a:pt x="528" y="186"/>
                </a:cubicBezTo>
                <a:cubicBezTo>
                  <a:pt x="528" y="51"/>
                  <a:pt x="528" y="51"/>
                  <a:pt x="528" y="51"/>
                </a:cubicBezTo>
                <a:cubicBezTo>
                  <a:pt x="528" y="23"/>
                  <a:pt x="506" y="0"/>
                  <a:pt x="478" y="0"/>
                </a:cubicBezTo>
                <a:close/>
              </a:path>
            </a:pathLst>
          </a:custGeom>
          <a:solidFill>
            <a:srgbClr val="FFE6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
            <a:extLst>
              <a:ext uri="{FF2B5EF4-FFF2-40B4-BE49-F238E27FC236}">
                <a16:creationId xmlns:a16="http://schemas.microsoft.com/office/drawing/2014/main" id="{FBEED995-486D-483D-862A-02BBA6E46ABD}"/>
              </a:ext>
            </a:extLst>
          </p:cNvPr>
          <p:cNvSpPr>
            <a:spLocks/>
          </p:cNvSpPr>
          <p:nvPr/>
        </p:nvSpPr>
        <p:spPr bwMode="auto">
          <a:xfrm>
            <a:off x="6092566" y="2184400"/>
            <a:ext cx="2273659" cy="2997200"/>
          </a:xfrm>
          <a:custGeom>
            <a:avLst/>
            <a:gdLst>
              <a:gd name="T0" fmla="*/ 0 w 528"/>
              <a:gd name="T1" fmla="*/ 219 h 696"/>
              <a:gd name="T2" fmla="*/ 0 w 528"/>
              <a:gd name="T3" fmla="*/ 359 h 696"/>
              <a:gd name="T4" fmla="*/ 24 w 528"/>
              <a:gd name="T5" fmla="*/ 368 h 696"/>
              <a:gd name="T6" fmla="*/ 25 w 528"/>
              <a:gd name="T7" fmla="*/ 367 h 696"/>
              <a:gd name="T8" fmla="*/ 70 w 528"/>
              <a:gd name="T9" fmla="*/ 354 h 696"/>
              <a:gd name="T10" fmla="*/ 140 w 528"/>
              <a:gd name="T11" fmla="*/ 470 h 696"/>
              <a:gd name="T12" fmla="*/ 106 w 528"/>
              <a:gd name="T13" fmla="*/ 504 h 696"/>
              <a:gd name="T14" fmla="*/ 25 w 528"/>
              <a:gd name="T15" fmla="*/ 498 h 696"/>
              <a:gd name="T16" fmla="*/ 24 w 528"/>
              <a:gd name="T17" fmla="*/ 498 h 696"/>
              <a:gd name="T18" fmla="*/ 0 w 528"/>
              <a:gd name="T19" fmla="*/ 507 h 696"/>
              <a:gd name="T20" fmla="*/ 0 w 528"/>
              <a:gd name="T21" fmla="*/ 646 h 696"/>
              <a:gd name="T22" fmla="*/ 50 w 528"/>
              <a:gd name="T23" fmla="*/ 696 h 696"/>
              <a:gd name="T24" fmla="*/ 478 w 528"/>
              <a:gd name="T25" fmla="*/ 696 h 696"/>
              <a:gd name="T26" fmla="*/ 528 w 528"/>
              <a:gd name="T27" fmla="*/ 646 h 696"/>
              <a:gd name="T28" fmla="*/ 528 w 528"/>
              <a:gd name="T29" fmla="*/ 219 h 696"/>
              <a:gd name="T30" fmla="*/ 478 w 528"/>
              <a:gd name="T31" fmla="*/ 168 h 696"/>
              <a:gd name="T32" fmla="*/ 343 w 528"/>
              <a:gd name="T33" fmla="*/ 168 h 696"/>
              <a:gd name="T34" fmla="*/ 329 w 528"/>
              <a:gd name="T35" fmla="*/ 143 h 696"/>
              <a:gd name="T36" fmla="*/ 329 w 528"/>
              <a:gd name="T37" fmla="*/ 143 h 696"/>
              <a:gd name="T38" fmla="*/ 335 w 528"/>
              <a:gd name="T39" fmla="*/ 62 h 696"/>
              <a:gd name="T40" fmla="*/ 302 w 528"/>
              <a:gd name="T41" fmla="*/ 28 h 696"/>
              <a:gd name="T42" fmla="*/ 185 w 528"/>
              <a:gd name="T43" fmla="*/ 98 h 696"/>
              <a:gd name="T44" fmla="*/ 198 w 528"/>
              <a:gd name="T45" fmla="*/ 142 h 696"/>
              <a:gd name="T46" fmla="*/ 199 w 528"/>
              <a:gd name="T47" fmla="*/ 143 h 696"/>
              <a:gd name="T48" fmla="*/ 185 w 528"/>
              <a:gd name="T49" fmla="*/ 168 h 696"/>
              <a:gd name="T50" fmla="*/ 50 w 528"/>
              <a:gd name="T51" fmla="*/ 168 h 696"/>
              <a:gd name="T52" fmla="*/ 0 w 528"/>
              <a:gd name="T53" fmla="*/ 21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8" h="696">
                <a:moveTo>
                  <a:pt x="0" y="219"/>
                </a:moveTo>
                <a:cubicBezTo>
                  <a:pt x="0" y="359"/>
                  <a:pt x="0" y="359"/>
                  <a:pt x="0" y="359"/>
                </a:cubicBezTo>
                <a:cubicBezTo>
                  <a:pt x="3" y="369"/>
                  <a:pt x="15" y="374"/>
                  <a:pt x="24" y="368"/>
                </a:cubicBezTo>
                <a:cubicBezTo>
                  <a:pt x="25" y="368"/>
                  <a:pt x="25" y="367"/>
                  <a:pt x="25" y="367"/>
                </a:cubicBezTo>
                <a:cubicBezTo>
                  <a:pt x="38" y="359"/>
                  <a:pt x="53" y="354"/>
                  <a:pt x="70" y="354"/>
                </a:cubicBezTo>
                <a:cubicBezTo>
                  <a:pt x="125" y="354"/>
                  <a:pt x="168" y="411"/>
                  <a:pt x="140" y="470"/>
                </a:cubicBezTo>
                <a:cubicBezTo>
                  <a:pt x="133" y="485"/>
                  <a:pt x="121" y="497"/>
                  <a:pt x="106" y="504"/>
                </a:cubicBezTo>
                <a:cubicBezTo>
                  <a:pt x="76" y="517"/>
                  <a:pt x="46" y="513"/>
                  <a:pt x="25" y="498"/>
                </a:cubicBezTo>
                <a:cubicBezTo>
                  <a:pt x="24" y="498"/>
                  <a:pt x="24" y="498"/>
                  <a:pt x="24" y="498"/>
                </a:cubicBezTo>
                <a:cubicBezTo>
                  <a:pt x="15" y="491"/>
                  <a:pt x="3" y="497"/>
                  <a:pt x="0" y="507"/>
                </a:cubicBezTo>
                <a:cubicBezTo>
                  <a:pt x="0" y="646"/>
                  <a:pt x="0" y="646"/>
                  <a:pt x="0" y="646"/>
                </a:cubicBezTo>
                <a:cubicBezTo>
                  <a:pt x="0" y="674"/>
                  <a:pt x="23" y="696"/>
                  <a:pt x="50" y="696"/>
                </a:cubicBezTo>
                <a:cubicBezTo>
                  <a:pt x="478" y="696"/>
                  <a:pt x="478" y="696"/>
                  <a:pt x="478" y="696"/>
                </a:cubicBezTo>
                <a:cubicBezTo>
                  <a:pt x="506" y="696"/>
                  <a:pt x="528" y="674"/>
                  <a:pt x="528" y="646"/>
                </a:cubicBezTo>
                <a:cubicBezTo>
                  <a:pt x="528" y="219"/>
                  <a:pt x="528" y="219"/>
                  <a:pt x="528" y="219"/>
                </a:cubicBezTo>
                <a:cubicBezTo>
                  <a:pt x="528" y="191"/>
                  <a:pt x="506" y="168"/>
                  <a:pt x="478" y="168"/>
                </a:cubicBezTo>
                <a:cubicBezTo>
                  <a:pt x="343" y="168"/>
                  <a:pt x="343" y="168"/>
                  <a:pt x="343" y="168"/>
                </a:cubicBezTo>
                <a:cubicBezTo>
                  <a:pt x="330" y="168"/>
                  <a:pt x="322" y="154"/>
                  <a:pt x="329" y="143"/>
                </a:cubicBezTo>
                <a:cubicBezTo>
                  <a:pt x="329" y="143"/>
                  <a:pt x="329" y="143"/>
                  <a:pt x="329" y="143"/>
                </a:cubicBezTo>
                <a:cubicBezTo>
                  <a:pt x="344" y="122"/>
                  <a:pt x="349" y="92"/>
                  <a:pt x="335" y="62"/>
                </a:cubicBezTo>
                <a:cubicBezTo>
                  <a:pt x="328" y="47"/>
                  <a:pt x="317" y="35"/>
                  <a:pt x="302" y="28"/>
                </a:cubicBezTo>
                <a:cubicBezTo>
                  <a:pt x="243" y="0"/>
                  <a:pt x="185" y="42"/>
                  <a:pt x="185" y="98"/>
                </a:cubicBezTo>
                <a:cubicBezTo>
                  <a:pt x="185" y="115"/>
                  <a:pt x="190" y="130"/>
                  <a:pt x="198" y="142"/>
                </a:cubicBezTo>
                <a:cubicBezTo>
                  <a:pt x="199" y="143"/>
                  <a:pt x="199" y="143"/>
                  <a:pt x="199" y="143"/>
                </a:cubicBezTo>
                <a:cubicBezTo>
                  <a:pt x="206" y="154"/>
                  <a:pt x="198" y="168"/>
                  <a:pt x="185" y="168"/>
                </a:cubicBezTo>
                <a:cubicBezTo>
                  <a:pt x="50" y="168"/>
                  <a:pt x="50" y="168"/>
                  <a:pt x="50" y="168"/>
                </a:cubicBezTo>
                <a:cubicBezTo>
                  <a:pt x="23" y="168"/>
                  <a:pt x="0" y="191"/>
                  <a:pt x="0" y="21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8" name="Group 107">
            <a:extLst>
              <a:ext uri="{FF2B5EF4-FFF2-40B4-BE49-F238E27FC236}">
                <a16:creationId xmlns:a16="http://schemas.microsoft.com/office/drawing/2014/main" id="{E98920F5-1715-42C0-8B41-BA77E47DF0EB}"/>
              </a:ext>
            </a:extLst>
          </p:cNvPr>
          <p:cNvGrpSpPr/>
          <p:nvPr/>
        </p:nvGrpSpPr>
        <p:grpSpPr>
          <a:xfrm rot="10800000">
            <a:off x="3825776" y="685800"/>
            <a:ext cx="4540449" cy="2997200"/>
            <a:chOff x="-11060369" y="1700213"/>
            <a:chExt cx="3148013" cy="2078038"/>
          </a:xfrm>
        </p:grpSpPr>
        <p:sp>
          <p:nvSpPr>
            <p:cNvPr id="106" name="Freeform 6">
              <a:extLst>
                <a:ext uri="{FF2B5EF4-FFF2-40B4-BE49-F238E27FC236}">
                  <a16:creationId xmlns:a16="http://schemas.microsoft.com/office/drawing/2014/main" id="{4D54870E-58B5-4B6B-B74C-C6FCDB6050E6}"/>
                </a:ext>
              </a:extLst>
            </p:cNvPr>
            <p:cNvSpPr>
              <a:spLocks/>
            </p:cNvSpPr>
            <p:nvPr/>
          </p:nvSpPr>
          <p:spPr bwMode="auto">
            <a:xfrm>
              <a:off x="-11060369" y="2201863"/>
              <a:ext cx="2078038" cy="1576388"/>
            </a:xfrm>
            <a:custGeom>
              <a:avLst/>
              <a:gdLst>
                <a:gd name="T0" fmla="*/ 478 w 696"/>
                <a:gd name="T1" fmla="*/ 0 h 528"/>
                <a:gd name="T2" fmla="*/ 338 w 696"/>
                <a:gd name="T3" fmla="*/ 0 h 528"/>
                <a:gd name="T4" fmla="*/ 329 w 696"/>
                <a:gd name="T5" fmla="*/ 25 h 528"/>
                <a:gd name="T6" fmla="*/ 329 w 696"/>
                <a:gd name="T7" fmla="*/ 26 h 528"/>
                <a:gd name="T8" fmla="*/ 343 w 696"/>
                <a:gd name="T9" fmla="*/ 70 h 528"/>
                <a:gd name="T10" fmla="*/ 226 w 696"/>
                <a:gd name="T11" fmla="*/ 140 h 528"/>
                <a:gd name="T12" fmla="*/ 193 w 696"/>
                <a:gd name="T13" fmla="*/ 106 h 528"/>
                <a:gd name="T14" fmla="*/ 199 w 696"/>
                <a:gd name="T15" fmla="*/ 25 h 528"/>
                <a:gd name="T16" fmla="*/ 199 w 696"/>
                <a:gd name="T17" fmla="*/ 25 h 528"/>
                <a:gd name="T18" fmla="*/ 190 w 696"/>
                <a:gd name="T19" fmla="*/ 0 h 528"/>
                <a:gd name="T20" fmla="*/ 50 w 696"/>
                <a:gd name="T21" fmla="*/ 0 h 528"/>
                <a:gd name="T22" fmla="*/ 0 w 696"/>
                <a:gd name="T23" fmla="*/ 51 h 528"/>
                <a:gd name="T24" fmla="*/ 0 w 696"/>
                <a:gd name="T25" fmla="*/ 478 h 528"/>
                <a:gd name="T26" fmla="*/ 50 w 696"/>
                <a:gd name="T27" fmla="*/ 528 h 528"/>
                <a:gd name="T28" fmla="*/ 478 w 696"/>
                <a:gd name="T29" fmla="*/ 528 h 528"/>
                <a:gd name="T30" fmla="*/ 528 w 696"/>
                <a:gd name="T31" fmla="*/ 478 h 528"/>
                <a:gd name="T32" fmla="*/ 528 w 696"/>
                <a:gd name="T33" fmla="*/ 343 h 528"/>
                <a:gd name="T34" fmla="*/ 553 w 696"/>
                <a:gd name="T35" fmla="*/ 329 h 528"/>
                <a:gd name="T36" fmla="*/ 553 w 696"/>
                <a:gd name="T37" fmla="*/ 329 h 528"/>
                <a:gd name="T38" fmla="*/ 634 w 696"/>
                <a:gd name="T39" fmla="*/ 335 h 528"/>
                <a:gd name="T40" fmla="*/ 669 w 696"/>
                <a:gd name="T41" fmla="*/ 302 h 528"/>
                <a:gd name="T42" fmla="*/ 598 w 696"/>
                <a:gd name="T43" fmla="*/ 185 h 528"/>
                <a:gd name="T44" fmla="*/ 554 w 696"/>
                <a:gd name="T45" fmla="*/ 199 h 528"/>
                <a:gd name="T46" fmla="*/ 553 w 696"/>
                <a:gd name="T47" fmla="*/ 200 h 528"/>
                <a:gd name="T48" fmla="*/ 528 w 696"/>
                <a:gd name="T49" fmla="*/ 186 h 528"/>
                <a:gd name="T50" fmla="*/ 528 w 696"/>
                <a:gd name="T51" fmla="*/ 51 h 528"/>
                <a:gd name="T52" fmla="*/ 478 w 696"/>
                <a:gd name="T53" fmla="*/ 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96" h="528">
                  <a:moveTo>
                    <a:pt x="478" y="0"/>
                  </a:moveTo>
                  <a:cubicBezTo>
                    <a:pt x="338" y="0"/>
                    <a:pt x="338" y="0"/>
                    <a:pt x="338" y="0"/>
                  </a:cubicBezTo>
                  <a:cubicBezTo>
                    <a:pt x="328" y="3"/>
                    <a:pt x="323" y="15"/>
                    <a:pt x="329" y="25"/>
                  </a:cubicBezTo>
                  <a:cubicBezTo>
                    <a:pt x="329" y="25"/>
                    <a:pt x="329" y="25"/>
                    <a:pt x="329" y="26"/>
                  </a:cubicBezTo>
                  <a:cubicBezTo>
                    <a:pt x="338" y="38"/>
                    <a:pt x="343" y="53"/>
                    <a:pt x="343" y="70"/>
                  </a:cubicBezTo>
                  <a:cubicBezTo>
                    <a:pt x="343" y="126"/>
                    <a:pt x="285" y="168"/>
                    <a:pt x="226" y="140"/>
                  </a:cubicBezTo>
                  <a:cubicBezTo>
                    <a:pt x="211" y="133"/>
                    <a:pt x="199" y="121"/>
                    <a:pt x="193" y="106"/>
                  </a:cubicBezTo>
                  <a:cubicBezTo>
                    <a:pt x="179" y="76"/>
                    <a:pt x="184" y="46"/>
                    <a:pt x="199" y="25"/>
                  </a:cubicBezTo>
                  <a:cubicBezTo>
                    <a:pt x="199" y="25"/>
                    <a:pt x="199" y="25"/>
                    <a:pt x="199" y="25"/>
                  </a:cubicBezTo>
                  <a:cubicBezTo>
                    <a:pt x="205" y="15"/>
                    <a:pt x="200" y="3"/>
                    <a:pt x="190" y="0"/>
                  </a:cubicBezTo>
                  <a:cubicBezTo>
                    <a:pt x="50" y="0"/>
                    <a:pt x="50" y="0"/>
                    <a:pt x="50" y="0"/>
                  </a:cubicBezTo>
                  <a:cubicBezTo>
                    <a:pt x="23" y="0"/>
                    <a:pt x="0" y="23"/>
                    <a:pt x="0" y="51"/>
                  </a:cubicBezTo>
                  <a:cubicBezTo>
                    <a:pt x="0" y="478"/>
                    <a:pt x="0" y="478"/>
                    <a:pt x="0" y="478"/>
                  </a:cubicBezTo>
                  <a:cubicBezTo>
                    <a:pt x="0" y="506"/>
                    <a:pt x="23" y="528"/>
                    <a:pt x="50" y="528"/>
                  </a:cubicBezTo>
                  <a:cubicBezTo>
                    <a:pt x="478" y="528"/>
                    <a:pt x="478" y="528"/>
                    <a:pt x="478" y="528"/>
                  </a:cubicBezTo>
                  <a:cubicBezTo>
                    <a:pt x="506" y="528"/>
                    <a:pt x="528" y="506"/>
                    <a:pt x="528" y="478"/>
                  </a:cubicBezTo>
                  <a:cubicBezTo>
                    <a:pt x="528" y="343"/>
                    <a:pt x="528" y="343"/>
                    <a:pt x="528" y="343"/>
                  </a:cubicBezTo>
                  <a:cubicBezTo>
                    <a:pt x="528" y="330"/>
                    <a:pt x="542" y="322"/>
                    <a:pt x="553" y="329"/>
                  </a:cubicBezTo>
                  <a:cubicBezTo>
                    <a:pt x="553" y="329"/>
                    <a:pt x="553" y="329"/>
                    <a:pt x="553" y="329"/>
                  </a:cubicBezTo>
                  <a:cubicBezTo>
                    <a:pt x="575" y="344"/>
                    <a:pt x="604" y="349"/>
                    <a:pt x="634" y="335"/>
                  </a:cubicBezTo>
                  <a:cubicBezTo>
                    <a:pt x="649" y="329"/>
                    <a:pt x="662" y="317"/>
                    <a:pt x="669" y="302"/>
                  </a:cubicBezTo>
                  <a:cubicBezTo>
                    <a:pt x="696" y="243"/>
                    <a:pt x="654" y="185"/>
                    <a:pt x="598" y="185"/>
                  </a:cubicBezTo>
                  <a:cubicBezTo>
                    <a:pt x="582" y="185"/>
                    <a:pt x="567" y="190"/>
                    <a:pt x="554" y="199"/>
                  </a:cubicBezTo>
                  <a:cubicBezTo>
                    <a:pt x="554" y="199"/>
                    <a:pt x="553" y="199"/>
                    <a:pt x="553" y="200"/>
                  </a:cubicBezTo>
                  <a:cubicBezTo>
                    <a:pt x="542" y="206"/>
                    <a:pt x="528" y="198"/>
                    <a:pt x="528" y="186"/>
                  </a:cubicBezTo>
                  <a:cubicBezTo>
                    <a:pt x="528" y="51"/>
                    <a:pt x="528" y="51"/>
                    <a:pt x="528" y="51"/>
                  </a:cubicBezTo>
                  <a:cubicBezTo>
                    <a:pt x="528" y="23"/>
                    <a:pt x="506" y="0"/>
                    <a:pt x="478" y="0"/>
                  </a:cubicBezTo>
                  <a:close/>
                </a:path>
              </a:pathLst>
            </a:custGeom>
            <a:solidFill>
              <a:srgbClr val="F55B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
              <a:extLst>
                <a:ext uri="{FF2B5EF4-FFF2-40B4-BE49-F238E27FC236}">
                  <a16:creationId xmlns:a16="http://schemas.microsoft.com/office/drawing/2014/main" id="{D5A59E67-5FB0-4960-BA13-21352C52C6FA}"/>
                </a:ext>
              </a:extLst>
            </p:cNvPr>
            <p:cNvSpPr>
              <a:spLocks/>
            </p:cNvSpPr>
            <p:nvPr/>
          </p:nvSpPr>
          <p:spPr bwMode="auto">
            <a:xfrm>
              <a:off x="-9488744" y="1700213"/>
              <a:ext cx="1576388" cy="2078038"/>
            </a:xfrm>
            <a:custGeom>
              <a:avLst/>
              <a:gdLst>
                <a:gd name="T0" fmla="*/ 0 w 528"/>
                <a:gd name="T1" fmla="*/ 219 h 696"/>
                <a:gd name="T2" fmla="*/ 0 w 528"/>
                <a:gd name="T3" fmla="*/ 359 h 696"/>
                <a:gd name="T4" fmla="*/ 24 w 528"/>
                <a:gd name="T5" fmla="*/ 368 h 696"/>
                <a:gd name="T6" fmla="*/ 25 w 528"/>
                <a:gd name="T7" fmla="*/ 367 h 696"/>
                <a:gd name="T8" fmla="*/ 70 w 528"/>
                <a:gd name="T9" fmla="*/ 354 h 696"/>
                <a:gd name="T10" fmla="*/ 140 w 528"/>
                <a:gd name="T11" fmla="*/ 470 h 696"/>
                <a:gd name="T12" fmla="*/ 106 w 528"/>
                <a:gd name="T13" fmla="*/ 504 h 696"/>
                <a:gd name="T14" fmla="*/ 25 w 528"/>
                <a:gd name="T15" fmla="*/ 498 h 696"/>
                <a:gd name="T16" fmla="*/ 24 w 528"/>
                <a:gd name="T17" fmla="*/ 498 h 696"/>
                <a:gd name="T18" fmla="*/ 0 w 528"/>
                <a:gd name="T19" fmla="*/ 507 h 696"/>
                <a:gd name="T20" fmla="*/ 0 w 528"/>
                <a:gd name="T21" fmla="*/ 646 h 696"/>
                <a:gd name="T22" fmla="*/ 50 w 528"/>
                <a:gd name="T23" fmla="*/ 696 h 696"/>
                <a:gd name="T24" fmla="*/ 478 w 528"/>
                <a:gd name="T25" fmla="*/ 696 h 696"/>
                <a:gd name="T26" fmla="*/ 528 w 528"/>
                <a:gd name="T27" fmla="*/ 646 h 696"/>
                <a:gd name="T28" fmla="*/ 528 w 528"/>
                <a:gd name="T29" fmla="*/ 219 h 696"/>
                <a:gd name="T30" fmla="*/ 478 w 528"/>
                <a:gd name="T31" fmla="*/ 168 h 696"/>
                <a:gd name="T32" fmla="*/ 343 w 528"/>
                <a:gd name="T33" fmla="*/ 168 h 696"/>
                <a:gd name="T34" fmla="*/ 329 w 528"/>
                <a:gd name="T35" fmla="*/ 143 h 696"/>
                <a:gd name="T36" fmla="*/ 329 w 528"/>
                <a:gd name="T37" fmla="*/ 143 h 696"/>
                <a:gd name="T38" fmla="*/ 335 w 528"/>
                <a:gd name="T39" fmla="*/ 62 h 696"/>
                <a:gd name="T40" fmla="*/ 302 w 528"/>
                <a:gd name="T41" fmla="*/ 28 h 696"/>
                <a:gd name="T42" fmla="*/ 185 w 528"/>
                <a:gd name="T43" fmla="*/ 98 h 696"/>
                <a:gd name="T44" fmla="*/ 198 w 528"/>
                <a:gd name="T45" fmla="*/ 142 h 696"/>
                <a:gd name="T46" fmla="*/ 199 w 528"/>
                <a:gd name="T47" fmla="*/ 143 h 696"/>
                <a:gd name="T48" fmla="*/ 185 w 528"/>
                <a:gd name="T49" fmla="*/ 168 h 696"/>
                <a:gd name="T50" fmla="*/ 50 w 528"/>
                <a:gd name="T51" fmla="*/ 168 h 696"/>
                <a:gd name="T52" fmla="*/ 0 w 528"/>
                <a:gd name="T53" fmla="*/ 21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8" h="696">
                  <a:moveTo>
                    <a:pt x="0" y="219"/>
                  </a:moveTo>
                  <a:cubicBezTo>
                    <a:pt x="0" y="359"/>
                    <a:pt x="0" y="359"/>
                    <a:pt x="0" y="359"/>
                  </a:cubicBezTo>
                  <a:cubicBezTo>
                    <a:pt x="3" y="369"/>
                    <a:pt x="15" y="374"/>
                    <a:pt x="24" y="368"/>
                  </a:cubicBezTo>
                  <a:cubicBezTo>
                    <a:pt x="25" y="368"/>
                    <a:pt x="25" y="367"/>
                    <a:pt x="25" y="367"/>
                  </a:cubicBezTo>
                  <a:cubicBezTo>
                    <a:pt x="38" y="359"/>
                    <a:pt x="53" y="354"/>
                    <a:pt x="70" y="354"/>
                  </a:cubicBezTo>
                  <a:cubicBezTo>
                    <a:pt x="125" y="354"/>
                    <a:pt x="168" y="411"/>
                    <a:pt x="140" y="470"/>
                  </a:cubicBezTo>
                  <a:cubicBezTo>
                    <a:pt x="133" y="485"/>
                    <a:pt x="121" y="497"/>
                    <a:pt x="106" y="504"/>
                  </a:cubicBezTo>
                  <a:cubicBezTo>
                    <a:pt x="76" y="517"/>
                    <a:pt x="46" y="513"/>
                    <a:pt x="25" y="498"/>
                  </a:cubicBezTo>
                  <a:cubicBezTo>
                    <a:pt x="24" y="498"/>
                    <a:pt x="24" y="498"/>
                    <a:pt x="24" y="498"/>
                  </a:cubicBezTo>
                  <a:cubicBezTo>
                    <a:pt x="15" y="491"/>
                    <a:pt x="3" y="497"/>
                    <a:pt x="0" y="507"/>
                  </a:cubicBezTo>
                  <a:cubicBezTo>
                    <a:pt x="0" y="646"/>
                    <a:pt x="0" y="646"/>
                    <a:pt x="0" y="646"/>
                  </a:cubicBezTo>
                  <a:cubicBezTo>
                    <a:pt x="0" y="674"/>
                    <a:pt x="23" y="696"/>
                    <a:pt x="50" y="696"/>
                  </a:cubicBezTo>
                  <a:cubicBezTo>
                    <a:pt x="478" y="696"/>
                    <a:pt x="478" y="696"/>
                    <a:pt x="478" y="696"/>
                  </a:cubicBezTo>
                  <a:cubicBezTo>
                    <a:pt x="506" y="696"/>
                    <a:pt x="528" y="674"/>
                    <a:pt x="528" y="646"/>
                  </a:cubicBezTo>
                  <a:cubicBezTo>
                    <a:pt x="528" y="219"/>
                    <a:pt x="528" y="219"/>
                    <a:pt x="528" y="219"/>
                  </a:cubicBezTo>
                  <a:cubicBezTo>
                    <a:pt x="528" y="191"/>
                    <a:pt x="506" y="168"/>
                    <a:pt x="478" y="168"/>
                  </a:cubicBezTo>
                  <a:cubicBezTo>
                    <a:pt x="343" y="168"/>
                    <a:pt x="343" y="168"/>
                    <a:pt x="343" y="168"/>
                  </a:cubicBezTo>
                  <a:cubicBezTo>
                    <a:pt x="330" y="168"/>
                    <a:pt x="322" y="154"/>
                    <a:pt x="329" y="143"/>
                  </a:cubicBezTo>
                  <a:cubicBezTo>
                    <a:pt x="329" y="143"/>
                    <a:pt x="329" y="143"/>
                    <a:pt x="329" y="143"/>
                  </a:cubicBezTo>
                  <a:cubicBezTo>
                    <a:pt x="344" y="122"/>
                    <a:pt x="349" y="92"/>
                    <a:pt x="335" y="62"/>
                  </a:cubicBezTo>
                  <a:cubicBezTo>
                    <a:pt x="328" y="47"/>
                    <a:pt x="317" y="35"/>
                    <a:pt x="302" y="28"/>
                  </a:cubicBezTo>
                  <a:cubicBezTo>
                    <a:pt x="243" y="0"/>
                    <a:pt x="185" y="42"/>
                    <a:pt x="185" y="98"/>
                  </a:cubicBezTo>
                  <a:cubicBezTo>
                    <a:pt x="185" y="115"/>
                    <a:pt x="190" y="130"/>
                    <a:pt x="198" y="142"/>
                  </a:cubicBezTo>
                  <a:cubicBezTo>
                    <a:pt x="199" y="143"/>
                    <a:pt x="199" y="143"/>
                    <a:pt x="199" y="143"/>
                  </a:cubicBezTo>
                  <a:cubicBezTo>
                    <a:pt x="206" y="154"/>
                    <a:pt x="198" y="168"/>
                    <a:pt x="185" y="168"/>
                  </a:cubicBezTo>
                  <a:cubicBezTo>
                    <a:pt x="50" y="168"/>
                    <a:pt x="50" y="168"/>
                    <a:pt x="50" y="168"/>
                  </a:cubicBezTo>
                  <a:cubicBezTo>
                    <a:pt x="23" y="168"/>
                    <a:pt x="0" y="191"/>
                    <a:pt x="0" y="21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7" name="Freeform: Shape 116">
            <a:extLst>
              <a:ext uri="{FF2B5EF4-FFF2-40B4-BE49-F238E27FC236}">
                <a16:creationId xmlns:a16="http://schemas.microsoft.com/office/drawing/2014/main" id="{79E60506-5550-4324-8DBA-C523399CBA47}"/>
              </a:ext>
            </a:extLst>
          </p:cNvPr>
          <p:cNvSpPr/>
          <p:nvPr/>
        </p:nvSpPr>
        <p:spPr>
          <a:xfrm flipH="1">
            <a:off x="8483107" y="0"/>
            <a:ext cx="3823060" cy="2896927"/>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0" name="Marcador de texto 15">
            <a:extLst>
              <a:ext uri="{FF2B5EF4-FFF2-40B4-BE49-F238E27FC236}">
                <a16:creationId xmlns:a16="http://schemas.microsoft.com/office/drawing/2014/main" id="{9D0257C6-2A66-420D-B514-64CBCD58068E}"/>
              </a:ext>
            </a:extLst>
          </p:cNvPr>
          <p:cNvSpPr txBox="1">
            <a:spLocks/>
          </p:cNvSpPr>
          <p:nvPr/>
        </p:nvSpPr>
        <p:spPr>
          <a:xfrm>
            <a:off x="617313" y="685799"/>
            <a:ext cx="2571201" cy="221599"/>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1"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600" b="1" i="0" u="none" strike="noStrike" kern="1200" cap="none" spc="0" normalizeH="0" baseline="0" noProof="0" dirty="0">
                <a:ln>
                  <a:noFill/>
                </a:ln>
                <a:solidFill>
                  <a:schemeClr val="accent6">
                    <a:lumMod val="75000"/>
                  </a:schemeClr>
                </a:solidFill>
                <a:effectLst/>
                <a:uLnTx/>
                <a:uFillTx/>
                <a:latin typeface="Georgia"/>
                <a:ea typeface="+mj-ea"/>
                <a:cs typeface="+mj-cs"/>
              </a:rPr>
              <a:t>Lorem ipsum</a:t>
            </a:r>
            <a:endParaRPr kumimoji="0" lang="en-US" sz="1600" b="1" i="0" u="none" strike="noStrike" kern="1200" cap="none" spc="0" normalizeH="0" baseline="0" noProof="0" dirty="0">
              <a:ln>
                <a:noFill/>
              </a:ln>
              <a:solidFill>
                <a:schemeClr val="accent6">
                  <a:lumMod val="75000"/>
                </a:schemeClr>
              </a:solidFill>
              <a:effectLst/>
              <a:uLnTx/>
              <a:uFillTx/>
              <a:latin typeface="Georgia"/>
              <a:ea typeface="+mj-ea"/>
              <a:cs typeface="+mj-cs"/>
            </a:endParaRPr>
          </a:p>
        </p:txBody>
      </p:sp>
      <p:sp>
        <p:nvSpPr>
          <p:cNvPr id="121" name="Marcador de texto 17">
            <a:extLst>
              <a:ext uri="{FF2B5EF4-FFF2-40B4-BE49-F238E27FC236}">
                <a16:creationId xmlns:a16="http://schemas.microsoft.com/office/drawing/2014/main" id="{F27AFC1F-36DC-439D-8CB3-2140C0D4ECB9}"/>
              </a:ext>
            </a:extLst>
          </p:cNvPr>
          <p:cNvSpPr txBox="1">
            <a:spLocks/>
          </p:cNvSpPr>
          <p:nvPr/>
        </p:nvSpPr>
        <p:spPr>
          <a:xfrm>
            <a:off x="617313" y="991004"/>
            <a:ext cx="2571201" cy="1107996"/>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0"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r"/>
            <a:r>
              <a:rPr lang="da-DK" sz="1600" dirty="0">
                <a:solidFill>
                  <a:schemeClr val="tx1">
                    <a:lumMod val="75000"/>
                    <a:lumOff val="25000"/>
                  </a:schemeClr>
                </a:solidFill>
              </a:rPr>
              <a:t>Lorem ipsum dolor sit amet, consectetur adipiscing elit. Fusce semper feugiat nulla, et blandit nibh imperdiet vitae.</a:t>
            </a:r>
          </a:p>
        </p:txBody>
      </p:sp>
      <p:sp>
        <p:nvSpPr>
          <p:cNvPr id="122" name="Marcador de texto 15">
            <a:extLst>
              <a:ext uri="{FF2B5EF4-FFF2-40B4-BE49-F238E27FC236}">
                <a16:creationId xmlns:a16="http://schemas.microsoft.com/office/drawing/2014/main" id="{9F472016-A85F-49A6-BDCC-E34B92257802}"/>
              </a:ext>
            </a:extLst>
          </p:cNvPr>
          <p:cNvSpPr txBox="1">
            <a:spLocks/>
          </p:cNvSpPr>
          <p:nvPr/>
        </p:nvSpPr>
        <p:spPr>
          <a:xfrm>
            <a:off x="617313" y="2963072"/>
            <a:ext cx="2571201" cy="221599"/>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1"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600" b="1" i="0" u="none" strike="noStrike" kern="1200" cap="none" spc="0" normalizeH="0" baseline="0" noProof="0" dirty="0">
                <a:ln>
                  <a:noFill/>
                </a:ln>
                <a:solidFill>
                  <a:schemeClr val="accent6">
                    <a:lumMod val="75000"/>
                  </a:schemeClr>
                </a:solidFill>
                <a:effectLst/>
                <a:uLnTx/>
                <a:uFillTx/>
                <a:latin typeface="Georgia"/>
                <a:ea typeface="+mj-ea"/>
                <a:cs typeface="+mj-cs"/>
              </a:rPr>
              <a:t>Lorem ipsum</a:t>
            </a:r>
            <a:endParaRPr kumimoji="0" lang="en-US" sz="1600" b="1" i="0" u="none" strike="noStrike" kern="1200" cap="none" spc="0" normalizeH="0" baseline="0" noProof="0" dirty="0">
              <a:ln>
                <a:noFill/>
              </a:ln>
              <a:solidFill>
                <a:schemeClr val="accent6">
                  <a:lumMod val="75000"/>
                </a:schemeClr>
              </a:solidFill>
              <a:effectLst/>
              <a:uLnTx/>
              <a:uFillTx/>
              <a:latin typeface="Georgia"/>
              <a:ea typeface="+mj-ea"/>
              <a:cs typeface="+mj-cs"/>
            </a:endParaRPr>
          </a:p>
        </p:txBody>
      </p:sp>
      <p:sp>
        <p:nvSpPr>
          <p:cNvPr id="123" name="Marcador de texto 17">
            <a:extLst>
              <a:ext uri="{FF2B5EF4-FFF2-40B4-BE49-F238E27FC236}">
                <a16:creationId xmlns:a16="http://schemas.microsoft.com/office/drawing/2014/main" id="{8792AE41-C877-4BFD-90A1-16689214ADD6}"/>
              </a:ext>
            </a:extLst>
          </p:cNvPr>
          <p:cNvSpPr txBox="1">
            <a:spLocks/>
          </p:cNvSpPr>
          <p:nvPr/>
        </p:nvSpPr>
        <p:spPr>
          <a:xfrm>
            <a:off x="617313" y="3268277"/>
            <a:ext cx="2571201" cy="1107996"/>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0"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r"/>
            <a:r>
              <a:rPr lang="da-DK" sz="1600" dirty="0">
                <a:solidFill>
                  <a:schemeClr val="tx1">
                    <a:lumMod val="75000"/>
                    <a:lumOff val="25000"/>
                  </a:schemeClr>
                </a:solidFill>
              </a:rPr>
              <a:t>Lorem ipsum dolor sit amet, consectetur adipiscing elit. Fusce semper feugiat nulla, et blandit nibh imperdiet vitae.</a:t>
            </a:r>
          </a:p>
        </p:txBody>
      </p:sp>
      <p:sp>
        <p:nvSpPr>
          <p:cNvPr id="124" name="Marcador de texto 15">
            <a:extLst>
              <a:ext uri="{FF2B5EF4-FFF2-40B4-BE49-F238E27FC236}">
                <a16:creationId xmlns:a16="http://schemas.microsoft.com/office/drawing/2014/main" id="{69D65AFA-3F37-4E55-9B37-C3F41BE77A9A}"/>
              </a:ext>
            </a:extLst>
          </p:cNvPr>
          <p:cNvSpPr txBox="1">
            <a:spLocks/>
          </p:cNvSpPr>
          <p:nvPr/>
        </p:nvSpPr>
        <p:spPr>
          <a:xfrm>
            <a:off x="9023130" y="685799"/>
            <a:ext cx="2571201" cy="221599"/>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1"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600" b="1" i="0" u="none" strike="noStrike" kern="1200" cap="none" spc="0" normalizeH="0" baseline="0" noProof="0" dirty="0">
                <a:ln>
                  <a:noFill/>
                </a:ln>
                <a:solidFill>
                  <a:schemeClr val="accent6">
                    <a:lumMod val="75000"/>
                  </a:schemeClr>
                </a:solidFill>
                <a:effectLst/>
                <a:uLnTx/>
                <a:uFillTx/>
                <a:latin typeface="Georgia"/>
                <a:ea typeface="+mj-ea"/>
                <a:cs typeface="+mj-cs"/>
              </a:rPr>
              <a:t>Lorem ipsum</a:t>
            </a:r>
            <a:endParaRPr kumimoji="0" lang="en-US" sz="1600" b="1" i="0" u="none" strike="noStrike" kern="1200" cap="none" spc="0" normalizeH="0" baseline="0" noProof="0" dirty="0">
              <a:ln>
                <a:noFill/>
              </a:ln>
              <a:solidFill>
                <a:schemeClr val="accent6">
                  <a:lumMod val="75000"/>
                </a:schemeClr>
              </a:solidFill>
              <a:effectLst/>
              <a:uLnTx/>
              <a:uFillTx/>
              <a:latin typeface="Georgia"/>
              <a:ea typeface="+mj-ea"/>
              <a:cs typeface="+mj-cs"/>
            </a:endParaRPr>
          </a:p>
        </p:txBody>
      </p:sp>
      <p:sp>
        <p:nvSpPr>
          <p:cNvPr id="125" name="Marcador de texto 17">
            <a:extLst>
              <a:ext uri="{FF2B5EF4-FFF2-40B4-BE49-F238E27FC236}">
                <a16:creationId xmlns:a16="http://schemas.microsoft.com/office/drawing/2014/main" id="{85661DAD-698D-4D38-906A-48B487F17879}"/>
              </a:ext>
            </a:extLst>
          </p:cNvPr>
          <p:cNvSpPr txBox="1">
            <a:spLocks/>
          </p:cNvSpPr>
          <p:nvPr/>
        </p:nvSpPr>
        <p:spPr>
          <a:xfrm>
            <a:off x="9023130" y="991004"/>
            <a:ext cx="2571201" cy="1107996"/>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0"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da-DK" sz="1600" dirty="0">
                <a:solidFill>
                  <a:schemeClr val="tx1">
                    <a:lumMod val="75000"/>
                    <a:lumOff val="25000"/>
                  </a:schemeClr>
                </a:solidFill>
              </a:rPr>
              <a:t>Lorem ipsum dolor sit amet, consectetur adipiscing elit. Fusce semper feugiat nulla, et blandit nibh imperdiet vitae.</a:t>
            </a:r>
          </a:p>
        </p:txBody>
      </p:sp>
      <p:sp>
        <p:nvSpPr>
          <p:cNvPr id="126" name="Marcador de texto 15">
            <a:extLst>
              <a:ext uri="{FF2B5EF4-FFF2-40B4-BE49-F238E27FC236}">
                <a16:creationId xmlns:a16="http://schemas.microsoft.com/office/drawing/2014/main" id="{D86CBF64-334A-4C93-9517-7DD0DBE6227B}"/>
              </a:ext>
            </a:extLst>
          </p:cNvPr>
          <p:cNvSpPr txBox="1">
            <a:spLocks/>
          </p:cNvSpPr>
          <p:nvPr/>
        </p:nvSpPr>
        <p:spPr>
          <a:xfrm>
            <a:off x="9023130" y="2963072"/>
            <a:ext cx="2571201" cy="221599"/>
          </a:xfrm>
          <a:prstGeom prst="rect">
            <a:avLst/>
          </a:prstGeom>
        </p:spPr>
        <p:txBody>
          <a:bodyPr vert="horz" wrap="square" lIns="0" tIns="0" rIns="0" bIns="0" rtlCol="0" anchor="ctr">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1"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a-DK" sz="1600" b="1" i="0" u="none" strike="noStrike" kern="1200" cap="none" spc="0" normalizeH="0" baseline="0" noProof="0" dirty="0">
                <a:ln>
                  <a:noFill/>
                </a:ln>
                <a:solidFill>
                  <a:schemeClr val="accent6">
                    <a:lumMod val="75000"/>
                  </a:schemeClr>
                </a:solidFill>
                <a:effectLst/>
                <a:uLnTx/>
                <a:uFillTx/>
                <a:latin typeface="Georgia"/>
                <a:ea typeface="+mj-ea"/>
                <a:cs typeface="+mj-cs"/>
              </a:rPr>
              <a:t>Lorem ipsum</a:t>
            </a:r>
            <a:endParaRPr kumimoji="0" lang="en-US" sz="1600" b="1" i="0" u="none" strike="noStrike" kern="1200" cap="none" spc="0" normalizeH="0" baseline="0" noProof="0" dirty="0">
              <a:ln>
                <a:noFill/>
              </a:ln>
              <a:solidFill>
                <a:schemeClr val="accent6">
                  <a:lumMod val="75000"/>
                </a:schemeClr>
              </a:solidFill>
              <a:effectLst/>
              <a:uLnTx/>
              <a:uFillTx/>
              <a:latin typeface="Georgia"/>
              <a:ea typeface="+mj-ea"/>
              <a:cs typeface="+mj-cs"/>
            </a:endParaRPr>
          </a:p>
        </p:txBody>
      </p:sp>
      <p:sp>
        <p:nvSpPr>
          <p:cNvPr id="127" name="Marcador de texto 17">
            <a:extLst>
              <a:ext uri="{FF2B5EF4-FFF2-40B4-BE49-F238E27FC236}">
                <a16:creationId xmlns:a16="http://schemas.microsoft.com/office/drawing/2014/main" id="{F577207C-34A2-4B08-B890-52FD9401BB92}"/>
              </a:ext>
            </a:extLst>
          </p:cNvPr>
          <p:cNvSpPr txBox="1">
            <a:spLocks/>
          </p:cNvSpPr>
          <p:nvPr/>
        </p:nvSpPr>
        <p:spPr>
          <a:xfrm>
            <a:off x="9023130" y="3268277"/>
            <a:ext cx="2571201" cy="1107996"/>
          </a:xfrm>
          <a:prstGeom prst="rect">
            <a:avLst/>
          </a:prstGeom>
        </p:spPr>
        <p:txBody>
          <a:bodyPr vert="horz" wrap="square" lIns="0" tIns="0" rIns="0" bIns="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lang="es-ES" sz="1400" b="0" kern="1200" dirty="0" smtClean="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da-DK" sz="1600" dirty="0">
                <a:solidFill>
                  <a:schemeClr val="tx1">
                    <a:lumMod val="75000"/>
                    <a:lumOff val="25000"/>
                  </a:schemeClr>
                </a:solidFill>
              </a:rPr>
              <a:t>Lorem ipsum dolor sit amet, consectetur adipiscing elit. Fusce semper feugiat nulla, et blandit nibh imperdiet vitae.</a:t>
            </a:r>
          </a:p>
        </p:txBody>
      </p:sp>
      <p:sp>
        <p:nvSpPr>
          <p:cNvPr id="130" name="Title 1">
            <a:extLst>
              <a:ext uri="{FF2B5EF4-FFF2-40B4-BE49-F238E27FC236}">
                <a16:creationId xmlns:a16="http://schemas.microsoft.com/office/drawing/2014/main" id="{443548E2-13DE-44C7-AD2D-A2C0D325448E}"/>
              </a:ext>
            </a:extLst>
          </p:cNvPr>
          <p:cNvSpPr txBox="1">
            <a:spLocks/>
          </p:cNvSpPr>
          <p:nvPr/>
        </p:nvSpPr>
        <p:spPr>
          <a:xfrm>
            <a:off x="5574269" y="1541124"/>
            <a:ext cx="711200" cy="49244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00000"/>
              </a:lnSpc>
            </a:pPr>
            <a:r>
              <a:rPr lang="en-US" sz="3200" dirty="0">
                <a:solidFill>
                  <a:schemeClr val="bg1">
                    <a:lumMod val="95000"/>
                  </a:schemeClr>
                </a:solidFill>
              </a:rPr>
              <a:t>01</a:t>
            </a:r>
          </a:p>
        </p:txBody>
      </p:sp>
      <p:sp>
        <p:nvSpPr>
          <p:cNvPr id="131" name="Title 1">
            <a:extLst>
              <a:ext uri="{FF2B5EF4-FFF2-40B4-BE49-F238E27FC236}">
                <a16:creationId xmlns:a16="http://schemas.microsoft.com/office/drawing/2014/main" id="{F5A60DE9-A33A-4F13-B749-3862136FBF62}"/>
              </a:ext>
            </a:extLst>
          </p:cNvPr>
          <p:cNvSpPr txBox="1">
            <a:spLocks/>
          </p:cNvSpPr>
          <p:nvPr/>
        </p:nvSpPr>
        <p:spPr>
          <a:xfrm>
            <a:off x="6968511" y="2324597"/>
            <a:ext cx="711200" cy="49244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00000"/>
              </a:lnSpc>
            </a:pPr>
            <a:r>
              <a:rPr lang="en-US" sz="3200" dirty="0">
                <a:solidFill>
                  <a:schemeClr val="tx1">
                    <a:lumMod val="75000"/>
                    <a:lumOff val="25000"/>
                  </a:schemeClr>
                </a:solidFill>
              </a:rPr>
              <a:t>02</a:t>
            </a:r>
          </a:p>
        </p:txBody>
      </p:sp>
      <p:sp>
        <p:nvSpPr>
          <p:cNvPr id="132" name="Title 1">
            <a:extLst>
              <a:ext uri="{FF2B5EF4-FFF2-40B4-BE49-F238E27FC236}">
                <a16:creationId xmlns:a16="http://schemas.microsoft.com/office/drawing/2014/main" id="{657D9D4F-08B6-46DD-BB9D-53D105883803}"/>
              </a:ext>
            </a:extLst>
          </p:cNvPr>
          <p:cNvSpPr txBox="1">
            <a:spLocks/>
          </p:cNvSpPr>
          <p:nvPr/>
        </p:nvSpPr>
        <p:spPr>
          <a:xfrm>
            <a:off x="6065121" y="3739556"/>
            <a:ext cx="711200" cy="49244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00000"/>
              </a:lnSpc>
            </a:pPr>
            <a:r>
              <a:rPr lang="en-US" sz="3200" dirty="0">
                <a:solidFill>
                  <a:schemeClr val="tx1">
                    <a:lumMod val="75000"/>
                    <a:lumOff val="25000"/>
                  </a:schemeClr>
                </a:solidFill>
              </a:rPr>
              <a:t>03</a:t>
            </a:r>
          </a:p>
        </p:txBody>
      </p:sp>
      <p:sp>
        <p:nvSpPr>
          <p:cNvPr id="133" name="Title 1">
            <a:extLst>
              <a:ext uri="{FF2B5EF4-FFF2-40B4-BE49-F238E27FC236}">
                <a16:creationId xmlns:a16="http://schemas.microsoft.com/office/drawing/2014/main" id="{8ECD35E3-4CBF-46CA-B1E5-96F0BC8700B9}"/>
              </a:ext>
            </a:extLst>
          </p:cNvPr>
          <p:cNvSpPr txBox="1">
            <a:spLocks/>
          </p:cNvSpPr>
          <p:nvPr/>
        </p:nvSpPr>
        <p:spPr>
          <a:xfrm>
            <a:off x="4686301" y="2936871"/>
            <a:ext cx="711200" cy="49244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nSpc>
                <a:spcPct val="100000"/>
              </a:lnSpc>
            </a:pPr>
            <a:r>
              <a:rPr lang="en-US" sz="3200" dirty="0">
                <a:solidFill>
                  <a:schemeClr val="bg1">
                    <a:lumMod val="95000"/>
                  </a:schemeClr>
                </a:solidFill>
              </a:rPr>
              <a:t>04</a:t>
            </a:r>
          </a:p>
        </p:txBody>
      </p:sp>
      <p:grpSp>
        <p:nvGrpSpPr>
          <p:cNvPr id="134" name="Group 133">
            <a:extLst>
              <a:ext uri="{FF2B5EF4-FFF2-40B4-BE49-F238E27FC236}">
                <a16:creationId xmlns:a16="http://schemas.microsoft.com/office/drawing/2014/main" id="{5B550335-5B62-4756-807B-4A44DAA596FD}"/>
              </a:ext>
            </a:extLst>
          </p:cNvPr>
          <p:cNvGrpSpPr/>
          <p:nvPr/>
        </p:nvGrpSpPr>
        <p:grpSpPr>
          <a:xfrm>
            <a:off x="4388863" y="1359442"/>
            <a:ext cx="866775" cy="824958"/>
            <a:chOff x="3390900" y="4346575"/>
            <a:chExt cx="361950" cy="344488"/>
          </a:xfrm>
          <a:solidFill>
            <a:schemeClr val="bg1"/>
          </a:solidFill>
        </p:grpSpPr>
        <p:sp>
          <p:nvSpPr>
            <p:cNvPr id="135" name="Freeform 1228">
              <a:extLst>
                <a:ext uri="{FF2B5EF4-FFF2-40B4-BE49-F238E27FC236}">
                  <a16:creationId xmlns:a16="http://schemas.microsoft.com/office/drawing/2014/main" id="{221422DB-FA07-4256-B20F-19275E2D3BC0}"/>
                </a:ext>
              </a:extLst>
            </p:cNvPr>
            <p:cNvSpPr>
              <a:spLocks/>
            </p:cNvSpPr>
            <p:nvPr/>
          </p:nvSpPr>
          <p:spPr bwMode="auto">
            <a:xfrm>
              <a:off x="3390900" y="4676775"/>
              <a:ext cx="361950" cy="14288"/>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1229">
              <a:extLst>
                <a:ext uri="{FF2B5EF4-FFF2-40B4-BE49-F238E27FC236}">
                  <a16:creationId xmlns:a16="http://schemas.microsoft.com/office/drawing/2014/main" id="{81D1D4DC-D1B3-4A0D-B13C-6F8F3EB21AC1}"/>
                </a:ext>
              </a:extLst>
            </p:cNvPr>
            <p:cNvSpPr>
              <a:spLocks noEditPoints="1"/>
            </p:cNvSpPr>
            <p:nvPr/>
          </p:nvSpPr>
          <p:spPr bwMode="auto">
            <a:xfrm>
              <a:off x="3676650" y="4630738"/>
              <a:ext cx="60325" cy="60325"/>
            </a:xfrm>
            <a:custGeom>
              <a:avLst/>
              <a:gdLst>
                <a:gd name="T0" fmla="*/ 14 w 16"/>
                <a:gd name="T1" fmla="*/ 16 h 16"/>
                <a:gd name="T2" fmla="*/ 2 w 16"/>
                <a:gd name="T3" fmla="*/ 16 h 16"/>
                <a:gd name="T4" fmla="*/ 0 w 16"/>
                <a:gd name="T5" fmla="*/ 14 h 16"/>
                <a:gd name="T6" fmla="*/ 0 w 16"/>
                <a:gd name="T7" fmla="*/ 2 h 16"/>
                <a:gd name="T8" fmla="*/ 2 w 16"/>
                <a:gd name="T9" fmla="*/ 0 h 16"/>
                <a:gd name="T10" fmla="*/ 14 w 16"/>
                <a:gd name="T11" fmla="*/ 0 h 16"/>
                <a:gd name="T12" fmla="*/ 16 w 16"/>
                <a:gd name="T13" fmla="*/ 2 h 16"/>
                <a:gd name="T14" fmla="*/ 16 w 16"/>
                <a:gd name="T15" fmla="*/ 14 h 16"/>
                <a:gd name="T16" fmla="*/ 14 w 16"/>
                <a:gd name="T17" fmla="*/ 16 h 16"/>
                <a:gd name="T18" fmla="*/ 4 w 16"/>
                <a:gd name="T19" fmla="*/ 12 h 16"/>
                <a:gd name="T20" fmla="*/ 12 w 16"/>
                <a:gd name="T21" fmla="*/ 12 h 16"/>
                <a:gd name="T22" fmla="*/ 12 w 16"/>
                <a:gd name="T23" fmla="*/ 4 h 16"/>
                <a:gd name="T24" fmla="*/ 4 w 16"/>
                <a:gd name="T25" fmla="*/ 4 h 16"/>
                <a:gd name="T26" fmla="*/ 4 w 16"/>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16">
                  <a:moveTo>
                    <a:pt x="14" y="16"/>
                  </a:moveTo>
                  <a:cubicBezTo>
                    <a:pt x="2" y="16"/>
                    <a:pt x="2" y="16"/>
                    <a:pt x="2" y="16"/>
                  </a:cubicBezTo>
                  <a:cubicBezTo>
                    <a:pt x="1" y="16"/>
                    <a:pt x="0" y="15"/>
                    <a:pt x="0" y="14"/>
                  </a:cubicBezTo>
                  <a:cubicBezTo>
                    <a:pt x="0" y="2"/>
                    <a:pt x="0" y="2"/>
                    <a:pt x="0" y="2"/>
                  </a:cubicBezTo>
                  <a:cubicBezTo>
                    <a:pt x="0" y="1"/>
                    <a:pt x="1" y="0"/>
                    <a:pt x="2" y="0"/>
                  </a:cubicBezTo>
                  <a:cubicBezTo>
                    <a:pt x="14" y="0"/>
                    <a:pt x="14" y="0"/>
                    <a:pt x="14" y="0"/>
                  </a:cubicBezTo>
                  <a:cubicBezTo>
                    <a:pt x="15" y="0"/>
                    <a:pt x="16" y="1"/>
                    <a:pt x="16" y="2"/>
                  </a:cubicBezTo>
                  <a:cubicBezTo>
                    <a:pt x="16" y="14"/>
                    <a:pt x="16" y="14"/>
                    <a:pt x="16" y="14"/>
                  </a:cubicBezTo>
                  <a:cubicBezTo>
                    <a:pt x="16" y="15"/>
                    <a:pt x="15" y="16"/>
                    <a:pt x="14" y="16"/>
                  </a:cubicBezTo>
                  <a:close/>
                  <a:moveTo>
                    <a:pt x="4" y="12"/>
                  </a:moveTo>
                  <a:cubicBezTo>
                    <a:pt x="12" y="12"/>
                    <a:pt x="12" y="12"/>
                    <a:pt x="12" y="12"/>
                  </a:cubicBezTo>
                  <a:cubicBezTo>
                    <a:pt x="12" y="4"/>
                    <a:pt x="12" y="4"/>
                    <a:pt x="12"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1230">
              <a:extLst>
                <a:ext uri="{FF2B5EF4-FFF2-40B4-BE49-F238E27FC236}">
                  <a16:creationId xmlns:a16="http://schemas.microsoft.com/office/drawing/2014/main" id="{4F6A4E8F-6FE6-45A0-9DCB-D20B6924E9EA}"/>
                </a:ext>
              </a:extLst>
            </p:cNvPr>
            <p:cNvSpPr>
              <a:spLocks noEditPoints="1"/>
            </p:cNvSpPr>
            <p:nvPr/>
          </p:nvSpPr>
          <p:spPr bwMode="auto">
            <a:xfrm>
              <a:off x="3586163" y="4572000"/>
              <a:ext cx="60325" cy="119063"/>
            </a:xfrm>
            <a:custGeom>
              <a:avLst/>
              <a:gdLst>
                <a:gd name="T0" fmla="*/ 14 w 16"/>
                <a:gd name="T1" fmla="*/ 32 h 32"/>
                <a:gd name="T2" fmla="*/ 2 w 16"/>
                <a:gd name="T3" fmla="*/ 32 h 32"/>
                <a:gd name="T4" fmla="*/ 0 w 16"/>
                <a:gd name="T5" fmla="*/ 30 h 32"/>
                <a:gd name="T6" fmla="*/ 0 w 16"/>
                <a:gd name="T7" fmla="*/ 2 h 32"/>
                <a:gd name="T8" fmla="*/ 2 w 16"/>
                <a:gd name="T9" fmla="*/ 0 h 32"/>
                <a:gd name="T10" fmla="*/ 14 w 16"/>
                <a:gd name="T11" fmla="*/ 0 h 32"/>
                <a:gd name="T12" fmla="*/ 16 w 16"/>
                <a:gd name="T13" fmla="*/ 2 h 32"/>
                <a:gd name="T14" fmla="*/ 16 w 16"/>
                <a:gd name="T15" fmla="*/ 30 h 32"/>
                <a:gd name="T16" fmla="*/ 14 w 16"/>
                <a:gd name="T17" fmla="*/ 32 h 32"/>
                <a:gd name="T18" fmla="*/ 4 w 16"/>
                <a:gd name="T19" fmla="*/ 28 h 32"/>
                <a:gd name="T20" fmla="*/ 12 w 16"/>
                <a:gd name="T21" fmla="*/ 28 h 32"/>
                <a:gd name="T22" fmla="*/ 12 w 16"/>
                <a:gd name="T23" fmla="*/ 4 h 32"/>
                <a:gd name="T24" fmla="*/ 4 w 16"/>
                <a:gd name="T25" fmla="*/ 4 h 32"/>
                <a:gd name="T26" fmla="*/ 4 w 16"/>
                <a:gd name="T2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2">
                  <a:moveTo>
                    <a:pt x="14" y="32"/>
                  </a:moveTo>
                  <a:cubicBezTo>
                    <a:pt x="2" y="32"/>
                    <a:pt x="2" y="32"/>
                    <a:pt x="2" y="32"/>
                  </a:cubicBezTo>
                  <a:cubicBezTo>
                    <a:pt x="1" y="32"/>
                    <a:pt x="0" y="31"/>
                    <a:pt x="0" y="30"/>
                  </a:cubicBezTo>
                  <a:cubicBezTo>
                    <a:pt x="0" y="2"/>
                    <a:pt x="0" y="2"/>
                    <a:pt x="0" y="2"/>
                  </a:cubicBezTo>
                  <a:cubicBezTo>
                    <a:pt x="0" y="1"/>
                    <a:pt x="1" y="0"/>
                    <a:pt x="2" y="0"/>
                  </a:cubicBezTo>
                  <a:cubicBezTo>
                    <a:pt x="14" y="0"/>
                    <a:pt x="14" y="0"/>
                    <a:pt x="14" y="0"/>
                  </a:cubicBezTo>
                  <a:cubicBezTo>
                    <a:pt x="15" y="0"/>
                    <a:pt x="16" y="1"/>
                    <a:pt x="16" y="2"/>
                  </a:cubicBezTo>
                  <a:cubicBezTo>
                    <a:pt x="16" y="30"/>
                    <a:pt x="16" y="30"/>
                    <a:pt x="16" y="30"/>
                  </a:cubicBezTo>
                  <a:cubicBezTo>
                    <a:pt x="16" y="31"/>
                    <a:pt x="15" y="32"/>
                    <a:pt x="14" y="32"/>
                  </a:cubicBezTo>
                  <a:close/>
                  <a:moveTo>
                    <a:pt x="4" y="28"/>
                  </a:moveTo>
                  <a:cubicBezTo>
                    <a:pt x="12" y="28"/>
                    <a:pt x="12" y="28"/>
                    <a:pt x="12" y="28"/>
                  </a:cubicBezTo>
                  <a:cubicBezTo>
                    <a:pt x="12" y="4"/>
                    <a:pt x="12" y="4"/>
                    <a:pt x="12" y="4"/>
                  </a:cubicBezTo>
                  <a:cubicBezTo>
                    <a:pt x="4" y="4"/>
                    <a:pt x="4" y="4"/>
                    <a:pt x="4" y="4"/>
                  </a:cubicBezTo>
                  <a:lnTo>
                    <a:pt x="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Freeform 1231">
              <a:extLst>
                <a:ext uri="{FF2B5EF4-FFF2-40B4-BE49-F238E27FC236}">
                  <a16:creationId xmlns:a16="http://schemas.microsoft.com/office/drawing/2014/main" id="{28B04E87-4C99-4E66-84A2-BFE901FDB502}"/>
                </a:ext>
              </a:extLst>
            </p:cNvPr>
            <p:cNvSpPr>
              <a:spLocks noEditPoints="1"/>
            </p:cNvSpPr>
            <p:nvPr/>
          </p:nvSpPr>
          <p:spPr bwMode="auto">
            <a:xfrm>
              <a:off x="3497263" y="4511675"/>
              <a:ext cx="60325" cy="179388"/>
            </a:xfrm>
            <a:custGeom>
              <a:avLst/>
              <a:gdLst>
                <a:gd name="T0" fmla="*/ 14 w 16"/>
                <a:gd name="T1" fmla="*/ 48 h 48"/>
                <a:gd name="T2" fmla="*/ 2 w 16"/>
                <a:gd name="T3" fmla="*/ 48 h 48"/>
                <a:gd name="T4" fmla="*/ 0 w 16"/>
                <a:gd name="T5" fmla="*/ 46 h 48"/>
                <a:gd name="T6" fmla="*/ 0 w 16"/>
                <a:gd name="T7" fmla="*/ 2 h 48"/>
                <a:gd name="T8" fmla="*/ 2 w 16"/>
                <a:gd name="T9" fmla="*/ 0 h 48"/>
                <a:gd name="T10" fmla="*/ 14 w 16"/>
                <a:gd name="T11" fmla="*/ 0 h 48"/>
                <a:gd name="T12" fmla="*/ 16 w 16"/>
                <a:gd name="T13" fmla="*/ 2 h 48"/>
                <a:gd name="T14" fmla="*/ 16 w 16"/>
                <a:gd name="T15" fmla="*/ 46 h 48"/>
                <a:gd name="T16" fmla="*/ 14 w 16"/>
                <a:gd name="T17" fmla="*/ 48 h 48"/>
                <a:gd name="T18" fmla="*/ 4 w 16"/>
                <a:gd name="T19" fmla="*/ 44 h 48"/>
                <a:gd name="T20" fmla="*/ 12 w 16"/>
                <a:gd name="T21" fmla="*/ 44 h 48"/>
                <a:gd name="T22" fmla="*/ 12 w 16"/>
                <a:gd name="T23" fmla="*/ 4 h 48"/>
                <a:gd name="T24" fmla="*/ 4 w 16"/>
                <a:gd name="T25" fmla="*/ 4 h 48"/>
                <a:gd name="T26" fmla="*/ 4 w 16"/>
                <a:gd name="T2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8">
                  <a:moveTo>
                    <a:pt x="14" y="48"/>
                  </a:moveTo>
                  <a:cubicBezTo>
                    <a:pt x="2" y="48"/>
                    <a:pt x="2" y="48"/>
                    <a:pt x="2" y="48"/>
                  </a:cubicBezTo>
                  <a:cubicBezTo>
                    <a:pt x="1" y="48"/>
                    <a:pt x="0" y="47"/>
                    <a:pt x="0" y="46"/>
                  </a:cubicBezTo>
                  <a:cubicBezTo>
                    <a:pt x="0" y="2"/>
                    <a:pt x="0" y="2"/>
                    <a:pt x="0" y="2"/>
                  </a:cubicBezTo>
                  <a:cubicBezTo>
                    <a:pt x="0" y="1"/>
                    <a:pt x="1" y="0"/>
                    <a:pt x="2" y="0"/>
                  </a:cubicBezTo>
                  <a:cubicBezTo>
                    <a:pt x="14" y="0"/>
                    <a:pt x="14" y="0"/>
                    <a:pt x="14" y="0"/>
                  </a:cubicBezTo>
                  <a:cubicBezTo>
                    <a:pt x="15" y="0"/>
                    <a:pt x="16" y="1"/>
                    <a:pt x="16" y="2"/>
                  </a:cubicBezTo>
                  <a:cubicBezTo>
                    <a:pt x="16" y="46"/>
                    <a:pt x="16" y="46"/>
                    <a:pt x="16" y="46"/>
                  </a:cubicBezTo>
                  <a:cubicBezTo>
                    <a:pt x="16" y="47"/>
                    <a:pt x="15" y="48"/>
                    <a:pt x="14" y="48"/>
                  </a:cubicBezTo>
                  <a:close/>
                  <a:moveTo>
                    <a:pt x="4" y="44"/>
                  </a:moveTo>
                  <a:cubicBezTo>
                    <a:pt x="12" y="44"/>
                    <a:pt x="12" y="44"/>
                    <a:pt x="12" y="44"/>
                  </a:cubicBezTo>
                  <a:cubicBezTo>
                    <a:pt x="12" y="4"/>
                    <a:pt x="12" y="4"/>
                    <a:pt x="12" y="4"/>
                  </a:cubicBezTo>
                  <a:cubicBezTo>
                    <a:pt x="4" y="4"/>
                    <a:pt x="4" y="4"/>
                    <a:pt x="4" y="4"/>
                  </a:cubicBezTo>
                  <a:lnTo>
                    <a:pt x="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1232">
              <a:extLst>
                <a:ext uri="{FF2B5EF4-FFF2-40B4-BE49-F238E27FC236}">
                  <a16:creationId xmlns:a16="http://schemas.microsoft.com/office/drawing/2014/main" id="{1154A5F6-0628-45C1-B931-3F4C5CD9ED5C}"/>
                </a:ext>
              </a:extLst>
            </p:cNvPr>
            <p:cNvSpPr>
              <a:spLocks noEditPoints="1"/>
            </p:cNvSpPr>
            <p:nvPr/>
          </p:nvSpPr>
          <p:spPr bwMode="auto">
            <a:xfrm>
              <a:off x="3406775" y="4451350"/>
              <a:ext cx="60325" cy="239713"/>
            </a:xfrm>
            <a:custGeom>
              <a:avLst/>
              <a:gdLst>
                <a:gd name="T0" fmla="*/ 14 w 16"/>
                <a:gd name="T1" fmla="*/ 64 h 64"/>
                <a:gd name="T2" fmla="*/ 2 w 16"/>
                <a:gd name="T3" fmla="*/ 64 h 64"/>
                <a:gd name="T4" fmla="*/ 0 w 16"/>
                <a:gd name="T5" fmla="*/ 62 h 64"/>
                <a:gd name="T6" fmla="*/ 0 w 16"/>
                <a:gd name="T7" fmla="*/ 2 h 64"/>
                <a:gd name="T8" fmla="*/ 2 w 16"/>
                <a:gd name="T9" fmla="*/ 0 h 64"/>
                <a:gd name="T10" fmla="*/ 14 w 16"/>
                <a:gd name="T11" fmla="*/ 0 h 64"/>
                <a:gd name="T12" fmla="*/ 16 w 16"/>
                <a:gd name="T13" fmla="*/ 2 h 64"/>
                <a:gd name="T14" fmla="*/ 16 w 16"/>
                <a:gd name="T15" fmla="*/ 62 h 64"/>
                <a:gd name="T16" fmla="*/ 14 w 16"/>
                <a:gd name="T17" fmla="*/ 64 h 64"/>
                <a:gd name="T18" fmla="*/ 4 w 16"/>
                <a:gd name="T19" fmla="*/ 60 h 64"/>
                <a:gd name="T20" fmla="*/ 12 w 16"/>
                <a:gd name="T21" fmla="*/ 60 h 64"/>
                <a:gd name="T22" fmla="*/ 12 w 16"/>
                <a:gd name="T23" fmla="*/ 4 h 64"/>
                <a:gd name="T24" fmla="*/ 4 w 16"/>
                <a:gd name="T25" fmla="*/ 4 h 64"/>
                <a:gd name="T26" fmla="*/ 4 w 1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4">
                  <a:moveTo>
                    <a:pt x="14" y="64"/>
                  </a:moveTo>
                  <a:cubicBezTo>
                    <a:pt x="2" y="64"/>
                    <a:pt x="2" y="64"/>
                    <a:pt x="2" y="64"/>
                  </a:cubicBezTo>
                  <a:cubicBezTo>
                    <a:pt x="1" y="64"/>
                    <a:pt x="0" y="63"/>
                    <a:pt x="0" y="62"/>
                  </a:cubicBezTo>
                  <a:cubicBezTo>
                    <a:pt x="0" y="2"/>
                    <a:pt x="0" y="2"/>
                    <a:pt x="0" y="2"/>
                  </a:cubicBezTo>
                  <a:cubicBezTo>
                    <a:pt x="0" y="1"/>
                    <a:pt x="1" y="0"/>
                    <a:pt x="2" y="0"/>
                  </a:cubicBezTo>
                  <a:cubicBezTo>
                    <a:pt x="14" y="0"/>
                    <a:pt x="14" y="0"/>
                    <a:pt x="14" y="0"/>
                  </a:cubicBezTo>
                  <a:cubicBezTo>
                    <a:pt x="15" y="0"/>
                    <a:pt x="16" y="1"/>
                    <a:pt x="16" y="2"/>
                  </a:cubicBezTo>
                  <a:cubicBezTo>
                    <a:pt x="16" y="62"/>
                    <a:pt x="16" y="62"/>
                    <a:pt x="16" y="62"/>
                  </a:cubicBezTo>
                  <a:cubicBezTo>
                    <a:pt x="16" y="63"/>
                    <a:pt x="15" y="64"/>
                    <a:pt x="14" y="64"/>
                  </a:cubicBezTo>
                  <a:close/>
                  <a:moveTo>
                    <a:pt x="4" y="60"/>
                  </a:moveTo>
                  <a:cubicBezTo>
                    <a:pt x="12" y="60"/>
                    <a:pt x="12" y="60"/>
                    <a:pt x="12" y="60"/>
                  </a:cubicBezTo>
                  <a:cubicBezTo>
                    <a:pt x="12" y="4"/>
                    <a:pt x="12" y="4"/>
                    <a:pt x="12" y="4"/>
                  </a:cubicBezTo>
                  <a:cubicBezTo>
                    <a:pt x="4" y="4"/>
                    <a:pt x="4" y="4"/>
                    <a:pt x="4" y="4"/>
                  </a:cubicBezTo>
                  <a:lnTo>
                    <a:pt x="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Freeform 1233">
              <a:extLst>
                <a:ext uri="{FF2B5EF4-FFF2-40B4-BE49-F238E27FC236}">
                  <a16:creationId xmlns:a16="http://schemas.microsoft.com/office/drawing/2014/main" id="{4AED0293-2FAE-4070-BA3A-535300F83C86}"/>
                </a:ext>
              </a:extLst>
            </p:cNvPr>
            <p:cNvSpPr>
              <a:spLocks/>
            </p:cNvSpPr>
            <p:nvPr/>
          </p:nvSpPr>
          <p:spPr bwMode="auto">
            <a:xfrm>
              <a:off x="3429000" y="4346575"/>
              <a:ext cx="285750" cy="195263"/>
            </a:xfrm>
            <a:custGeom>
              <a:avLst/>
              <a:gdLst>
                <a:gd name="T0" fmla="*/ 74 w 76"/>
                <a:gd name="T1" fmla="*/ 52 h 52"/>
                <a:gd name="T2" fmla="*/ 73 w 76"/>
                <a:gd name="T3" fmla="*/ 52 h 52"/>
                <a:gd name="T4" fmla="*/ 1 w 76"/>
                <a:gd name="T5" fmla="*/ 4 h 52"/>
                <a:gd name="T6" fmla="*/ 0 w 76"/>
                <a:gd name="T7" fmla="*/ 1 h 52"/>
                <a:gd name="T8" fmla="*/ 3 w 76"/>
                <a:gd name="T9" fmla="*/ 0 h 52"/>
                <a:gd name="T10" fmla="*/ 75 w 76"/>
                <a:gd name="T11" fmla="*/ 48 h 52"/>
                <a:gd name="T12" fmla="*/ 76 w 76"/>
                <a:gd name="T13" fmla="*/ 51 h 52"/>
                <a:gd name="T14" fmla="*/ 74 w 76"/>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2">
                  <a:moveTo>
                    <a:pt x="74" y="52"/>
                  </a:moveTo>
                  <a:cubicBezTo>
                    <a:pt x="74" y="52"/>
                    <a:pt x="73" y="52"/>
                    <a:pt x="73" y="52"/>
                  </a:cubicBezTo>
                  <a:cubicBezTo>
                    <a:pt x="1" y="4"/>
                    <a:pt x="1" y="4"/>
                    <a:pt x="1" y="4"/>
                  </a:cubicBezTo>
                  <a:cubicBezTo>
                    <a:pt x="0" y="3"/>
                    <a:pt x="0" y="2"/>
                    <a:pt x="0" y="1"/>
                  </a:cubicBezTo>
                  <a:cubicBezTo>
                    <a:pt x="1" y="0"/>
                    <a:pt x="2" y="0"/>
                    <a:pt x="3" y="0"/>
                  </a:cubicBezTo>
                  <a:cubicBezTo>
                    <a:pt x="75" y="48"/>
                    <a:pt x="75" y="48"/>
                    <a:pt x="75" y="48"/>
                  </a:cubicBezTo>
                  <a:cubicBezTo>
                    <a:pt x="76" y="49"/>
                    <a:pt x="76" y="50"/>
                    <a:pt x="76" y="51"/>
                  </a:cubicBezTo>
                  <a:cubicBezTo>
                    <a:pt x="75" y="52"/>
                    <a:pt x="75" y="52"/>
                    <a:pt x="7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1" name="Freeform 1234">
              <a:extLst>
                <a:ext uri="{FF2B5EF4-FFF2-40B4-BE49-F238E27FC236}">
                  <a16:creationId xmlns:a16="http://schemas.microsoft.com/office/drawing/2014/main" id="{C92E772D-3D79-463A-AC30-380C7F2589C0}"/>
                </a:ext>
              </a:extLst>
            </p:cNvPr>
            <p:cNvSpPr>
              <a:spLocks/>
            </p:cNvSpPr>
            <p:nvPr/>
          </p:nvSpPr>
          <p:spPr bwMode="auto">
            <a:xfrm>
              <a:off x="3640138" y="4465638"/>
              <a:ext cx="74613" cy="82550"/>
            </a:xfrm>
            <a:custGeom>
              <a:avLst/>
              <a:gdLst>
                <a:gd name="T0" fmla="*/ 2 w 20"/>
                <a:gd name="T1" fmla="*/ 22 h 22"/>
                <a:gd name="T2" fmla="*/ 0 w 20"/>
                <a:gd name="T3" fmla="*/ 20 h 22"/>
                <a:gd name="T4" fmla="*/ 2 w 20"/>
                <a:gd name="T5" fmla="*/ 18 h 22"/>
                <a:gd name="T6" fmla="*/ 16 w 20"/>
                <a:gd name="T7" fmla="*/ 16 h 22"/>
                <a:gd name="T8" fmla="*/ 14 w 20"/>
                <a:gd name="T9" fmla="*/ 2 h 22"/>
                <a:gd name="T10" fmla="*/ 16 w 20"/>
                <a:gd name="T11" fmla="*/ 0 h 22"/>
                <a:gd name="T12" fmla="*/ 18 w 20"/>
                <a:gd name="T13" fmla="*/ 2 h 22"/>
                <a:gd name="T14" fmla="*/ 20 w 20"/>
                <a:gd name="T15" fmla="*/ 18 h 22"/>
                <a:gd name="T16" fmla="*/ 18 w 20"/>
                <a:gd name="T17" fmla="*/ 20 h 22"/>
                <a:gd name="T18" fmla="*/ 2 w 20"/>
                <a:gd name="T19" fmla="*/ 22 h 22"/>
                <a:gd name="T20" fmla="*/ 2 w 20"/>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
                  <a:moveTo>
                    <a:pt x="2" y="22"/>
                  </a:moveTo>
                  <a:cubicBezTo>
                    <a:pt x="1" y="22"/>
                    <a:pt x="0" y="21"/>
                    <a:pt x="0" y="20"/>
                  </a:cubicBezTo>
                  <a:cubicBezTo>
                    <a:pt x="0" y="19"/>
                    <a:pt x="1" y="18"/>
                    <a:pt x="2" y="18"/>
                  </a:cubicBezTo>
                  <a:cubicBezTo>
                    <a:pt x="16" y="16"/>
                    <a:pt x="16" y="16"/>
                    <a:pt x="16" y="16"/>
                  </a:cubicBezTo>
                  <a:cubicBezTo>
                    <a:pt x="14" y="2"/>
                    <a:pt x="14" y="2"/>
                    <a:pt x="14" y="2"/>
                  </a:cubicBezTo>
                  <a:cubicBezTo>
                    <a:pt x="14" y="1"/>
                    <a:pt x="15" y="0"/>
                    <a:pt x="16" y="0"/>
                  </a:cubicBezTo>
                  <a:cubicBezTo>
                    <a:pt x="17" y="0"/>
                    <a:pt x="18" y="1"/>
                    <a:pt x="18" y="2"/>
                  </a:cubicBezTo>
                  <a:cubicBezTo>
                    <a:pt x="20" y="18"/>
                    <a:pt x="20" y="18"/>
                    <a:pt x="20" y="18"/>
                  </a:cubicBezTo>
                  <a:cubicBezTo>
                    <a:pt x="20" y="19"/>
                    <a:pt x="19" y="20"/>
                    <a:pt x="18" y="20"/>
                  </a:cubicBezTo>
                  <a:cubicBezTo>
                    <a:pt x="2" y="22"/>
                    <a:pt x="2" y="22"/>
                    <a:pt x="2" y="22"/>
                  </a:cubicBezTo>
                  <a:cubicBezTo>
                    <a:pt x="2" y="22"/>
                    <a:pt x="2" y="22"/>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42" name="Group 141">
            <a:extLst>
              <a:ext uri="{FF2B5EF4-FFF2-40B4-BE49-F238E27FC236}">
                <a16:creationId xmlns:a16="http://schemas.microsoft.com/office/drawing/2014/main" id="{77B4809F-F779-479E-A219-DA7D2F0E1317}"/>
              </a:ext>
            </a:extLst>
          </p:cNvPr>
          <p:cNvGrpSpPr/>
          <p:nvPr/>
        </p:nvGrpSpPr>
        <p:grpSpPr>
          <a:xfrm>
            <a:off x="6682187" y="1263980"/>
            <a:ext cx="1053511" cy="918198"/>
            <a:chOff x="5562601" y="2185989"/>
            <a:chExt cx="346075" cy="301625"/>
          </a:xfrm>
        </p:grpSpPr>
        <p:sp>
          <p:nvSpPr>
            <p:cNvPr id="143" name="Freeform 91">
              <a:extLst>
                <a:ext uri="{FF2B5EF4-FFF2-40B4-BE49-F238E27FC236}">
                  <a16:creationId xmlns:a16="http://schemas.microsoft.com/office/drawing/2014/main" id="{2178C2B5-60FF-4F95-9EE6-C3C8848A1AFA}"/>
                </a:ext>
              </a:extLst>
            </p:cNvPr>
            <p:cNvSpPr>
              <a:spLocks/>
            </p:cNvSpPr>
            <p:nvPr/>
          </p:nvSpPr>
          <p:spPr bwMode="auto">
            <a:xfrm>
              <a:off x="5803901" y="2352676"/>
              <a:ext cx="104775" cy="104775"/>
            </a:xfrm>
            <a:custGeom>
              <a:avLst/>
              <a:gdLst>
                <a:gd name="T0" fmla="*/ 0 w 28"/>
                <a:gd name="T1" fmla="*/ 0 h 28"/>
                <a:gd name="T2" fmla="*/ 18 w 28"/>
                <a:gd name="T3" fmla="*/ 0 h 28"/>
                <a:gd name="T4" fmla="*/ 28 w 28"/>
                <a:gd name="T5" fmla="*/ 16 h 28"/>
                <a:gd name="T6" fmla="*/ 28 w 28"/>
                <a:gd name="T7" fmla="*/ 22 h 28"/>
                <a:gd name="T8" fmla="*/ 28 w 28"/>
                <a:gd name="T9" fmla="*/ 28 h 28"/>
                <a:gd name="T10" fmla="*/ 18 w 28"/>
                <a:gd name="T11" fmla="*/ 28 h 28"/>
              </a:gdLst>
              <a:ahLst/>
              <a:cxnLst>
                <a:cxn ang="0">
                  <a:pos x="T0" y="T1"/>
                </a:cxn>
                <a:cxn ang="0">
                  <a:pos x="T2" y="T3"/>
                </a:cxn>
                <a:cxn ang="0">
                  <a:pos x="T4" y="T5"/>
                </a:cxn>
                <a:cxn ang="0">
                  <a:pos x="T6" y="T7"/>
                </a:cxn>
                <a:cxn ang="0">
                  <a:pos x="T8" y="T9"/>
                </a:cxn>
                <a:cxn ang="0">
                  <a:pos x="T10" y="T11"/>
                </a:cxn>
              </a:cxnLst>
              <a:rect l="0" t="0" r="r" b="b"/>
              <a:pathLst>
                <a:path w="28" h="28">
                  <a:moveTo>
                    <a:pt x="0" y="0"/>
                  </a:moveTo>
                  <a:cubicBezTo>
                    <a:pt x="18" y="0"/>
                    <a:pt x="18" y="0"/>
                    <a:pt x="18" y="0"/>
                  </a:cubicBezTo>
                  <a:cubicBezTo>
                    <a:pt x="28" y="16"/>
                    <a:pt x="28" y="16"/>
                    <a:pt x="28" y="16"/>
                  </a:cubicBezTo>
                  <a:cubicBezTo>
                    <a:pt x="28" y="16"/>
                    <a:pt x="28" y="20"/>
                    <a:pt x="28" y="22"/>
                  </a:cubicBezTo>
                  <a:cubicBezTo>
                    <a:pt x="28" y="24"/>
                    <a:pt x="28" y="28"/>
                    <a:pt x="28" y="28"/>
                  </a:cubicBezTo>
                  <a:cubicBezTo>
                    <a:pt x="18" y="28"/>
                    <a:pt x="18" y="28"/>
                    <a:pt x="18" y="28"/>
                  </a:cubicBez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4" name="Freeform 92">
              <a:extLst>
                <a:ext uri="{FF2B5EF4-FFF2-40B4-BE49-F238E27FC236}">
                  <a16:creationId xmlns:a16="http://schemas.microsoft.com/office/drawing/2014/main" id="{9FC45173-2C78-49B6-99E6-78B84E81E7DB}"/>
                </a:ext>
              </a:extLst>
            </p:cNvPr>
            <p:cNvSpPr>
              <a:spLocks/>
            </p:cNvSpPr>
            <p:nvPr/>
          </p:nvSpPr>
          <p:spPr bwMode="auto">
            <a:xfrm>
              <a:off x="5719763" y="2306639"/>
              <a:ext cx="84138" cy="150813"/>
            </a:xfrm>
            <a:custGeom>
              <a:avLst/>
              <a:gdLst>
                <a:gd name="T0" fmla="*/ 0 w 53"/>
                <a:gd name="T1" fmla="*/ 95 h 95"/>
                <a:gd name="T2" fmla="*/ 53 w 53"/>
                <a:gd name="T3" fmla="*/ 95 h 95"/>
                <a:gd name="T4" fmla="*/ 53 w 53"/>
                <a:gd name="T5" fmla="*/ 0 h 95"/>
                <a:gd name="T6" fmla="*/ 0 w 53"/>
                <a:gd name="T7" fmla="*/ 0 h 95"/>
              </a:gdLst>
              <a:ahLst/>
              <a:cxnLst>
                <a:cxn ang="0">
                  <a:pos x="T0" y="T1"/>
                </a:cxn>
                <a:cxn ang="0">
                  <a:pos x="T2" y="T3"/>
                </a:cxn>
                <a:cxn ang="0">
                  <a:pos x="T4" y="T5"/>
                </a:cxn>
                <a:cxn ang="0">
                  <a:pos x="T6" y="T7"/>
                </a:cxn>
              </a:cxnLst>
              <a:rect l="0" t="0" r="r" b="b"/>
              <a:pathLst>
                <a:path w="53" h="95">
                  <a:moveTo>
                    <a:pt x="0" y="95"/>
                  </a:moveTo>
                  <a:lnTo>
                    <a:pt x="53" y="95"/>
                  </a:lnTo>
                  <a:lnTo>
                    <a:pt x="53" y="0"/>
                  </a:lnTo>
                  <a:lnTo>
                    <a:pt x="0" y="0"/>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5" name="Freeform 93">
              <a:extLst>
                <a:ext uri="{FF2B5EF4-FFF2-40B4-BE49-F238E27FC236}">
                  <a16:creationId xmlns:a16="http://schemas.microsoft.com/office/drawing/2014/main" id="{2C2E3A43-4AAC-4CD6-AA54-A5FAC7E96A8A}"/>
                </a:ext>
              </a:extLst>
            </p:cNvPr>
            <p:cNvSpPr>
              <a:spLocks/>
            </p:cNvSpPr>
            <p:nvPr/>
          </p:nvSpPr>
          <p:spPr bwMode="auto">
            <a:xfrm>
              <a:off x="5637213" y="2344739"/>
              <a:ext cx="38100" cy="112713"/>
            </a:xfrm>
            <a:custGeom>
              <a:avLst/>
              <a:gdLst>
                <a:gd name="T0" fmla="*/ 0 w 24"/>
                <a:gd name="T1" fmla="*/ 0 h 71"/>
                <a:gd name="T2" fmla="*/ 0 w 24"/>
                <a:gd name="T3" fmla="*/ 71 h 71"/>
                <a:gd name="T4" fmla="*/ 24 w 24"/>
                <a:gd name="T5" fmla="*/ 71 h 71"/>
              </a:gdLst>
              <a:ahLst/>
              <a:cxnLst>
                <a:cxn ang="0">
                  <a:pos x="T0" y="T1"/>
                </a:cxn>
                <a:cxn ang="0">
                  <a:pos x="T2" y="T3"/>
                </a:cxn>
                <a:cxn ang="0">
                  <a:pos x="T4" y="T5"/>
                </a:cxn>
              </a:cxnLst>
              <a:rect l="0" t="0" r="r" b="b"/>
              <a:pathLst>
                <a:path w="24" h="71">
                  <a:moveTo>
                    <a:pt x="0" y="0"/>
                  </a:moveTo>
                  <a:lnTo>
                    <a:pt x="0" y="71"/>
                  </a:lnTo>
                  <a:lnTo>
                    <a:pt x="24" y="71"/>
                  </a:lnTo>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6" name="Oval 94">
              <a:extLst>
                <a:ext uri="{FF2B5EF4-FFF2-40B4-BE49-F238E27FC236}">
                  <a16:creationId xmlns:a16="http://schemas.microsoft.com/office/drawing/2014/main" id="{8A60B7AA-53D8-46A4-A6ED-DD20ACCE5D4B}"/>
                </a:ext>
              </a:extLst>
            </p:cNvPr>
            <p:cNvSpPr>
              <a:spLocks noChangeArrowheads="1"/>
            </p:cNvSpPr>
            <p:nvPr/>
          </p:nvSpPr>
          <p:spPr bwMode="auto">
            <a:xfrm>
              <a:off x="5826126" y="2443164"/>
              <a:ext cx="44450" cy="44450"/>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7" name="Oval 95">
              <a:extLst>
                <a:ext uri="{FF2B5EF4-FFF2-40B4-BE49-F238E27FC236}">
                  <a16:creationId xmlns:a16="http://schemas.microsoft.com/office/drawing/2014/main" id="{25BBC030-658D-401B-AC34-3B4B0745F980}"/>
                </a:ext>
              </a:extLst>
            </p:cNvPr>
            <p:cNvSpPr>
              <a:spLocks noChangeArrowheads="1"/>
            </p:cNvSpPr>
            <p:nvPr/>
          </p:nvSpPr>
          <p:spPr bwMode="auto">
            <a:xfrm>
              <a:off x="5675313" y="2443164"/>
              <a:ext cx="44450" cy="44450"/>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8" name="Oval 96">
              <a:extLst>
                <a:ext uri="{FF2B5EF4-FFF2-40B4-BE49-F238E27FC236}">
                  <a16:creationId xmlns:a16="http://schemas.microsoft.com/office/drawing/2014/main" id="{464B4AAF-F310-47C4-B655-5FD7A809D551}"/>
                </a:ext>
              </a:extLst>
            </p:cNvPr>
            <p:cNvSpPr>
              <a:spLocks noChangeArrowheads="1"/>
            </p:cNvSpPr>
            <p:nvPr/>
          </p:nvSpPr>
          <p:spPr bwMode="auto">
            <a:xfrm>
              <a:off x="5562601" y="2185989"/>
              <a:ext cx="134938" cy="136525"/>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49" name="Freeform 97">
              <a:extLst>
                <a:ext uri="{FF2B5EF4-FFF2-40B4-BE49-F238E27FC236}">
                  <a16:creationId xmlns:a16="http://schemas.microsoft.com/office/drawing/2014/main" id="{5422146F-8BC1-4751-8C52-28BDB7FE1DFC}"/>
                </a:ext>
              </a:extLst>
            </p:cNvPr>
            <p:cNvSpPr>
              <a:spLocks/>
            </p:cNvSpPr>
            <p:nvPr/>
          </p:nvSpPr>
          <p:spPr bwMode="auto">
            <a:xfrm>
              <a:off x="5622926" y="2216151"/>
              <a:ext cx="30163" cy="46038"/>
            </a:xfrm>
            <a:custGeom>
              <a:avLst/>
              <a:gdLst>
                <a:gd name="T0" fmla="*/ 0 w 19"/>
                <a:gd name="T1" fmla="*/ 0 h 29"/>
                <a:gd name="T2" fmla="*/ 0 w 19"/>
                <a:gd name="T3" fmla="*/ 29 h 29"/>
                <a:gd name="T4" fmla="*/ 19 w 19"/>
                <a:gd name="T5" fmla="*/ 29 h 29"/>
              </a:gdLst>
              <a:ahLst/>
              <a:cxnLst>
                <a:cxn ang="0">
                  <a:pos x="T0" y="T1"/>
                </a:cxn>
                <a:cxn ang="0">
                  <a:pos x="T2" y="T3"/>
                </a:cxn>
                <a:cxn ang="0">
                  <a:pos x="T4" y="T5"/>
                </a:cxn>
              </a:cxnLst>
              <a:rect l="0" t="0" r="r" b="b"/>
              <a:pathLst>
                <a:path w="19" h="29">
                  <a:moveTo>
                    <a:pt x="0" y="0"/>
                  </a:moveTo>
                  <a:lnTo>
                    <a:pt x="0" y="29"/>
                  </a:lnTo>
                  <a:lnTo>
                    <a:pt x="19" y="29"/>
                  </a:lnTo>
                </a:path>
              </a:pathLst>
            </a:cu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0" name="Line 98">
              <a:extLst>
                <a:ext uri="{FF2B5EF4-FFF2-40B4-BE49-F238E27FC236}">
                  <a16:creationId xmlns:a16="http://schemas.microsoft.com/office/drawing/2014/main" id="{9C9ADC99-A26E-4CAD-97CB-3923BEFD3E44}"/>
                </a:ext>
              </a:extLst>
            </p:cNvPr>
            <p:cNvSpPr>
              <a:spLocks noChangeShapeType="1"/>
            </p:cNvSpPr>
            <p:nvPr/>
          </p:nvSpPr>
          <p:spPr bwMode="auto">
            <a:xfrm>
              <a:off x="5562601" y="2382839"/>
              <a:ext cx="4445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1" name="Line 99">
              <a:extLst>
                <a:ext uri="{FF2B5EF4-FFF2-40B4-BE49-F238E27FC236}">
                  <a16:creationId xmlns:a16="http://schemas.microsoft.com/office/drawing/2014/main" id="{6BE4872E-578F-4336-93FE-9FC199F68E8F}"/>
                </a:ext>
              </a:extLst>
            </p:cNvPr>
            <p:cNvSpPr>
              <a:spLocks noChangeShapeType="1"/>
            </p:cNvSpPr>
            <p:nvPr/>
          </p:nvSpPr>
          <p:spPr bwMode="auto">
            <a:xfrm>
              <a:off x="5584826" y="2413001"/>
              <a:ext cx="22225"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2" name="Line 100">
              <a:extLst>
                <a:ext uri="{FF2B5EF4-FFF2-40B4-BE49-F238E27FC236}">
                  <a16:creationId xmlns:a16="http://schemas.microsoft.com/office/drawing/2014/main" id="{64D3A976-29C4-4EAE-A00D-51F929967DE2}"/>
                </a:ext>
              </a:extLst>
            </p:cNvPr>
            <p:cNvSpPr>
              <a:spLocks noChangeShapeType="1"/>
            </p:cNvSpPr>
            <p:nvPr/>
          </p:nvSpPr>
          <p:spPr bwMode="auto">
            <a:xfrm>
              <a:off x="5600701" y="2443164"/>
              <a:ext cx="6350" cy="0"/>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3" name="Line 101">
              <a:extLst>
                <a:ext uri="{FF2B5EF4-FFF2-40B4-BE49-F238E27FC236}">
                  <a16:creationId xmlns:a16="http://schemas.microsoft.com/office/drawing/2014/main" id="{E9A72B1A-3160-4F3A-BDE0-CCD4D08074D7}"/>
                </a:ext>
              </a:extLst>
            </p:cNvPr>
            <p:cNvSpPr>
              <a:spLocks noChangeShapeType="1"/>
            </p:cNvSpPr>
            <p:nvPr/>
          </p:nvSpPr>
          <p:spPr bwMode="auto">
            <a:xfrm>
              <a:off x="5803901" y="2413001"/>
              <a:ext cx="100013"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4" name="Line 102">
              <a:extLst>
                <a:ext uri="{FF2B5EF4-FFF2-40B4-BE49-F238E27FC236}">
                  <a16:creationId xmlns:a16="http://schemas.microsoft.com/office/drawing/2014/main" id="{101F4E71-8722-4624-9597-EFC6A8E0E464}"/>
                </a:ext>
              </a:extLst>
            </p:cNvPr>
            <p:cNvSpPr>
              <a:spLocks noChangeShapeType="1"/>
            </p:cNvSpPr>
            <p:nvPr/>
          </p:nvSpPr>
          <p:spPr bwMode="auto">
            <a:xfrm>
              <a:off x="5803901" y="2457451"/>
              <a:ext cx="0"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5" name="Line 103">
              <a:extLst>
                <a:ext uri="{FF2B5EF4-FFF2-40B4-BE49-F238E27FC236}">
                  <a16:creationId xmlns:a16="http://schemas.microsoft.com/office/drawing/2014/main" id="{E30BB17F-F67D-48F3-989D-EF40F5B430E2}"/>
                </a:ext>
              </a:extLst>
            </p:cNvPr>
            <p:cNvSpPr>
              <a:spLocks noChangeShapeType="1"/>
            </p:cNvSpPr>
            <p:nvPr/>
          </p:nvSpPr>
          <p:spPr bwMode="auto">
            <a:xfrm>
              <a:off x="5803901" y="2457451"/>
              <a:ext cx="25400"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56" name="Group 155">
            <a:extLst>
              <a:ext uri="{FF2B5EF4-FFF2-40B4-BE49-F238E27FC236}">
                <a16:creationId xmlns:a16="http://schemas.microsoft.com/office/drawing/2014/main" id="{692B3B3F-2231-4E10-BF05-48BF853EE014}"/>
              </a:ext>
            </a:extLst>
          </p:cNvPr>
          <p:cNvGrpSpPr/>
          <p:nvPr/>
        </p:nvGrpSpPr>
        <p:grpSpPr>
          <a:xfrm>
            <a:off x="6915090" y="3663816"/>
            <a:ext cx="850900" cy="749419"/>
            <a:chOff x="2678113" y="2924176"/>
            <a:chExt cx="346075" cy="304801"/>
          </a:xfrm>
        </p:grpSpPr>
        <p:sp>
          <p:nvSpPr>
            <p:cNvPr id="157" name="Rectangle 112">
              <a:extLst>
                <a:ext uri="{FF2B5EF4-FFF2-40B4-BE49-F238E27FC236}">
                  <a16:creationId xmlns:a16="http://schemas.microsoft.com/office/drawing/2014/main" id="{004C6073-9FDF-4C46-9FA0-20ED87760857}"/>
                </a:ext>
              </a:extLst>
            </p:cNvPr>
            <p:cNvSpPr>
              <a:spLocks noChangeArrowheads="1"/>
            </p:cNvSpPr>
            <p:nvPr/>
          </p:nvSpPr>
          <p:spPr bwMode="auto">
            <a:xfrm>
              <a:off x="2963863" y="3074989"/>
              <a:ext cx="60325" cy="120650"/>
            </a:xfrm>
            <a:prstGeom prst="rect">
              <a:avLst/>
            </a:prstGeom>
            <a:noFill/>
            <a:ln w="25400" cap="flat">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8" name="Freeform 113">
              <a:extLst>
                <a:ext uri="{FF2B5EF4-FFF2-40B4-BE49-F238E27FC236}">
                  <a16:creationId xmlns:a16="http://schemas.microsoft.com/office/drawing/2014/main" id="{8A37DD32-1B56-4573-81ED-B09BBBD048DD}"/>
                </a:ext>
              </a:extLst>
            </p:cNvPr>
            <p:cNvSpPr>
              <a:spLocks/>
            </p:cNvSpPr>
            <p:nvPr/>
          </p:nvSpPr>
          <p:spPr bwMode="auto">
            <a:xfrm>
              <a:off x="2678113" y="3116264"/>
              <a:ext cx="285750" cy="112713"/>
            </a:xfrm>
            <a:custGeom>
              <a:avLst/>
              <a:gdLst>
                <a:gd name="T0" fmla="*/ 76 w 76"/>
                <a:gd name="T1" fmla="*/ 16 h 30"/>
                <a:gd name="T2" fmla="*/ 0 w 76"/>
                <a:gd name="T3" fmla="*/ 6 h 30"/>
                <a:gd name="T4" fmla="*/ 12 w 76"/>
                <a:gd name="T5" fmla="*/ 2 h 30"/>
                <a:gd name="T6" fmla="*/ 29 w 76"/>
                <a:gd name="T7" fmla="*/ 7 h 30"/>
              </a:gdLst>
              <a:ahLst/>
              <a:cxnLst>
                <a:cxn ang="0">
                  <a:pos x="T0" y="T1"/>
                </a:cxn>
                <a:cxn ang="0">
                  <a:pos x="T2" y="T3"/>
                </a:cxn>
                <a:cxn ang="0">
                  <a:pos x="T4" y="T5"/>
                </a:cxn>
                <a:cxn ang="0">
                  <a:pos x="T6" y="T7"/>
                </a:cxn>
              </a:cxnLst>
              <a:rect l="0" t="0" r="r" b="b"/>
              <a:pathLst>
                <a:path w="76" h="30">
                  <a:moveTo>
                    <a:pt x="76" y="16"/>
                  </a:moveTo>
                  <a:cubicBezTo>
                    <a:pt x="34" y="30"/>
                    <a:pt x="48" y="30"/>
                    <a:pt x="0" y="6"/>
                  </a:cubicBezTo>
                  <a:cubicBezTo>
                    <a:pt x="4" y="1"/>
                    <a:pt x="8" y="0"/>
                    <a:pt x="12" y="2"/>
                  </a:cubicBezTo>
                  <a:cubicBezTo>
                    <a:pt x="29" y="7"/>
                    <a:pt x="29" y="7"/>
                    <a:pt x="29" y="7"/>
                  </a:cubicBezTo>
                </a:path>
              </a:pathLst>
            </a:custGeom>
            <a:noFill/>
            <a:ln w="254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59" name="Freeform 114">
              <a:extLst>
                <a:ext uri="{FF2B5EF4-FFF2-40B4-BE49-F238E27FC236}">
                  <a16:creationId xmlns:a16="http://schemas.microsoft.com/office/drawing/2014/main" id="{DDDBD46A-1EB7-40BF-9768-D42599A05BBB}"/>
                </a:ext>
              </a:extLst>
            </p:cNvPr>
            <p:cNvSpPr>
              <a:spLocks/>
            </p:cNvSpPr>
            <p:nvPr/>
          </p:nvSpPr>
          <p:spPr bwMode="auto">
            <a:xfrm>
              <a:off x="2782888" y="3090864"/>
              <a:ext cx="180975" cy="60325"/>
            </a:xfrm>
            <a:custGeom>
              <a:avLst/>
              <a:gdLst>
                <a:gd name="T0" fmla="*/ 48 w 48"/>
                <a:gd name="T1" fmla="*/ 0 h 16"/>
                <a:gd name="T2" fmla="*/ 36 w 48"/>
                <a:gd name="T3" fmla="*/ 0 h 16"/>
                <a:gd name="T4" fmla="*/ 18 w 48"/>
                <a:gd name="T5" fmla="*/ 8 h 16"/>
                <a:gd name="T6" fmla="*/ 4 w 48"/>
                <a:gd name="T7" fmla="*/ 8 h 16"/>
                <a:gd name="T8" fmla="*/ 4 w 48"/>
                <a:gd name="T9" fmla="*/ 16 h 16"/>
                <a:gd name="T10" fmla="*/ 26 w 48"/>
                <a:gd name="T11" fmla="*/ 16 h 16"/>
              </a:gdLst>
              <a:ahLst/>
              <a:cxnLst>
                <a:cxn ang="0">
                  <a:pos x="T0" y="T1"/>
                </a:cxn>
                <a:cxn ang="0">
                  <a:pos x="T2" y="T3"/>
                </a:cxn>
                <a:cxn ang="0">
                  <a:pos x="T4" y="T5"/>
                </a:cxn>
                <a:cxn ang="0">
                  <a:pos x="T6" y="T7"/>
                </a:cxn>
                <a:cxn ang="0">
                  <a:pos x="T8" y="T9"/>
                </a:cxn>
                <a:cxn ang="0">
                  <a:pos x="T10" y="T11"/>
                </a:cxn>
              </a:cxnLst>
              <a:rect l="0" t="0" r="r" b="b"/>
              <a:pathLst>
                <a:path w="48" h="16">
                  <a:moveTo>
                    <a:pt x="48" y="0"/>
                  </a:moveTo>
                  <a:cubicBezTo>
                    <a:pt x="36" y="0"/>
                    <a:pt x="36" y="0"/>
                    <a:pt x="36" y="0"/>
                  </a:cubicBezTo>
                  <a:cubicBezTo>
                    <a:pt x="27" y="0"/>
                    <a:pt x="20" y="8"/>
                    <a:pt x="18" y="8"/>
                  </a:cubicBezTo>
                  <a:cubicBezTo>
                    <a:pt x="18" y="8"/>
                    <a:pt x="12" y="8"/>
                    <a:pt x="4" y="8"/>
                  </a:cubicBezTo>
                  <a:cubicBezTo>
                    <a:pt x="0" y="8"/>
                    <a:pt x="0" y="16"/>
                    <a:pt x="4" y="16"/>
                  </a:cubicBezTo>
                  <a:cubicBezTo>
                    <a:pt x="26" y="16"/>
                    <a:pt x="26" y="16"/>
                    <a:pt x="26" y="16"/>
                  </a:cubicBezTo>
                </a:path>
              </a:pathLst>
            </a:custGeom>
            <a:noFill/>
            <a:ln w="254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0" name="Freeform 115">
              <a:extLst>
                <a:ext uri="{FF2B5EF4-FFF2-40B4-BE49-F238E27FC236}">
                  <a16:creationId xmlns:a16="http://schemas.microsoft.com/office/drawing/2014/main" id="{76FC0B37-59CD-4C6B-AF2A-B2EC6B2A30E5}"/>
                </a:ext>
              </a:extLst>
            </p:cNvPr>
            <p:cNvSpPr>
              <a:spLocks/>
            </p:cNvSpPr>
            <p:nvPr/>
          </p:nvSpPr>
          <p:spPr bwMode="auto">
            <a:xfrm>
              <a:off x="2722563" y="2924176"/>
              <a:ext cx="211138" cy="200025"/>
            </a:xfrm>
            <a:custGeom>
              <a:avLst/>
              <a:gdLst>
                <a:gd name="T0" fmla="*/ 133 w 133"/>
                <a:gd name="T1" fmla="*/ 105 h 126"/>
                <a:gd name="T2" fmla="*/ 133 w 133"/>
                <a:gd name="T3" fmla="*/ 0 h 126"/>
                <a:gd name="T4" fmla="*/ 0 w 133"/>
                <a:gd name="T5" fmla="*/ 0 h 126"/>
                <a:gd name="T6" fmla="*/ 0 w 133"/>
                <a:gd name="T7" fmla="*/ 126 h 126"/>
              </a:gdLst>
              <a:ahLst/>
              <a:cxnLst>
                <a:cxn ang="0">
                  <a:pos x="T0" y="T1"/>
                </a:cxn>
                <a:cxn ang="0">
                  <a:pos x="T2" y="T3"/>
                </a:cxn>
                <a:cxn ang="0">
                  <a:pos x="T4" y="T5"/>
                </a:cxn>
                <a:cxn ang="0">
                  <a:pos x="T6" y="T7"/>
                </a:cxn>
              </a:cxnLst>
              <a:rect l="0" t="0" r="r" b="b"/>
              <a:pathLst>
                <a:path w="133" h="126">
                  <a:moveTo>
                    <a:pt x="133" y="105"/>
                  </a:moveTo>
                  <a:lnTo>
                    <a:pt x="133" y="0"/>
                  </a:lnTo>
                  <a:lnTo>
                    <a:pt x="0" y="0"/>
                  </a:lnTo>
                  <a:lnTo>
                    <a:pt x="0" y="126"/>
                  </a:lnTo>
                </a:path>
              </a:pathLst>
            </a:custGeom>
            <a:noFill/>
            <a:ln w="254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1" name="Freeform 116">
              <a:extLst>
                <a:ext uri="{FF2B5EF4-FFF2-40B4-BE49-F238E27FC236}">
                  <a16:creationId xmlns:a16="http://schemas.microsoft.com/office/drawing/2014/main" id="{B0EC9E39-E6DC-43FC-A6CD-756535449185}"/>
                </a:ext>
              </a:extLst>
            </p:cNvPr>
            <p:cNvSpPr>
              <a:spLocks/>
            </p:cNvSpPr>
            <p:nvPr/>
          </p:nvSpPr>
          <p:spPr bwMode="auto">
            <a:xfrm>
              <a:off x="2782888" y="2924176"/>
              <a:ext cx="90488" cy="120650"/>
            </a:xfrm>
            <a:custGeom>
              <a:avLst/>
              <a:gdLst>
                <a:gd name="T0" fmla="*/ 0 w 57"/>
                <a:gd name="T1" fmla="*/ 0 h 76"/>
                <a:gd name="T2" fmla="*/ 0 w 57"/>
                <a:gd name="T3" fmla="*/ 76 h 76"/>
                <a:gd name="T4" fmla="*/ 28 w 57"/>
                <a:gd name="T5" fmla="*/ 52 h 76"/>
                <a:gd name="T6" fmla="*/ 57 w 57"/>
                <a:gd name="T7" fmla="*/ 76 h 76"/>
                <a:gd name="T8" fmla="*/ 57 w 57"/>
                <a:gd name="T9" fmla="*/ 0 h 76"/>
              </a:gdLst>
              <a:ahLst/>
              <a:cxnLst>
                <a:cxn ang="0">
                  <a:pos x="T0" y="T1"/>
                </a:cxn>
                <a:cxn ang="0">
                  <a:pos x="T2" y="T3"/>
                </a:cxn>
                <a:cxn ang="0">
                  <a:pos x="T4" y="T5"/>
                </a:cxn>
                <a:cxn ang="0">
                  <a:pos x="T6" y="T7"/>
                </a:cxn>
                <a:cxn ang="0">
                  <a:pos x="T8" y="T9"/>
                </a:cxn>
              </a:cxnLst>
              <a:rect l="0" t="0" r="r" b="b"/>
              <a:pathLst>
                <a:path w="57" h="76">
                  <a:moveTo>
                    <a:pt x="0" y="0"/>
                  </a:moveTo>
                  <a:lnTo>
                    <a:pt x="0" y="76"/>
                  </a:lnTo>
                  <a:lnTo>
                    <a:pt x="28" y="52"/>
                  </a:lnTo>
                  <a:lnTo>
                    <a:pt x="57" y="76"/>
                  </a:lnTo>
                  <a:lnTo>
                    <a:pt x="57" y="0"/>
                  </a:lnTo>
                </a:path>
              </a:pathLst>
            </a:custGeom>
            <a:noFill/>
            <a:ln w="25400" cap="flat">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162" name="Group 161">
            <a:extLst>
              <a:ext uri="{FF2B5EF4-FFF2-40B4-BE49-F238E27FC236}">
                <a16:creationId xmlns:a16="http://schemas.microsoft.com/office/drawing/2014/main" id="{D0CD9AF4-D0E7-4E54-97FB-4C313B137D37}"/>
              </a:ext>
            </a:extLst>
          </p:cNvPr>
          <p:cNvGrpSpPr/>
          <p:nvPr/>
        </p:nvGrpSpPr>
        <p:grpSpPr>
          <a:xfrm>
            <a:off x="4499110" y="3772255"/>
            <a:ext cx="803128" cy="785120"/>
            <a:chOff x="1536700" y="3616325"/>
            <a:chExt cx="354013" cy="346075"/>
          </a:xfrm>
        </p:grpSpPr>
        <p:sp>
          <p:nvSpPr>
            <p:cNvPr id="163" name="Freeform 139">
              <a:extLst>
                <a:ext uri="{FF2B5EF4-FFF2-40B4-BE49-F238E27FC236}">
                  <a16:creationId xmlns:a16="http://schemas.microsoft.com/office/drawing/2014/main" id="{A3CAFCAE-4E23-4EA5-B9AA-31A8312D249F}"/>
                </a:ext>
              </a:extLst>
            </p:cNvPr>
            <p:cNvSpPr>
              <a:spLocks/>
            </p:cNvSpPr>
            <p:nvPr/>
          </p:nvSpPr>
          <p:spPr bwMode="auto">
            <a:xfrm>
              <a:off x="1668463" y="3662363"/>
              <a:ext cx="90488" cy="82550"/>
            </a:xfrm>
            <a:custGeom>
              <a:avLst/>
              <a:gdLst>
                <a:gd name="T0" fmla="*/ 29 w 57"/>
                <a:gd name="T1" fmla="*/ 0 h 52"/>
                <a:gd name="T2" fmla="*/ 38 w 57"/>
                <a:gd name="T3" fmla="*/ 19 h 52"/>
                <a:gd name="T4" fmla="*/ 57 w 57"/>
                <a:gd name="T5" fmla="*/ 19 h 52"/>
                <a:gd name="T6" fmla="*/ 40 w 57"/>
                <a:gd name="T7" fmla="*/ 31 h 52"/>
                <a:gd name="T8" fmla="*/ 48 w 57"/>
                <a:gd name="T9" fmla="*/ 52 h 52"/>
                <a:gd name="T10" fmla="*/ 29 w 57"/>
                <a:gd name="T11" fmla="*/ 38 h 52"/>
                <a:gd name="T12" fmla="*/ 10 w 57"/>
                <a:gd name="T13" fmla="*/ 52 h 52"/>
                <a:gd name="T14" fmla="*/ 17 w 57"/>
                <a:gd name="T15" fmla="*/ 31 h 52"/>
                <a:gd name="T16" fmla="*/ 0 w 57"/>
                <a:gd name="T17" fmla="*/ 19 h 52"/>
                <a:gd name="T18" fmla="*/ 19 w 57"/>
                <a:gd name="T19" fmla="*/ 19 h 52"/>
                <a:gd name="T20" fmla="*/ 29 w 57"/>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52">
                  <a:moveTo>
                    <a:pt x="29" y="0"/>
                  </a:moveTo>
                  <a:lnTo>
                    <a:pt x="38" y="19"/>
                  </a:lnTo>
                  <a:lnTo>
                    <a:pt x="57" y="19"/>
                  </a:lnTo>
                  <a:lnTo>
                    <a:pt x="40" y="31"/>
                  </a:lnTo>
                  <a:lnTo>
                    <a:pt x="48" y="52"/>
                  </a:lnTo>
                  <a:lnTo>
                    <a:pt x="29" y="38"/>
                  </a:lnTo>
                  <a:lnTo>
                    <a:pt x="10" y="52"/>
                  </a:lnTo>
                  <a:lnTo>
                    <a:pt x="17" y="31"/>
                  </a:lnTo>
                  <a:lnTo>
                    <a:pt x="0" y="19"/>
                  </a:lnTo>
                  <a:lnTo>
                    <a:pt x="19" y="19"/>
                  </a:lnTo>
                  <a:lnTo>
                    <a:pt x="29" y="0"/>
                  </a:lnTo>
                  <a:close/>
                </a:path>
              </a:pathLst>
            </a:custGeom>
            <a:noFill/>
            <a:ln w="25400" cap="flat">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4" name="Freeform 140">
              <a:extLst>
                <a:ext uri="{FF2B5EF4-FFF2-40B4-BE49-F238E27FC236}">
                  <a16:creationId xmlns:a16="http://schemas.microsoft.com/office/drawing/2014/main" id="{13AF658D-6975-43C5-802E-1FF1D9F57350}"/>
                </a:ext>
              </a:extLst>
            </p:cNvPr>
            <p:cNvSpPr>
              <a:spLocks/>
            </p:cNvSpPr>
            <p:nvPr/>
          </p:nvSpPr>
          <p:spPr bwMode="auto">
            <a:xfrm>
              <a:off x="1536700" y="3646488"/>
              <a:ext cx="76200" cy="120650"/>
            </a:xfrm>
            <a:custGeom>
              <a:avLst/>
              <a:gdLst>
                <a:gd name="T0" fmla="*/ 20 w 20"/>
                <a:gd name="T1" fmla="*/ 32 h 32"/>
                <a:gd name="T2" fmla="*/ 1 w 20"/>
                <a:gd name="T3" fmla="*/ 0 h 32"/>
                <a:gd name="T4" fmla="*/ 11 w 20"/>
                <a:gd name="T5" fmla="*/ 0 h 32"/>
              </a:gdLst>
              <a:ahLst/>
              <a:cxnLst>
                <a:cxn ang="0">
                  <a:pos x="T0" y="T1"/>
                </a:cxn>
                <a:cxn ang="0">
                  <a:pos x="T2" y="T3"/>
                </a:cxn>
                <a:cxn ang="0">
                  <a:pos x="T4" y="T5"/>
                </a:cxn>
              </a:cxnLst>
              <a:rect l="0" t="0" r="r" b="b"/>
              <a:pathLst>
                <a:path w="20" h="32">
                  <a:moveTo>
                    <a:pt x="20" y="32"/>
                  </a:moveTo>
                  <a:cubicBezTo>
                    <a:pt x="0" y="32"/>
                    <a:pt x="1" y="6"/>
                    <a:pt x="1" y="0"/>
                  </a:cubicBezTo>
                  <a:cubicBezTo>
                    <a:pt x="11" y="0"/>
                    <a:pt x="11" y="0"/>
                    <a:pt x="11" y="0"/>
                  </a:cubicBezTo>
                </a:path>
              </a:pathLst>
            </a:custGeom>
            <a:noFill/>
            <a:ln w="254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5" name="Freeform 141">
              <a:extLst>
                <a:ext uri="{FF2B5EF4-FFF2-40B4-BE49-F238E27FC236}">
                  <a16:creationId xmlns:a16="http://schemas.microsoft.com/office/drawing/2014/main" id="{99425BED-52C7-4D66-BF8C-7C4746C9AA4C}"/>
                </a:ext>
              </a:extLst>
            </p:cNvPr>
            <p:cNvSpPr>
              <a:spLocks/>
            </p:cNvSpPr>
            <p:nvPr/>
          </p:nvSpPr>
          <p:spPr bwMode="auto">
            <a:xfrm>
              <a:off x="1816100" y="3646488"/>
              <a:ext cx="74613" cy="120650"/>
            </a:xfrm>
            <a:custGeom>
              <a:avLst/>
              <a:gdLst>
                <a:gd name="T0" fmla="*/ 0 w 20"/>
                <a:gd name="T1" fmla="*/ 32 h 32"/>
                <a:gd name="T2" fmla="*/ 19 w 20"/>
                <a:gd name="T3" fmla="*/ 0 h 32"/>
                <a:gd name="T4" fmla="*/ 9 w 20"/>
                <a:gd name="T5" fmla="*/ 0 h 32"/>
              </a:gdLst>
              <a:ahLst/>
              <a:cxnLst>
                <a:cxn ang="0">
                  <a:pos x="T0" y="T1"/>
                </a:cxn>
                <a:cxn ang="0">
                  <a:pos x="T2" y="T3"/>
                </a:cxn>
                <a:cxn ang="0">
                  <a:pos x="T4" y="T5"/>
                </a:cxn>
              </a:cxnLst>
              <a:rect l="0" t="0" r="r" b="b"/>
              <a:pathLst>
                <a:path w="20" h="32">
                  <a:moveTo>
                    <a:pt x="0" y="32"/>
                  </a:moveTo>
                  <a:cubicBezTo>
                    <a:pt x="20" y="32"/>
                    <a:pt x="19" y="6"/>
                    <a:pt x="19" y="0"/>
                  </a:cubicBezTo>
                  <a:cubicBezTo>
                    <a:pt x="9" y="0"/>
                    <a:pt x="9" y="0"/>
                    <a:pt x="9" y="0"/>
                  </a:cubicBezTo>
                </a:path>
              </a:pathLst>
            </a:custGeom>
            <a:noFill/>
            <a:ln w="254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66" name="Freeform 142">
              <a:extLst>
                <a:ext uri="{FF2B5EF4-FFF2-40B4-BE49-F238E27FC236}">
                  <a16:creationId xmlns:a16="http://schemas.microsoft.com/office/drawing/2014/main" id="{1DD7CF7F-CB5D-4EDD-8B49-D6EA2B2D8E60}"/>
                </a:ext>
              </a:extLst>
            </p:cNvPr>
            <p:cNvSpPr>
              <a:spLocks/>
            </p:cNvSpPr>
            <p:nvPr/>
          </p:nvSpPr>
          <p:spPr bwMode="auto">
            <a:xfrm>
              <a:off x="1577975" y="3616325"/>
              <a:ext cx="271463" cy="346075"/>
            </a:xfrm>
            <a:custGeom>
              <a:avLst/>
              <a:gdLst>
                <a:gd name="T0" fmla="*/ 72 w 72"/>
                <a:gd name="T1" fmla="*/ 0 h 92"/>
                <a:gd name="T2" fmla="*/ 0 w 72"/>
                <a:gd name="T3" fmla="*/ 0 h 92"/>
                <a:gd name="T4" fmla="*/ 32 w 72"/>
                <a:gd name="T5" fmla="*/ 66 h 92"/>
                <a:gd name="T6" fmla="*/ 14 w 72"/>
                <a:gd name="T7" fmla="*/ 84 h 92"/>
                <a:gd name="T8" fmla="*/ 14 w 72"/>
                <a:gd name="T9" fmla="*/ 92 h 92"/>
                <a:gd name="T10" fmla="*/ 58 w 72"/>
                <a:gd name="T11" fmla="*/ 92 h 92"/>
                <a:gd name="T12" fmla="*/ 58 w 72"/>
                <a:gd name="T13" fmla="*/ 84 h 92"/>
                <a:gd name="T14" fmla="*/ 40 w 72"/>
                <a:gd name="T15" fmla="*/ 66 h 92"/>
                <a:gd name="T16" fmla="*/ 72 w 7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2">
                  <a:moveTo>
                    <a:pt x="72" y="0"/>
                  </a:moveTo>
                  <a:cubicBezTo>
                    <a:pt x="0" y="0"/>
                    <a:pt x="0" y="0"/>
                    <a:pt x="0" y="0"/>
                  </a:cubicBezTo>
                  <a:cubicBezTo>
                    <a:pt x="0" y="62"/>
                    <a:pt x="32" y="44"/>
                    <a:pt x="32" y="66"/>
                  </a:cubicBezTo>
                  <a:cubicBezTo>
                    <a:pt x="32" y="80"/>
                    <a:pt x="25" y="84"/>
                    <a:pt x="14" y="84"/>
                  </a:cubicBezTo>
                  <a:cubicBezTo>
                    <a:pt x="14" y="92"/>
                    <a:pt x="14" y="92"/>
                    <a:pt x="14" y="92"/>
                  </a:cubicBezTo>
                  <a:cubicBezTo>
                    <a:pt x="58" y="92"/>
                    <a:pt x="58" y="92"/>
                    <a:pt x="58" y="92"/>
                  </a:cubicBezTo>
                  <a:cubicBezTo>
                    <a:pt x="58" y="84"/>
                    <a:pt x="58" y="84"/>
                    <a:pt x="58" y="84"/>
                  </a:cubicBezTo>
                  <a:cubicBezTo>
                    <a:pt x="47" y="84"/>
                    <a:pt x="40" y="80"/>
                    <a:pt x="40" y="66"/>
                  </a:cubicBezTo>
                  <a:cubicBezTo>
                    <a:pt x="40" y="44"/>
                    <a:pt x="72" y="61"/>
                    <a:pt x="72" y="0"/>
                  </a:cubicBezTo>
                  <a:close/>
                </a:path>
              </a:pathLst>
            </a:custGeom>
            <a:noFill/>
            <a:ln w="25400" cap="rnd">
              <a:solidFill>
                <a:schemeClr val="tx1">
                  <a:lumMod val="75000"/>
                  <a:lumOff val="2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167" name="Slide Number Placeholder 5">
            <a:extLst>
              <a:ext uri="{FF2B5EF4-FFF2-40B4-BE49-F238E27FC236}">
                <a16:creationId xmlns:a16="http://schemas.microsoft.com/office/drawing/2014/main" id="{84776EE4-8A1E-4A78-BDC8-C6EF01052728}"/>
              </a:ext>
            </a:extLst>
          </p:cNvPr>
          <p:cNvSpPr txBox="1">
            <a:spLocks/>
          </p:cNvSpPr>
          <p:nvPr/>
        </p:nvSpPr>
        <p:spPr>
          <a:xfrm>
            <a:off x="11225442" y="6385024"/>
            <a:ext cx="357179" cy="307777"/>
          </a:xfrm>
          <a:prstGeom prst="rect">
            <a:avLst/>
          </a:prstGeom>
        </p:spPr>
        <p:txBody>
          <a:bodyPr vert="horz" wrap="square" lIns="0" tIns="45720" rIns="0" bIns="45720" rtlCol="0" anchor="ctr">
            <a:sp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84D2E29-67F4-44D8-B0E3-F54815B4F123}" type="slidenum">
              <a:rPr lang="en-US" sz="1400" smtClean="0">
                <a:solidFill>
                  <a:schemeClr val="accent6">
                    <a:lumMod val="75000"/>
                  </a:schemeClr>
                </a:solidFill>
                <a:latin typeface="+mj-lt"/>
              </a:rPr>
              <a:pPr algn="r"/>
              <a:t>35</a:t>
            </a:fld>
            <a:endParaRPr lang="en-US" dirty="0">
              <a:solidFill>
                <a:schemeClr val="accent6">
                  <a:lumMod val="75000"/>
                </a:schemeClr>
              </a:solidFill>
              <a:latin typeface="+mj-lt"/>
            </a:endParaRPr>
          </a:p>
        </p:txBody>
      </p:sp>
    </p:spTree>
    <p:extLst>
      <p:ext uri="{BB962C8B-B14F-4D97-AF65-F5344CB8AC3E}">
        <p14:creationId xmlns:p14="http://schemas.microsoft.com/office/powerpoint/2010/main" val="175329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7ABC877-A174-4951-8729-FF2AC08C2DF2}"/>
              </a:ext>
            </a:extLst>
          </p:cNvPr>
          <p:cNvSpPr/>
          <p:nvPr/>
        </p:nvSpPr>
        <p:spPr>
          <a:xfrm>
            <a:off x="0" y="1"/>
            <a:ext cx="12192000" cy="5405233"/>
          </a:xfrm>
          <a:prstGeom prst="rect">
            <a:avLst/>
          </a:prstGeom>
          <a:gradFill>
            <a:gsLst>
              <a:gs pos="0">
                <a:schemeClr val="accent4"/>
              </a:gs>
              <a:gs pos="52000">
                <a:schemeClr val="accent6">
                  <a:lumMod val="75000"/>
                </a:schemeClr>
              </a:gs>
              <a:gs pos="100000">
                <a:schemeClr val="accent5">
                  <a:lumMod val="25000"/>
                </a:schemeClr>
              </a:gs>
            </a:gsLst>
            <a:lin ang="0" scaled="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B1145B53-BC73-4D58-9466-C7A50BB9A189}"/>
              </a:ext>
            </a:extLst>
          </p:cNvPr>
          <p:cNvSpPr/>
          <p:nvPr/>
        </p:nvSpPr>
        <p:spPr>
          <a:xfrm rot="10800000">
            <a:off x="7551830" y="2784476"/>
            <a:ext cx="4644736" cy="3519552"/>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ooter Placeholder 3">
            <a:extLst>
              <a:ext uri="{FF2B5EF4-FFF2-40B4-BE49-F238E27FC236}">
                <a16:creationId xmlns:a16="http://schemas.microsoft.com/office/drawing/2014/main" id="{9354A165-9C52-4749-B98D-933DF7B533C9}"/>
              </a:ext>
            </a:extLst>
          </p:cNvPr>
          <p:cNvSpPr>
            <a:spLocks noGrp="1"/>
          </p:cNvSpPr>
          <p:nvPr>
            <p:ph type="ftr" sz="quarter" idx="11"/>
          </p:nvPr>
        </p:nvSpPr>
        <p:spPr/>
        <p:txBody>
          <a:bodyPr/>
          <a:lstStyle/>
          <a:p>
            <a:r>
              <a:rPr lang="en-US" dirty="0"/>
              <a:t>PUZZLE TEMPLATE</a:t>
            </a:r>
          </a:p>
        </p:txBody>
      </p:sp>
      <p:sp>
        <p:nvSpPr>
          <p:cNvPr id="84" name="Freeform: Shape 83">
            <a:extLst>
              <a:ext uri="{FF2B5EF4-FFF2-40B4-BE49-F238E27FC236}">
                <a16:creationId xmlns:a16="http://schemas.microsoft.com/office/drawing/2014/main" id="{1196FBA7-E97D-4505-9310-07305162519D}"/>
              </a:ext>
            </a:extLst>
          </p:cNvPr>
          <p:cNvSpPr/>
          <p:nvPr/>
        </p:nvSpPr>
        <p:spPr>
          <a:xfrm>
            <a:off x="-361" y="-15018"/>
            <a:ext cx="4168255" cy="3158498"/>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Título 1">
            <a:extLst>
              <a:ext uri="{FF2B5EF4-FFF2-40B4-BE49-F238E27FC236}">
                <a16:creationId xmlns:a16="http://schemas.microsoft.com/office/drawing/2014/main" id="{A56F5AC4-0CBB-439F-B94A-17307C41CC35}"/>
              </a:ext>
            </a:extLst>
          </p:cNvPr>
          <p:cNvSpPr txBox="1">
            <a:spLocks/>
          </p:cNvSpPr>
          <p:nvPr/>
        </p:nvSpPr>
        <p:spPr>
          <a:xfrm>
            <a:off x="1262597" y="981031"/>
            <a:ext cx="2452426"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da-DK" sz="1400" b="0" dirty="0">
                <a:solidFill>
                  <a:schemeClr val="bg1"/>
                </a:solidFill>
              </a:rPr>
              <a:t>Lorem ipsum dolor sit amet, consectetur adipiscing elit. Aenean hendrerit tortor leo, vel ornare orci suscipit in. </a:t>
            </a:r>
            <a:endParaRPr lang="en-US" sz="1400" b="0" dirty="0">
              <a:solidFill>
                <a:schemeClr val="bg1"/>
              </a:solidFill>
            </a:endParaRPr>
          </a:p>
        </p:txBody>
      </p:sp>
      <p:sp>
        <p:nvSpPr>
          <p:cNvPr id="100" name="Título 1">
            <a:extLst>
              <a:ext uri="{FF2B5EF4-FFF2-40B4-BE49-F238E27FC236}">
                <a16:creationId xmlns:a16="http://schemas.microsoft.com/office/drawing/2014/main" id="{2B44565B-4D55-4A49-AB89-71ABAEE53D55}"/>
              </a:ext>
            </a:extLst>
          </p:cNvPr>
          <p:cNvSpPr txBox="1">
            <a:spLocks/>
          </p:cNvSpPr>
          <p:nvPr/>
        </p:nvSpPr>
        <p:spPr>
          <a:xfrm>
            <a:off x="1268081" y="659366"/>
            <a:ext cx="2852975" cy="2769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da-DK" sz="1800" dirty="0">
                <a:solidFill>
                  <a:schemeClr val="accent6">
                    <a:lumMod val="50000"/>
                  </a:schemeClr>
                </a:solidFill>
              </a:rPr>
              <a:t>Lorem ipsum</a:t>
            </a:r>
            <a:endParaRPr lang="en-US" sz="1800" dirty="0">
              <a:solidFill>
                <a:schemeClr val="accent6">
                  <a:lumMod val="50000"/>
                </a:schemeClr>
              </a:solidFill>
            </a:endParaRPr>
          </a:p>
        </p:txBody>
      </p:sp>
      <p:sp>
        <p:nvSpPr>
          <p:cNvPr id="102" name="Título 1">
            <a:extLst>
              <a:ext uri="{FF2B5EF4-FFF2-40B4-BE49-F238E27FC236}">
                <a16:creationId xmlns:a16="http://schemas.microsoft.com/office/drawing/2014/main" id="{F5D5CB34-871A-4527-85FD-F928A995A5CD}"/>
              </a:ext>
            </a:extLst>
          </p:cNvPr>
          <p:cNvSpPr txBox="1">
            <a:spLocks/>
          </p:cNvSpPr>
          <p:nvPr/>
        </p:nvSpPr>
        <p:spPr>
          <a:xfrm>
            <a:off x="1262597" y="2648562"/>
            <a:ext cx="2452426"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da-DK" sz="1400" b="0" dirty="0">
                <a:solidFill>
                  <a:schemeClr val="bg1"/>
                </a:solidFill>
              </a:rPr>
              <a:t>Lorem ipsum dolor sit amet, consectetur adipiscing elit. Aenean hendrerit tortor leo, vel ornare orci suscipit in. </a:t>
            </a:r>
            <a:endParaRPr lang="en-US" sz="1400" b="0" dirty="0">
              <a:solidFill>
                <a:schemeClr val="bg1"/>
              </a:solidFill>
            </a:endParaRPr>
          </a:p>
        </p:txBody>
      </p:sp>
      <p:sp>
        <p:nvSpPr>
          <p:cNvPr id="103" name="Título 1">
            <a:extLst>
              <a:ext uri="{FF2B5EF4-FFF2-40B4-BE49-F238E27FC236}">
                <a16:creationId xmlns:a16="http://schemas.microsoft.com/office/drawing/2014/main" id="{5F6E2F6B-7623-49EA-ABD5-D12973373B28}"/>
              </a:ext>
            </a:extLst>
          </p:cNvPr>
          <p:cNvSpPr txBox="1">
            <a:spLocks/>
          </p:cNvSpPr>
          <p:nvPr/>
        </p:nvSpPr>
        <p:spPr>
          <a:xfrm>
            <a:off x="1268081" y="2326897"/>
            <a:ext cx="2852975" cy="2769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da-DK" sz="1800" dirty="0">
                <a:solidFill>
                  <a:schemeClr val="accent6">
                    <a:lumMod val="50000"/>
                  </a:schemeClr>
                </a:solidFill>
              </a:rPr>
              <a:t>Lorem ipsum</a:t>
            </a:r>
            <a:endParaRPr lang="en-US" sz="1800" dirty="0">
              <a:solidFill>
                <a:schemeClr val="accent6">
                  <a:lumMod val="50000"/>
                </a:schemeClr>
              </a:solidFill>
            </a:endParaRPr>
          </a:p>
        </p:txBody>
      </p:sp>
      <p:sp>
        <p:nvSpPr>
          <p:cNvPr id="105" name="Título 1">
            <a:extLst>
              <a:ext uri="{FF2B5EF4-FFF2-40B4-BE49-F238E27FC236}">
                <a16:creationId xmlns:a16="http://schemas.microsoft.com/office/drawing/2014/main" id="{6385BEA4-8CFB-49AE-8BF8-E2840962FB3D}"/>
              </a:ext>
            </a:extLst>
          </p:cNvPr>
          <p:cNvSpPr txBox="1">
            <a:spLocks/>
          </p:cNvSpPr>
          <p:nvPr/>
        </p:nvSpPr>
        <p:spPr>
          <a:xfrm>
            <a:off x="1262597" y="4316095"/>
            <a:ext cx="2452426" cy="86177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da-DK" sz="1400" b="0" dirty="0">
                <a:solidFill>
                  <a:schemeClr val="bg1"/>
                </a:solidFill>
              </a:rPr>
              <a:t>Lorem ipsum dolor sit amet, consectetur adipiscing elit. Aenean hendrerit tortor leo, vel ornare orci suscipit in. </a:t>
            </a:r>
            <a:endParaRPr lang="en-US" sz="1400" b="0" dirty="0">
              <a:solidFill>
                <a:schemeClr val="bg1"/>
              </a:solidFill>
            </a:endParaRPr>
          </a:p>
        </p:txBody>
      </p:sp>
      <p:sp>
        <p:nvSpPr>
          <p:cNvPr id="106" name="Título 1">
            <a:extLst>
              <a:ext uri="{FF2B5EF4-FFF2-40B4-BE49-F238E27FC236}">
                <a16:creationId xmlns:a16="http://schemas.microsoft.com/office/drawing/2014/main" id="{4EB2803D-5C05-4F5F-BE29-C4A23FE2A742}"/>
              </a:ext>
            </a:extLst>
          </p:cNvPr>
          <p:cNvSpPr txBox="1">
            <a:spLocks/>
          </p:cNvSpPr>
          <p:nvPr/>
        </p:nvSpPr>
        <p:spPr>
          <a:xfrm>
            <a:off x="1268081" y="3994430"/>
            <a:ext cx="2852975" cy="2769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nSpc>
                <a:spcPct val="100000"/>
              </a:lnSpc>
            </a:pPr>
            <a:r>
              <a:rPr lang="da-DK" sz="1800" dirty="0">
                <a:solidFill>
                  <a:schemeClr val="accent6">
                    <a:lumMod val="50000"/>
                  </a:schemeClr>
                </a:solidFill>
              </a:rPr>
              <a:t>Lorem ipsum</a:t>
            </a:r>
            <a:endParaRPr lang="en-US" sz="1800" dirty="0">
              <a:solidFill>
                <a:schemeClr val="accent6">
                  <a:lumMod val="50000"/>
                </a:schemeClr>
              </a:solidFill>
            </a:endParaRPr>
          </a:p>
        </p:txBody>
      </p:sp>
      <p:grpSp>
        <p:nvGrpSpPr>
          <p:cNvPr id="107" name="Grupo 2463">
            <a:extLst>
              <a:ext uri="{FF2B5EF4-FFF2-40B4-BE49-F238E27FC236}">
                <a16:creationId xmlns:a16="http://schemas.microsoft.com/office/drawing/2014/main" id="{02A82140-68BF-4899-A12F-3DDF08058706}"/>
              </a:ext>
            </a:extLst>
          </p:cNvPr>
          <p:cNvGrpSpPr/>
          <p:nvPr/>
        </p:nvGrpSpPr>
        <p:grpSpPr>
          <a:xfrm>
            <a:off x="3747399" y="1131390"/>
            <a:ext cx="7536162" cy="4137538"/>
            <a:chOff x="3084513" y="7305675"/>
            <a:chExt cx="6022975" cy="3306763"/>
          </a:xfrm>
          <a:solidFill>
            <a:schemeClr val="bg2"/>
          </a:solidFill>
        </p:grpSpPr>
        <p:sp>
          <p:nvSpPr>
            <p:cNvPr id="108" name="Freeform 27">
              <a:extLst>
                <a:ext uri="{FF2B5EF4-FFF2-40B4-BE49-F238E27FC236}">
                  <a16:creationId xmlns:a16="http://schemas.microsoft.com/office/drawing/2014/main" id="{961762DB-DFC0-4F46-8810-17C90ADE35D9}"/>
                </a:ext>
              </a:extLst>
            </p:cNvPr>
            <p:cNvSpPr>
              <a:spLocks/>
            </p:cNvSpPr>
            <p:nvPr/>
          </p:nvSpPr>
          <p:spPr bwMode="auto">
            <a:xfrm>
              <a:off x="6080126" y="9390063"/>
              <a:ext cx="9525" cy="6350"/>
            </a:xfrm>
            <a:custGeom>
              <a:avLst/>
              <a:gdLst>
                <a:gd name="T0" fmla="*/ 6 w 6"/>
                <a:gd name="T1" fmla="*/ 0 h 4"/>
                <a:gd name="T2" fmla="*/ 0 w 6"/>
                <a:gd name="T3" fmla="*/ 4 h 4"/>
                <a:gd name="T4" fmla="*/ 6 w 6"/>
                <a:gd name="T5" fmla="*/ 4 h 4"/>
                <a:gd name="T6" fmla="*/ 6 w 6"/>
                <a:gd name="T7" fmla="*/ 0 h 4"/>
              </a:gdLst>
              <a:ahLst/>
              <a:cxnLst>
                <a:cxn ang="0">
                  <a:pos x="T0" y="T1"/>
                </a:cxn>
                <a:cxn ang="0">
                  <a:pos x="T2" y="T3"/>
                </a:cxn>
                <a:cxn ang="0">
                  <a:pos x="T4" y="T5"/>
                </a:cxn>
                <a:cxn ang="0">
                  <a:pos x="T6" y="T7"/>
                </a:cxn>
              </a:cxnLst>
              <a:rect l="0" t="0" r="r" b="b"/>
              <a:pathLst>
                <a:path w="6" h="4">
                  <a:moveTo>
                    <a:pt x="6" y="0"/>
                  </a:moveTo>
                  <a:lnTo>
                    <a:pt x="0" y="4"/>
                  </a:lnTo>
                  <a:lnTo>
                    <a:pt x="6" y="4"/>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8">
              <a:extLst>
                <a:ext uri="{FF2B5EF4-FFF2-40B4-BE49-F238E27FC236}">
                  <a16:creationId xmlns:a16="http://schemas.microsoft.com/office/drawing/2014/main" id="{0FF1F08A-F2AD-4F1F-91C6-E6A3664E330C}"/>
                </a:ext>
              </a:extLst>
            </p:cNvPr>
            <p:cNvSpPr>
              <a:spLocks/>
            </p:cNvSpPr>
            <p:nvPr/>
          </p:nvSpPr>
          <p:spPr bwMode="auto">
            <a:xfrm>
              <a:off x="6080126" y="9390063"/>
              <a:ext cx="9525" cy="6350"/>
            </a:xfrm>
            <a:custGeom>
              <a:avLst/>
              <a:gdLst>
                <a:gd name="T0" fmla="*/ 6 w 6"/>
                <a:gd name="T1" fmla="*/ 0 h 4"/>
                <a:gd name="T2" fmla="*/ 0 w 6"/>
                <a:gd name="T3" fmla="*/ 4 h 4"/>
                <a:gd name="T4" fmla="*/ 6 w 6"/>
                <a:gd name="T5" fmla="*/ 4 h 4"/>
                <a:gd name="T6" fmla="*/ 6 w 6"/>
                <a:gd name="T7" fmla="*/ 0 h 4"/>
              </a:gdLst>
              <a:ahLst/>
              <a:cxnLst>
                <a:cxn ang="0">
                  <a:pos x="T0" y="T1"/>
                </a:cxn>
                <a:cxn ang="0">
                  <a:pos x="T2" y="T3"/>
                </a:cxn>
                <a:cxn ang="0">
                  <a:pos x="T4" y="T5"/>
                </a:cxn>
                <a:cxn ang="0">
                  <a:pos x="T6" y="T7"/>
                </a:cxn>
              </a:cxnLst>
              <a:rect l="0" t="0" r="r" b="b"/>
              <a:pathLst>
                <a:path w="6" h="4">
                  <a:moveTo>
                    <a:pt x="6" y="0"/>
                  </a:moveTo>
                  <a:lnTo>
                    <a:pt x="0" y="4"/>
                  </a:lnTo>
                  <a:lnTo>
                    <a:pt x="6" y="4"/>
                  </a:lnTo>
                  <a:lnTo>
                    <a:pt x="6"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1">
              <a:extLst>
                <a:ext uri="{FF2B5EF4-FFF2-40B4-BE49-F238E27FC236}">
                  <a16:creationId xmlns:a16="http://schemas.microsoft.com/office/drawing/2014/main" id="{AE61B32F-F3B8-4048-A8E0-AA334C99E295}"/>
                </a:ext>
              </a:extLst>
            </p:cNvPr>
            <p:cNvSpPr>
              <a:spLocks/>
            </p:cNvSpPr>
            <p:nvPr/>
          </p:nvSpPr>
          <p:spPr bwMode="auto">
            <a:xfrm>
              <a:off x="6435726" y="9123363"/>
              <a:ext cx="127000" cy="88900"/>
            </a:xfrm>
            <a:custGeom>
              <a:avLst/>
              <a:gdLst>
                <a:gd name="T0" fmla="*/ 78 w 80"/>
                <a:gd name="T1" fmla="*/ 24 h 56"/>
                <a:gd name="T2" fmla="*/ 74 w 80"/>
                <a:gd name="T3" fmla="*/ 20 h 56"/>
                <a:gd name="T4" fmla="*/ 68 w 80"/>
                <a:gd name="T5" fmla="*/ 16 h 56"/>
                <a:gd name="T6" fmla="*/ 64 w 80"/>
                <a:gd name="T7" fmla="*/ 10 h 56"/>
                <a:gd name="T8" fmla="*/ 62 w 80"/>
                <a:gd name="T9" fmla="*/ 4 h 56"/>
                <a:gd name="T10" fmla="*/ 58 w 80"/>
                <a:gd name="T11" fmla="*/ 0 h 56"/>
                <a:gd name="T12" fmla="*/ 58 w 80"/>
                <a:gd name="T13" fmla="*/ 4 h 56"/>
                <a:gd name="T14" fmla="*/ 58 w 80"/>
                <a:gd name="T15" fmla="*/ 8 h 56"/>
                <a:gd name="T16" fmla="*/ 56 w 80"/>
                <a:gd name="T17" fmla="*/ 12 h 56"/>
                <a:gd name="T18" fmla="*/ 50 w 80"/>
                <a:gd name="T19" fmla="*/ 10 h 56"/>
                <a:gd name="T20" fmla="*/ 44 w 80"/>
                <a:gd name="T21" fmla="*/ 8 h 56"/>
                <a:gd name="T22" fmla="*/ 44 w 80"/>
                <a:gd name="T23" fmla="*/ 2 h 56"/>
                <a:gd name="T24" fmla="*/ 40 w 80"/>
                <a:gd name="T25" fmla="*/ 2 h 56"/>
                <a:gd name="T26" fmla="*/ 38 w 80"/>
                <a:gd name="T27" fmla="*/ 2 h 56"/>
                <a:gd name="T28" fmla="*/ 34 w 80"/>
                <a:gd name="T29" fmla="*/ 4 h 56"/>
                <a:gd name="T30" fmla="*/ 32 w 80"/>
                <a:gd name="T31" fmla="*/ 8 h 56"/>
                <a:gd name="T32" fmla="*/ 26 w 80"/>
                <a:gd name="T33" fmla="*/ 6 h 56"/>
                <a:gd name="T34" fmla="*/ 22 w 80"/>
                <a:gd name="T35" fmla="*/ 8 h 56"/>
                <a:gd name="T36" fmla="*/ 20 w 80"/>
                <a:gd name="T37" fmla="*/ 12 h 56"/>
                <a:gd name="T38" fmla="*/ 18 w 80"/>
                <a:gd name="T39" fmla="*/ 12 h 56"/>
                <a:gd name="T40" fmla="*/ 18 w 80"/>
                <a:gd name="T41" fmla="*/ 14 h 56"/>
                <a:gd name="T42" fmla="*/ 14 w 80"/>
                <a:gd name="T43" fmla="*/ 16 h 56"/>
                <a:gd name="T44" fmla="*/ 10 w 80"/>
                <a:gd name="T45" fmla="*/ 18 h 56"/>
                <a:gd name="T46" fmla="*/ 6 w 80"/>
                <a:gd name="T47" fmla="*/ 18 h 56"/>
                <a:gd name="T48" fmla="*/ 2 w 80"/>
                <a:gd name="T49" fmla="*/ 20 h 56"/>
                <a:gd name="T50" fmla="*/ 0 w 80"/>
                <a:gd name="T51" fmla="*/ 26 h 56"/>
                <a:gd name="T52" fmla="*/ 0 w 80"/>
                <a:gd name="T53" fmla="*/ 30 h 56"/>
                <a:gd name="T54" fmla="*/ 0 w 80"/>
                <a:gd name="T55" fmla="*/ 32 h 56"/>
                <a:gd name="T56" fmla="*/ 2 w 80"/>
                <a:gd name="T57" fmla="*/ 34 h 56"/>
                <a:gd name="T58" fmla="*/ 4 w 80"/>
                <a:gd name="T59" fmla="*/ 40 h 56"/>
                <a:gd name="T60" fmla="*/ 4 w 80"/>
                <a:gd name="T61" fmla="*/ 46 h 56"/>
                <a:gd name="T62" fmla="*/ 8 w 80"/>
                <a:gd name="T63" fmla="*/ 46 h 56"/>
                <a:gd name="T64" fmla="*/ 14 w 80"/>
                <a:gd name="T65" fmla="*/ 44 h 56"/>
                <a:gd name="T66" fmla="*/ 22 w 80"/>
                <a:gd name="T67" fmla="*/ 42 h 56"/>
                <a:gd name="T68" fmla="*/ 30 w 80"/>
                <a:gd name="T69" fmla="*/ 40 h 56"/>
                <a:gd name="T70" fmla="*/ 40 w 80"/>
                <a:gd name="T71" fmla="*/ 40 h 56"/>
                <a:gd name="T72" fmla="*/ 46 w 80"/>
                <a:gd name="T73" fmla="*/ 46 h 56"/>
                <a:gd name="T74" fmla="*/ 48 w 80"/>
                <a:gd name="T75" fmla="*/ 44 h 56"/>
                <a:gd name="T76" fmla="*/ 50 w 80"/>
                <a:gd name="T77" fmla="*/ 42 h 56"/>
                <a:gd name="T78" fmla="*/ 52 w 80"/>
                <a:gd name="T79" fmla="*/ 46 h 56"/>
                <a:gd name="T80" fmla="*/ 54 w 80"/>
                <a:gd name="T81" fmla="*/ 50 h 56"/>
                <a:gd name="T82" fmla="*/ 56 w 80"/>
                <a:gd name="T83" fmla="*/ 54 h 56"/>
                <a:gd name="T84" fmla="*/ 64 w 80"/>
                <a:gd name="T85" fmla="*/ 54 h 56"/>
                <a:gd name="T86" fmla="*/ 68 w 80"/>
                <a:gd name="T87" fmla="*/ 56 h 56"/>
                <a:gd name="T88" fmla="*/ 74 w 80"/>
                <a:gd name="T89" fmla="*/ 52 h 56"/>
                <a:gd name="T90" fmla="*/ 76 w 80"/>
                <a:gd name="T91" fmla="*/ 48 h 56"/>
                <a:gd name="T92" fmla="*/ 80 w 80"/>
                <a:gd name="T93" fmla="*/ 42 h 56"/>
                <a:gd name="T94" fmla="*/ 80 w 80"/>
                <a:gd name="T95" fmla="*/ 36 h 56"/>
                <a:gd name="T96" fmla="*/ 80 w 80"/>
                <a:gd name="T97" fmla="*/ 3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 h="56">
                  <a:moveTo>
                    <a:pt x="80" y="30"/>
                  </a:moveTo>
                  <a:lnTo>
                    <a:pt x="80" y="28"/>
                  </a:lnTo>
                  <a:lnTo>
                    <a:pt x="78" y="26"/>
                  </a:lnTo>
                  <a:lnTo>
                    <a:pt x="78" y="24"/>
                  </a:lnTo>
                  <a:lnTo>
                    <a:pt x="76" y="24"/>
                  </a:lnTo>
                  <a:lnTo>
                    <a:pt x="76" y="22"/>
                  </a:lnTo>
                  <a:lnTo>
                    <a:pt x="74" y="20"/>
                  </a:lnTo>
                  <a:lnTo>
                    <a:pt x="74" y="20"/>
                  </a:lnTo>
                  <a:lnTo>
                    <a:pt x="72" y="20"/>
                  </a:lnTo>
                  <a:lnTo>
                    <a:pt x="72" y="16"/>
                  </a:lnTo>
                  <a:lnTo>
                    <a:pt x="70" y="16"/>
                  </a:lnTo>
                  <a:lnTo>
                    <a:pt x="68" y="16"/>
                  </a:lnTo>
                  <a:lnTo>
                    <a:pt x="68" y="16"/>
                  </a:lnTo>
                  <a:lnTo>
                    <a:pt x="68" y="14"/>
                  </a:lnTo>
                  <a:lnTo>
                    <a:pt x="66" y="12"/>
                  </a:lnTo>
                  <a:lnTo>
                    <a:pt x="64" y="10"/>
                  </a:lnTo>
                  <a:lnTo>
                    <a:pt x="64" y="8"/>
                  </a:lnTo>
                  <a:lnTo>
                    <a:pt x="64" y="6"/>
                  </a:lnTo>
                  <a:lnTo>
                    <a:pt x="62" y="6"/>
                  </a:lnTo>
                  <a:lnTo>
                    <a:pt x="62" y="4"/>
                  </a:lnTo>
                  <a:lnTo>
                    <a:pt x="60" y="2"/>
                  </a:lnTo>
                  <a:lnTo>
                    <a:pt x="60" y="2"/>
                  </a:lnTo>
                  <a:lnTo>
                    <a:pt x="60" y="0"/>
                  </a:lnTo>
                  <a:lnTo>
                    <a:pt x="58" y="0"/>
                  </a:lnTo>
                  <a:lnTo>
                    <a:pt x="58" y="2"/>
                  </a:lnTo>
                  <a:lnTo>
                    <a:pt x="58" y="2"/>
                  </a:lnTo>
                  <a:lnTo>
                    <a:pt x="58" y="2"/>
                  </a:lnTo>
                  <a:lnTo>
                    <a:pt x="58" y="4"/>
                  </a:lnTo>
                  <a:lnTo>
                    <a:pt x="58" y="4"/>
                  </a:lnTo>
                  <a:lnTo>
                    <a:pt x="58" y="6"/>
                  </a:lnTo>
                  <a:lnTo>
                    <a:pt x="58" y="8"/>
                  </a:lnTo>
                  <a:lnTo>
                    <a:pt x="58" y="8"/>
                  </a:lnTo>
                  <a:lnTo>
                    <a:pt x="56" y="10"/>
                  </a:lnTo>
                  <a:lnTo>
                    <a:pt x="56" y="10"/>
                  </a:lnTo>
                  <a:lnTo>
                    <a:pt x="56" y="12"/>
                  </a:lnTo>
                  <a:lnTo>
                    <a:pt x="56" y="12"/>
                  </a:lnTo>
                  <a:lnTo>
                    <a:pt x="54" y="12"/>
                  </a:lnTo>
                  <a:lnTo>
                    <a:pt x="52" y="12"/>
                  </a:lnTo>
                  <a:lnTo>
                    <a:pt x="50" y="12"/>
                  </a:lnTo>
                  <a:lnTo>
                    <a:pt x="50" y="10"/>
                  </a:lnTo>
                  <a:lnTo>
                    <a:pt x="48" y="10"/>
                  </a:lnTo>
                  <a:lnTo>
                    <a:pt x="46" y="8"/>
                  </a:lnTo>
                  <a:lnTo>
                    <a:pt x="46" y="8"/>
                  </a:lnTo>
                  <a:lnTo>
                    <a:pt x="44" y="8"/>
                  </a:lnTo>
                  <a:lnTo>
                    <a:pt x="44" y="6"/>
                  </a:lnTo>
                  <a:lnTo>
                    <a:pt x="44" y="6"/>
                  </a:lnTo>
                  <a:lnTo>
                    <a:pt x="46" y="4"/>
                  </a:lnTo>
                  <a:lnTo>
                    <a:pt x="44" y="2"/>
                  </a:lnTo>
                  <a:lnTo>
                    <a:pt x="44" y="2"/>
                  </a:lnTo>
                  <a:lnTo>
                    <a:pt x="42" y="2"/>
                  </a:lnTo>
                  <a:lnTo>
                    <a:pt x="42" y="2"/>
                  </a:lnTo>
                  <a:lnTo>
                    <a:pt x="40" y="2"/>
                  </a:lnTo>
                  <a:lnTo>
                    <a:pt x="40" y="0"/>
                  </a:lnTo>
                  <a:lnTo>
                    <a:pt x="38" y="0"/>
                  </a:lnTo>
                  <a:lnTo>
                    <a:pt x="38" y="2"/>
                  </a:lnTo>
                  <a:lnTo>
                    <a:pt x="38" y="2"/>
                  </a:lnTo>
                  <a:lnTo>
                    <a:pt x="36" y="2"/>
                  </a:lnTo>
                  <a:lnTo>
                    <a:pt x="36" y="4"/>
                  </a:lnTo>
                  <a:lnTo>
                    <a:pt x="34" y="2"/>
                  </a:lnTo>
                  <a:lnTo>
                    <a:pt x="34" y="4"/>
                  </a:lnTo>
                  <a:lnTo>
                    <a:pt x="34" y="6"/>
                  </a:lnTo>
                  <a:lnTo>
                    <a:pt x="32" y="6"/>
                  </a:lnTo>
                  <a:lnTo>
                    <a:pt x="32" y="8"/>
                  </a:lnTo>
                  <a:lnTo>
                    <a:pt x="32" y="8"/>
                  </a:lnTo>
                  <a:lnTo>
                    <a:pt x="30" y="8"/>
                  </a:lnTo>
                  <a:lnTo>
                    <a:pt x="28" y="6"/>
                  </a:lnTo>
                  <a:lnTo>
                    <a:pt x="28" y="6"/>
                  </a:lnTo>
                  <a:lnTo>
                    <a:pt x="26" y="6"/>
                  </a:lnTo>
                  <a:lnTo>
                    <a:pt x="26" y="6"/>
                  </a:lnTo>
                  <a:lnTo>
                    <a:pt x="24" y="6"/>
                  </a:lnTo>
                  <a:lnTo>
                    <a:pt x="24" y="8"/>
                  </a:lnTo>
                  <a:lnTo>
                    <a:pt x="22" y="8"/>
                  </a:lnTo>
                  <a:lnTo>
                    <a:pt x="22" y="10"/>
                  </a:lnTo>
                  <a:lnTo>
                    <a:pt x="20" y="10"/>
                  </a:lnTo>
                  <a:lnTo>
                    <a:pt x="20" y="10"/>
                  </a:lnTo>
                  <a:lnTo>
                    <a:pt x="20" y="12"/>
                  </a:lnTo>
                  <a:lnTo>
                    <a:pt x="20" y="12"/>
                  </a:lnTo>
                  <a:lnTo>
                    <a:pt x="18" y="10"/>
                  </a:lnTo>
                  <a:lnTo>
                    <a:pt x="18" y="10"/>
                  </a:lnTo>
                  <a:lnTo>
                    <a:pt x="18" y="12"/>
                  </a:lnTo>
                  <a:lnTo>
                    <a:pt x="18" y="12"/>
                  </a:lnTo>
                  <a:lnTo>
                    <a:pt x="18" y="12"/>
                  </a:lnTo>
                  <a:lnTo>
                    <a:pt x="18" y="14"/>
                  </a:lnTo>
                  <a:lnTo>
                    <a:pt x="18" y="14"/>
                  </a:lnTo>
                  <a:lnTo>
                    <a:pt x="16" y="14"/>
                  </a:lnTo>
                  <a:lnTo>
                    <a:pt x="16" y="16"/>
                  </a:lnTo>
                  <a:lnTo>
                    <a:pt x="14" y="16"/>
                  </a:lnTo>
                  <a:lnTo>
                    <a:pt x="14" y="16"/>
                  </a:lnTo>
                  <a:lnTo>
                    <a:pt x="14" y="16"/>
                  </a:lnTo>
                  <a:lnTo>
                    <a:pt x="12" y="16"/>
                  </a:lnTo>
                  <a:lnTo>
                    <a:pt x="12" y="16"/>
                  </a:lnTo>
                  <a:lnTo>
                    <a:pt x="10" y="18"/>
                  </a:lnTo>
                  <a:lnTo>
                    <a:pt x="10" y="18"/>
                  </a:lnTo>
                  <a:lnTo>
                    <a:pt x="10" y="18"/>
                  </a:lnTo>
                  <a:lnTo>
                    <a:pt x="8" y="18"/>
                  </a:lnTo>
                  <a:lnTo>
                    <a:pt x="6" y="18"/>
                  </a:lnTo>
                  <a:lnTo>
                    <a:pt x="6" y="18"/>
                  </a:lnTo>
                  <a:lnTo>
                    <a:pt x="4" y="20"/>
                  </a:lnTo>
                  <a:lnTo>
                    <a:pt x="2" y="20"/>
                  </a:lnTo>
                  <a:lnTo>
                    <a:pt x="2" y="20"/>
                  </a:lnTo>
                  <a:lnTo>
                    <a:pt x="0" y="22"/>
                  </a:lnTo>
                  <a:lnTo>
                    <a:pt x="0" y="22"/>
                  </a:lnTo>
                  <a:lnTo>
                    <a:pt x="0" y="24"/>
                  </a:lnTo>
                  <a:lnTo>
                    <a:pt x="0" y="26"/>
                  </a:lnTo>
                  <a:lnTo>
                    <a:pt x="0" y="26"/>
                  </a:lnTo>
                  <a:lnTo>
                    <a:pt x="2" y="28"/>
                  </a:lnTo>
                  <a:lnTo>
                    <a:pt x="0" y="28"/>
                  </a:lnTo>
                  <a:lnTo>
                    <a:pt x="0" y="30"/>
                  </a:lnTo>
                  <a:lnTo>
                    <a:pt x="0" y="30"/>
                  </a:lnTo>
                  <a:lnTo>
                    <a:pt x="0" y="30"/>
                  </a:lnTo>
                  <a:lnTo>
                    <a:pt x="0" y="32"/>
                  </a:lnTo>
                  <a:lnTo>
                    <a:pt x="0" y="32"/>
                  </a:lnTo>
                  <a:lnTo>
                    <a:pt x="2" y="32"/>
                  </a:lnTo>
                  <a:lnTo>
                    <a:pt x="2" y="34"/>
                  </a:lnTo>
                  <a:lnTo>
                    <a:pt x="2" y="34"/>
                  </a:lnTo>
                  <a:lnTo>
                    <a:pt x="2" y="34"/>
                  </a:lnTo>
                  <a:lnTo>
                    <a:pt x="2" y="36"/>
                  </a:lnTo>
                  <a:lnTo>
                    <a:pt x="4" y="38"/>
                  </a:lnTo>
                  <a:lnTo>
                    <a:pt x="4" y="40"/>
                  </a:lnTo>
                  <a:lnTo>
                    <a:pt x="4" y="40"/>
                  </a:lnTo>
                  <a:lnTo>
                    <a:pt x="4" y="42"/>
                  </a:lnTo>
                  <a:lnTo>
                    <a:pt x="4" y="44"/>
                  </a:lnTo>
                  <a:lnTo>
                    <a:pt x="2" y="44"/>
                  </a:lnTo>
                  <a:lnTo>
                    <a:pt x="4" y="46"/>
                  </a:lnTo>
                  <a:lnTo>
                    <a:pt x="4" y="46"/>
                  </a:lnTo>
                  <a:lnTo>
                    <a:pt x="6" y="46"/>
                  </a:lnTo>
                  <a:lnTo>
                    <a:pt x="6" y="46"/>
                  </a:lnTo>
                  <a:lnTo>
                    <a:pt x="8" y="46"/>
                  </a:lnTo>
                  <a:lnTo>
                    <a:pt x="10" y="46"/>
                  </a:lnTo>
                  <a:lnTo>
                    <a:pt x="10" y="44"/>
                  </a:lnTo>
                  <a:lnTo>
                    <a:pt x="12" y="44"/>
                  </a:lnTo>
                  <a:lnTo>
                    <a:pt x="14" y="44"/>
                  </a:lnTo>
                  <a:lnTo>
                    <a:pt x="16" y="44"/>
                  </a:lnTo>
                  <a:lnTo>
                    <a:pt x="18" y="44"/>
                  </a:lnTo>
                  <a:lnTo>
                    <a:pt x="20" y="44"/>
                  </a:lnTo>
                  <a:lnTo>
                    <a:pt x="22" y="42"/>
                  </a:lnTo>
                  <a:lnTo>
                    <a:pt x="22" y="42"/>
                  </a:lnTo>
                  <a:lnTo>
                    <a:pt x="24" y="40"/>
                  </a:lnTo>
                  <a:lnTo>
                    <a:pt x="28" y="40"/>
                  </a:lnTo>
                  <a:lnTo>
                    <a:pt x="30" y="40"/>
                  </a:lnTo>
                  <a:lnTo>
                    <a:pt x="32" y="38"/>
                  </a:lnTo>
                  <a:lnTo>
                    <a:pt x="36" y="40"/>
                  </a:lnTo>
                  <a:lnTo>
                    <a:pt x="38" y="40"/>
                  </a:lnTo>
                  <a:lnTo>
                    <a:pt x="40" y="40"/>
                  </a:lnTo>
                  <a:lnTo>
                    <a:pt x="42" y="42"/>
                  </a:lnTo>
                  <a:lnTo>
                    <a:pt x="44" y="42"/>
                  </a:lnTo>
                  <a:lnTo>
                    <a:pt x="44" y="44"/>
                  </a:lnTo>
                  <a:lnTo>
                    <a:pt x="46" y="46"/>
                  </a:lnTo>
                  <a:lnTo>
                    <a:pt x="46" y="46"/>
                  </a:lnTo>
                  <a:lnTo>
                    <a:pt x="46" y="46"/>
                  </a:lnTo>
                  <a:lnTo>
                    <a:pt x="48" y="44"/>
                  </a:lnTo>
                  <a:lnTo>
                    <a:pt x="48" y="44"/>
                  </a:lnTo>
                  <a:lnTo>
                    <a:pt x="48" y="42"/>
                  </a:lnTo>
                  <a:lnTo>
                    <a:pt x="50" y="42"/>
                  </a:lnTo>
                  <a:lnTo>
                    <a:pt x="50" y="42"/>
                  </a:lnTo>
                  <a:lnTo>
                    <a:pt x="50" y="42"/>
                  </a:lnTo>
                  <a:lnTo>
                    <a:pt x="50" y="44"/>
                  </a:lnTo>
                  <a:lnTo>
                    <a:pt x="50" y="44"/>
                  </a:lnTo>
                  <a:lnTo>
                    <a:pt x="50" y="46"/>
                  </a:lnTo>
                  <a:lnTo>
                    <a:pt x="52" y="46"/>
                  </a:lnTo>
                  <a:lnTo>
                    <a:pt x="52" y="46"/>
                  </a:lnTo>
                  <a:lnTo>
                    <a:pt x="52" y="48"/>
                  </a:lnTo>
                  <a:lnTo>
                    <a:pt x="52" y="48"/>
                  </a:lnTo>
                  <a:lnTo>
                    <a:pt x="54" y="50"/>
                  </a:lnTo>
                  <a:lnTo>
                    <a:pt x="54" y="50"/>
                  </a:lnTo>
                  <a:lnTo>
                    <a:pt x="54" y="52"/>
                  </a:lnTo>
                  <a:lnTo>
                    <a:pt x="56" y="54"/>
                  </a:lnTo>
                  <a:lnTo>
                    <a:pt x="56" y="54"/>
                  </a:lnTo>
                  <a:lnTo>
                    <a:pt x="58" y="54"/>
                  </a:lnTo>
                  <a:lnTo>
                    <a:pt x="60" y="56"/>
                  </a:lnTo>
                  <a:lnTo>
                    <a:pt x="62" y="56"/>
                  </a:lnTo>
                  <a:lnTo>
                    <a:pt x="64" y="54"/>
                  </a:lnTo>
                  <a:lnTo>
                    <a:pt x="64" y="54"/>
                  </a:lnTo>
                  <a:lnTo>
                    <a:pt x="66" y="54"/>
                  </a:lnTo>
                  <a:lnTo>
                    <a:pt x="66" y="56"/>
                  </a:lnTo>
                  <a:lnTo>
                    <a:pt x="68" y="56"/>
                  </a:lnTo>
                  <a:lnTo>
                    <a:pt x="70" y="54"/>
                  </a:lnTo>
                  <a:lnTo>
                    <a:pt x="70" y="54"/>
                  </a:lnTo>
                  <a:lnTo>
                    <a:pt x="72" y="54"/>
                  </a:lnTo>
                  <a:lnTo>
                    <a:pt x="74" y="52"/>
                  </a:lnTo>
                  <a:lnTo>
                    <a:pt x="74" y="52"/>
                  </a:lnTo>
                  <a:lnTo>
                    <a:pt x="74" y="52"/>
                  </a:lnTo>
                  <a:lnTo>
                    <a:pt x="74" y="50"/>
                  </a:lnTo>
                  <a:lnTo>
                    <a:pt x="76" y="48"/>
                  </a:lnTo>
                  <a:lnTo>
                    <a:pt x="76" y="48"/>
                  </a:lnTo>
                  <a:lnTo>
                    <a:pt x="76" y="46"/>
                  </a:lnTo>
                  <a:lnTo>
                    <a:pt x="78" y="44"/>
                  </a:lnTo>
                  <a:lnTo>
                    <a:pt x="80" y="42"/>
                  </a:lnTo>
                  <a:lnTo>
                    <a:pt x="80" y="40"/>
                  </a:lnTo>
                  <a:lnTo>
                    <a:pt x="80" y="38"/>
                  </a:lnTo>
                  <a:lnTo>
                    <a:pt x="80" y="38"/>
                  </a:lnTo>
                  <a:lnTo>
                    <a:pt x="80" y="36"/>
                  </a:lnTo>
                  <a:lnTo>
                    <a:pt x="80" y="34"/>
                  </a:lnTo>
                  <a:lnTo>
                    <a:pt x="80" y="32"/>
                  </a:lnTo>
                  <a:lnTo>
                    <a:pt x="80" y="30"/>
                  </a:lnTo>
                  <a:lnTo>
                    <a:pt x="8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4">
              <a:extLst>
                <a:ext uri="{FF2B5EF4-FFF2-40B4-BE49-F238E27FC236}">
                  <a16:creationId xmlns:a16="http://schemas.microsoft.com/office/drawing/2014/main" id="{47BBF877-D4F5-40B6-9D0F-6569029F804B}"/>
                </a:ext>
              </a:extLst>
            </p:cNvPr>
            <p:cNvSpPr>
              <a:spLocks/>
            </p:cNvSpPr>
            <p:nvPr/>
          </p:nvSpPr>
          <p:spPr bwMode="auto">
            <a:xfrm>
              <a:off x="6038851" y="8874125"/>
              <a:ext cx="25400" cy="44450"/>
            </a:xfrm>
            <a:custGeom>
              <a:avLst/>
              <a:gdLst>
                <a:gd name="T0" fmla="*/ 14 w 16"/>
                <a:gd name="T1" fmla="*/ 20 h 28"/>
                <a:gd name="T2" fmla="*/ 14 w 16"/>
                <a:gd name="T3" fmla="*/ 20 h 28"/>
                <a:gd name="T4" fmla="*/ 14 w 16"/>
                <a:gd name="T5" fmla="*/ 18 h 28"/>
                <a:gd name="T6" fmla="*/ 12 w 16"/>
                <a:gd name="T7" fmla="*/ 14 h 28"/>
                <a:gd name="T8" fmla="*/ 10 w 16"/>
                <a:gd name="T9" fmla="*/ 14 h 28"/>
                <a:gd name="T10" fmla="*/ 10 w 16"/>
                <a:gd name="T11" fmla="*/ 10 h 28"/>
                <a:gd name="T12" fmla="*/ 6 w 16"/>
                <a:gd name="T13" fmla="*/ 10 h 28"/>
                <a:gd name="T14" fmla="*/ 8 w 16"/>
                <a:gd name="T15" fmla="*/ 8 h 28"/>
                <a:gd name="T16" fmla="*/ 8 w 16"/>
                <a:gd name="T17" fmla="*/ 6 h 28"/>
                <a:gd name="T18" fmla="*/ 8 w 16"/>
                <a:gd name="T19" fmla="*/ 4 h 28"/>
                <a:gd name="T20" fmla="*/ 8 w 16"/>
                <a:gd name="T21" fmla="*/ 4 h 28"/>
                <a:gd name="T22" fmla="*/ 6 w 16"/>
                <a:gd name="T23" fmla="*/ 4 h 28"/>
                <a:gd name="T24" fmla="*/ 6 w 16"/>
                <a:gd name="T25" fmla="*/ 2 h 28"/>
                <a:gd name="T26" fmla="*/ 6 w 16"/>
                <a:gd name="T27" fmla="*/ 0 h 28"/>
                <a:gd name="T28" fmla="*/ 6 w 16"/>
                <a:gd name="T29" fmla="*/ 0 h 28"/>
                <a:gd name="T30" fmla="*/ 4 w 16"/>
                <a:gd name="T31" fmla="*/ 0 h 28"/>
                <a:gd name="T32" fmla="*/ 2 w 16"/>
                <a:gd name="T33" fmla="*/ 2 h 28"/>
                <a:gd name="T34" fmla="*/ 0 w 16"/>
                <a:gd name="T35" fmla="*/ 4 h 28"/>
                <a:gd name="T36" fmla="*/ 2 w 16"/>
                <a:gd name="T37" fmla="*/ 8 h 28"/>
                <a:gd name="T38" fmla="*/ 4 w 16"/>
                <a:gd name="T39" fmla="*/ 10 h 28"/>
                <a:gd name="T40" fmla="*/ 4 w 16"/>
                <a:gd name="T41" fmla="*/ 12 h 28"/>
                <a:gd name="T42" fmla="*/ 6 w 16"/>
                <a:gd name="T43" fmla="*/ 12 h 28"/>
                <a:gd name="T44" fmla="*/ 8 w 16"/>
                <a:gd name="T45" fmla="*/ 14 h 28"/>
                <a:gd name="T46" fmla="*/ 8 w 16"/>
                <a:gd name="T47" fmla="*/ 16 h 28"/>
                <a:gd name="T48" fmla="*/ 8 w 16"/>
                <a:gd name="T49" fmla="*/ 18 h 28"/>
                <a:gd name="T50" fmla="*/ 6 w 16"/>
                <a:gd name="T51" fmla="*/ 20 h 28"/>
                <a:gd name="T52" fmla="*/ 6 w 16"/>
                <a:gd name="T53" fmla="*/ 20 h 28"/>
                <a:gd name="T54" fmla="*/ 4 w 16"/>
                <a:gd name="T55" fmla="*/ 22 h 28"/>
                <a:gd name="T56" fmla="*/ 4 w 16"/>
                <a:gd name="T57" fmla="*/ 22 h 28"/>
                <a:gd name="T58" fmla="*/ 8 w 16"/>
                <a:gd name="T59" fmla="*/ 22 h 28"/>
                <a:gd name="T60" fmla="*/ 10 w 16"/>
                <a:gd name="T61" fmla="*/ 24 h 28"/>
                <a:gd name="T62" fmla="*/ 8 w 16"/>
                <a:gd name="T63" fmla="*/ 24 h 28"/>
                <a:gd name="T64" fmla="*/ 4 w 16"/>
                <a:gd name="T65" fmla="*/ 26 h 28"/>
                <a:gd name="T66" fmla="*/ 2 w 16"/>
                <a:gd name="T67" fmla="*/ 26 h 28"/>
                <a:gd name="T68" fmla="*/ 4 w 16"/>
                <a:gd name="T69" fmla="*/ 28 h 28"/>
                <a:gd name="T70" fmla="*/ 6 w 16"/>
                <a:gd name="T71" fmla="*/ 26 h 28"/>
                <a:gd name="T72" fmla="*/ 8 w 16"/>
                <a:gd name="T73" fmla="*/ 26 h 28"/>
                <a:gd name="T74" fmla="*/ 10 w 16"/>
                <a:gd name="T75" fmla="*/ 26 h 28"/>
                <a:gd name="T76" fmla="*/ 14 w 16"/>
                <a:gd name="T77" fmla="*/ 24 h 28"/>
                <a:gd name="T78" fmla="*/ 14 w 16"/>
                <a:gd name="T79" fmla="*/ 24 h 28"/>
                <a:gd name="T80" fmla="*/ 16 w 16"/>
                <a:gd name="T81" fmla="*/ 22 h 28"/>
                <a:gd name="T82" fmla="*/ 16 w 16"/>
                <a:gd name="T83"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28">
                  <a:moveTo>
                    <a:pt x="16" y="20"/>
                  </a:moveTo>
                  <a:lnTo>
                    <a:pt x="16" y="20"/>
                  </a:lnTo>
                  <a:lnTo>
                    <a:pt x="14" y="20"/>
                  </a:lnTo>
                  <a:lnTo>
                    <a:pt x="14" y="20"/>
                  </a:lnTo>
                  <a:lnTo>
                    <a:pt x="14" y="20"/>
                  </a:lnTo>
                  <a:lnTo>
                    <a:pt x="14" y="20"/>
                  </a:lnTo>
                  <a:lnTo>
                    <a:pt x="14" y="18"/>
                  </a:lnTo>
                  <a:lnTo>
                    <a:pt x="14" y="18"/>
                  </a:lnTo>
                  <a:lnTo>
                    <a:pt x="14" y="18"/>
                  </a:lnTo>
                  <a:lnTo>
                    <a:pt x="14" y="16"/>
                  </a:lnTo>
                  <a:lnTo>
                    <a:pt x="14" y="16"/>
                  </a:lnTo>
                  <a:lnTo>
                    <a:pt x="12" y="14"/>
                  </a:lnTo>
                  <a:lnTo>
                    <a:pt x="12" y="14"/>
                  </a:lnTo>
                  <a:lnTo>
                    <a:pt x="10" y="14"/>
                  </a:lnTo>
                  <a:lnTo>
                    <a:pt x="10" y="14"/>
                  </a:lnTo>
                  <a:lnTo>
                    <a:pt x="10" y="12"/>
                  </a:lnTo>
                  <a:lnTo>
                    <a:pt x="10" y="12"/>
                  </a:lnTo>
                  <a:lnTo>
                    <a:pt x="10" y="10"/>
                  </a:lnTo>
                  <a:lnTo>
                    <a:pt x="8" y="10"/>
                  </a:lnTo>
                  <a:lnTo>
                    <a:pt x="8" y="10"/>
                  </a:lnTo>
                  <a:lnTo>
                    <a:pt x="6" y="10"/>
                  </a:lnTo>
                  <a:lnTo>
                    <a:pt x="6" y="10"/>
                  </a:lnTo>
                  <a:lnTo>
                    <a:pt x="6" y="8"/>
                  </a:lnTo>
                  <a:lnTo>
                    <a:pt x="8" y="8"/>
                  </a:lnTo>
                  <a:lnTo>
                    <a:pt x="6" y="8"/>
                  </a:lnTo>
                  <a:lnTo>
                    <a:pt x="8" y="6"/>
                  </a:lnTo>
                  <a:lnTo>
                    <a:pt x="8" y="6"/>
                  </a:lnTo>
                  <a:lnTo>
                    <a:pt x="8" y="6"/>
                  </a:lnTo>
                  <a:lnTo>
                    <a:pt x="8" y="4"/>
                  </a:lnTo>
                  <a:lnTo>
                    <a:pt x="8" y="4"/>
                  </a:lnTo>
                  <a:lnTo>
                    <a:pt x="8" y="4"/>
                  </a:lnTo>
                  <a:lnTo>
                    <a:pt x="8" y="4"/>
                  </a:lnTo>
                  <a:lnTo>
                    <a:pt x="8" y="4"/>
                  </a:lnTo>
                  <a:lnTo>
                    <a:pt x="6" y="4"/>
                  </a:lnTo>
                  <a:lnTo>
                    <a:pt x="6" y="4"/>
                  </a:lnTo>
                  <a:lnTo>
                    <a:pt x="6" y="4"/>
                  </a:lnTo>
                  <a:lnTo>
                    <a:pt x="4" y="4"/>
                  </a:lnTo>
                  <a:lnTo>
                    <a:pt x="4" y="2"/>
                  </a:lnTo>
                  <a:lnTo>
                    <a:pt x="6" y="2"/>
                  </a:lnTo>
                  <a:lnTo>
                    <a:pt x="6" y="2"/>
                  </a:lnTo>
                  <a:lnTo>
                    <a:pt x="6" y="2"/>
                  </a:lnTo>
                  <a:lnTo>
                    <a:pt x="6" y="0"/>
                  </a:lnTo>
                  <a:lnTo>
                    <a:pt x="6" y="0"/>
                  </a:lnTo>
                  <a:lnTo>
                    <a:pt x="6" y="0"/>
                  </a:lnTo>
                  <a:lnTo>
                    <a:pt x="6" y="0"/>
                  </a:lnTo>
                  <a:lnTo>
                    <a:pt x="6" y="0"/>
                  </a:lnTo>
                  <a:lnTo>
                    <a:pt x="4" y="0"/>
                  </a:lnTo>
                  <a:lnTo>
                    <a:pt x="4" y="0"/>
                  </a:lnTo>
                  <a:lnTo>
                    <a:pt x="4" y="0"/>
                  </a:lnTo>
                  <a:lnTo>
                    <a:pt x="4" y="2"/>
                  </a:lnTo>
                  <a:lnTo>
                    <a:pt x="2" y="2"/>
                  </a:lnTo>
                  <a:lnTo>
                    <a:pt x="2" y="2"/>
                  </a:lnTo>
                  <a:lnTo>
                    <a:pt x="2" y="4"/>
                  </a:lnTo>
                  <a:lnTo>
                    <a:pt x="0" y="4"/>
                  </a:lnTo>
                  <a:lnTo>
                    <a:pt x="0" y="6"/>
                  </a:lnTo>
                  <a:lnTo>
                    <a:pt x="2" y="6"/>
                  </a:lnTo>
                  <a:lnTo>
                    <a:pt x="2" y="8"/>
                  </a:lnTo>
                  <a:lnTo>
                    <a:pt x="4" y="8"/>
                  </a:lnTo>
                  <a:lnTo>
                    <a:pt x="4" y="8"/>
                  </a:lnTo>
                  <a:lnTo>
                    <a:pt x="4" y="10"/>
                  </a:lnTo>
                  <a:lnTo>
                    <a:pt x="4" y="10"/>
                  </a:lnTo>
                  <a:lnTo>
                    <a:pt x="4" y="12"/>
                  </a:lnTo>
                  <a:lnTo>
                    <a:pt x="4" y="12"/>
                  </a:lnTo>
                  <a:lnTo>
                    <a:pt x="4" y="12"/>
                  </a:lnTo>
                  <a:lnTo>
                    <a:pt x="4" y="12"/>
                  </a:lnTo>
                  <a:lnTo>
                    <a:pt x="6" y="12"/>
                  </a:lnTo>
                  <a:lnTo>
                    <a:pt x="6" y="12"/>
                  </a:lnTo>
                  <a:lnTo>
                    <a:pt x="8" y="12"/>
                  </a:lnTo>
                  <a:lnTo>
                    <a:pt x="8" y="14"/>
                  </a:lnTo>
                  <a:lnTo>
                    <a:pt x="8" y="14"/>
                  </a:lnTo>
                  <a:lnTo>
                    <a:pt x="8" y="14"/>
                  </a:lnTo>
                  <a:lnTo>
                    <a:pt x="8" y="16"/>
                  </a:lnTo>
                  <a:lnTo>
                    <a:pt x="8" y="16"/>
                  </a:lnTo>
                  <a:lnTo>
                    <a:pt x="8" y="16"/>
                  </a:lnTo>
                  <a:lnTo>
                    <a:pt x="8" y="18"/>
                  </a:lnTo>
                  <a:lnTo>
                    <a:pt x="8" y="18"/>
                  </a:lnTo>
                  <a:lnTo>
                    <a:pt x="6" y="18"/>
                  </a:lnTo>
                  <a:lnTo>
                    <a:pt x="6" y="20"/>
                  </a:lnTo>
                  <a:lnTo>
                    <a:pt x="6" y="20"/>
                  </a:lnTo>
                  <a:lnTo>
                    <a:pt x="6" y="20"/>
                  </a:lnTo>
                  <a:lnTo>
                    <a:pt x="6" y="20"/>
                  </a:lnTo>
                  <a:lnTo>
                    <a:pt x="4" y="22"/>
                  </a:lnTo>
                  <a:lnTo>
                    <a:pt x="4" y="22"/>
                  </a:lnTo>
                  <a:lnTo>
                    <a:pt x="4" y="22"/>
                  </a:lnTo>
                  <a:lnTo>
                    <a:pt x="4" y="22"/>
                  </a:lnTo>
                  <a:lnTo>
                    <a:pt x="4" y="22"/>
                  </a:lnTo>
                  <a:lnTo>
                    <a:pt x="4" y="22"/>
                  </a:lnTo>
                  <a:lnTo>
                    <a:pt x="6" y="22"/>
                  </a:lnTo>
                  <a:lnTo>
                    <a:pt x="6" y="22"/>
                  </a:lnTo>
                  <a:lnTo>
                    <a:pt x="8" y="22"/>
                  </a:lnTo>
                  <a:lnTo>
                    <a:pt x="8" y="22"/>
                  </a:lnTo>
                  <a:lnTo>
                    <a:pt x="8" y="22"/>
                  </a:lnTo>
                  <a:lnTo>
                    <a:pt x="10" y="24"/>
                  </a:lnTo>
                  <a:lnTo>
                    <a:pt x="10" y="24"/>
                  </a:lnTo>
                  <a:lnTo>
                    <a:pt x="8" y="24"/>
                  </a:lnTo>
                  <a:lnTo>
                    <a:pt x="8" y="24"/>
                  </a:lnTo>
                  <a:lnTo>
                    <a:pt x="6" y="24"/>
                  </a:lnTo>
                  <a:lnTo>
                    <a:pt x="6" y="26"/>
                  </a:lnTo>
                  <a:lnTo>
                    <a:pt x="4" y="26"/>
                  </a:lnTo>
                  <a:lnTo>
                    <a:pt x="4" y="26"/>
                  </a:lnTo>
                  <a:lnTo>
                    <a:pt x="2" y="26"/>
                  </a:lnTo>
                  <a:lnTo>
                    <a:pt x="2" y="26"/>
                  </a:lnTo>
                  <a:lnTo>
                    <a:pt x="2" y="26"/>
                  </a:lnTo>
                  <a:lnTo>
                    <a:pt x="4" y="28"/>
                  </a:lnTo>
                  <a:lnTo>
                    <a:pt x="4" y="28"/>
                  </a:lnTo>
                  <a:lnTo>
                    <a:pt x="4" y="26"/>
                  </a:lnTo>
                  <a:lnTo>
                    <a:pt x="4" y="26"/>
                  </a:lnTo>
                  <a:lnTo>
                    <a:pt x="6" y="26"/>
                  </a:lnTo>
                  <a:lnTo>
                    <a:pt x="8" y="26"/>
                  </a:lnTo>
                  <a:lnTo>
                    <a:pt x="8" y="26"/>
                  </a:lnTo>
                  <a:lnTo>
                    <a:pt x="8" y="26"/>
                  </a:lnTo>
                  <a:lnTo>
                    <a:pt x="10" y="26"/>
                  </a:lnTo>
                  <a:lnTo>
                    <a:pt x="10" y="26"/>
                  </a:lnTo>
                  <a:lnTo>
                    <a:pt x="10" y="26"/>
                  </a:lnTo>
                  <a:lnTo>
                    <a:pt x="12" y="24"/>
                  </a:lnTo>
                  <a:lnTo>
                    <a:pt x="12" y="24"/>
                  </a:lnTo>
                  <a:lnTo>
                    <a:pt x="14" y="24"/>
                  </a:lnTo>
                  <a:lnTo>
                    <a:pt x="14" y="24"/>
                  </a:lnTo>
                  <a:lnTo>
                    <a:pt x="14" y="24"/>
                  </a:lnTo>
                  <a:lnTo>
                    <a:pt x="14" y="24"/>
                  </a:lnTo>
                  <a:lnTo>
                    <a:pt x="16" y="22"/>
                  </a:lnTo>
                  <a:lnTo>
                    <a:pt x="14" y="22"/>
                  </a:lnTo>
                  <a:lnTo>
                    <a:pt x="16" y="22"/>
                  </a:lnTo>
                  <a:lnTo>
                    <a:pt x="16" y="22"/>
                  </a:lnTo>
                  <a:lnTo>
                    <a:pt x="16" y="22"/>
                  </a:lnTo>
                  <a:lnTo>
                    <a:pt x="16" y="20"/>
                  </a:lnTo>
                  <a:lnTo>
                    <a:pt x="16" y="20"/>
                  </a:lnTo>
                  <a:lnTo>
                    <a:pt x="1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6">
              <a:extLst>
                <a:ext uri="{FF2B5EF4-FFF2-40B4-BE49-F238E27FC236}">
                  <a16:creationId xmlns:a16="http://schemas.microsoft.com/office/drawing/2014/main" id="{14E5905E-4834-47B1-8D9D-C1119EA9AB6C}"/>
                </a:ext>
              </a:extLst>
            </p:cNvPr>
            <p:cNvSpPr>
              <a:spLocks/>
            </p:cNvSpPr>
            <p:nvPr/>
          </p:nvSpPr>
          <p:spPr bwMode="auto">
            <a:xfrm>
              <a:off x="6232526" y="8721725"/>
              <a:ext cx="53975" cy="66675"/>
            </a:xfrm>
            <a:custGeom>
              <a:avLst/>
              <a:gdLst>
                <a:gd name="T0" fmla="*/ 32 w 34"/>
                <a:gd name="T1" fmla="*/ 2 h 42"/>
                <a:gd name="T2" fmla="*/ 30 w 34"/>
                <a:gd name="T3" fmla="*/ 2 h 42"/>
                <a:gd name="T4" fmla="*/ 28 w 34"/>
                <a:gd name="T5" fmla="*/ 4 h 42"/>
                <a:gd name="T6" fmla="*/ 26 w 34"/>
                <a:gd name="T7" fmla="*/ 6 h 42"/>
                <a:gd name="T8" fmla="*/ 24 w 34"/>
                <a:gd name="T9" fmla="*/ 6 h 42"/>
                <a:gd name="T10" fmla="*/ 20 w 34"/>
                <a:gd name="T11" fmla="*/ 6 h 42"/>
                <a:gd name="T12" fmla="*/ 18 w 34"/>
                <a:gd name="T13" fmla="*/ 8 h 42"/>
                <a:gd name="T14" fmla="*/ 18 w 34"/>
                <a:gd name="T15" fmla="*/ 8 h 42"/>
                <a:gd name="T16" fmla="*/ 16 w 34"/>
                <a:gd name="T17" fmla="*/ 10 h 42"/>
                <a:gd name="T18" fmla="*/ 12 w 34"/>
                <a:gd name="T19" fmla="*/ 14 h 42"/>
                <a:gd name="T20" fmla="*/ 10 w 34"/>
                <a:gd name="T21" fmla="*/ 16 h 42"/>
                <a:gd name="T22" fmla="*/ 10 w 34"/>
                <a:gd name="T23" fmla="*/ 18 h 42"/>
                <a:gd name="T24" fmla="*/ 8 w 34"/>
                <a:gd name="T25" fmla="*/ 20 h 42"/>
                <a:gd name="T26" fmla="*/ 8 w 34"/>
                <a:gd name="T27" fmla="*/ 22 h 42"/>
                <a:gd name="T28" fmla="*/ 6 w 34"/>
                <a:gd name="T29" fmla="*/ 24 h 42"/>
                <a:gd name="T30" fmla="*/ 4 w 34"/>
                <a:gd name="T31" fmla="*/ 24 h 42"/>
                <a:gd name="T32" fmla="*/ 6 w 34"/>
                <a:gd name="T33" fmla="*/ 26 h 42"/>
                <a:gd name="T34" fmla="*/ 6 w 34"/>
                <a:gd name="T35" fmla="*/ 28 h 42"/>
                <a:gd name="T36" fmla="*/ 2 w 34"/>
                <a:gd name="T37" fmla="*/ 30 h 42"/>
                <a:gd name="T38" fmla="*/ 2 w 34"/>
                <a:gd name="T39" fmla="*/ 34 h 42"/>
                <a:gd name="T40" fmla="*/ 0 w 34"/>
                <a:gd name="T41" fmla="*/ 36 h 42"/>
                <a:gd name="T42" fmla="*/ 2 w 34"/>
                <a:gd name="T43" fmla="*/ 38 h 42"/>
                <a:gd name="T44" fmla="*/ 4 w 34"/>
                <a:gd name="T45" fmla="*/ 38 h 42"/>
                <a:gd name="T46" fmla="*/ 4 w 34"/>
                <a:gd name="T47" fmla="*/ 40 h 42"/>
                <a:gd name="T48" fmla="*/ 6 w 34"/>
                <a:gd name="T49" fmla="*/ 42 h 42"/>
                <a:gd name="T50" fmla="*/ 8 w 34"/>
                <a:gd name="T51" fmla="*/ 42 h 42"/>
                <a:gd name="T52" fmla="*/ 10 w 34"/>
                <a:gd name="T53" fmla="*/ 42 h 42"/>
                <a:gd name="T54" fmla="*/ 8 w 34"/>
                <a:gd name="T55" fmla="*/ 40 h 42"/>
                <a:gd name="T56" fmla="*/ 6 w 34"/>
                <a:gd name="T57" fmla="*/ 36 h 42"/>
                <a:gd name="T58" fmla="*/ 6 w 34"/>
                <a:gd name="T59" fmla="*/ 32 h 42"/>
                <a:gd name="T60" fmla="*/ 8 w 34"/>
                <a:gd name="T61" fmla="*/ 30 h 42"/>
                <a:gd name="T62" fmla="*/ 8 w 34"/>
                <a:gd name="T63" fmla="*/ 28 h 42"/>
                <a:gd name="T64" fmla="*/ 10 w 34"/>
                <a:gd name="T65" fmla="*/ 24 h 42"/>
                <a:gd name="T66" fmla="*/ 10 w 34"/>
                <a:gd name="T67" fmla="*/ 22 h 42"/>
                <a:gd name="T68" fmla="*/ 12 w 34"/>
                <a:gd name="T69" fmla="*/ 20 h 42"/>
                <a:gd name="T70" fmla="*/ 14 w 34"/>
                <a:gd name="T71" fmla="*/ 20 h 42"/>
                <a:gd name="T72" fmla="*/ 16 w 34"/>
                <a:gd name="T73" fmla="*/ 18 h 42"/>
                <a:gd name="T74" fmla="*/ 18 w 34"/>
                <a:gd name="T75" fmla="*/ 14 h 42"/>
                <a:gd name="T76" fmla="*/ 20 w 34"/>
                <a:gd name="T77" fmla="*/ 14 h 42"/>
                <a:gd name="T78" fmla="*/ 22 w 34"/>
                <a:gd name="T79" fmla="*/ 12 h 42"/>
                <a:gd name="T80" fmla="*/ 26 w 34"/>
                <a:gd name="T81" fmla="*/ 10 h 42"/>
                <a:gd name="T82" fmla="*/ 30 w 34"/>
                <a:gd name="T83" fmla="*/ 8 h 42"/>
                <a:gd name="T84" fmla="*/ 32 w 34"/>
                <a:gd name="T85" fmla="*/ 6 h 42"/>
                <a:gd name="T86" fmla="*/ 34 w 34"/>
                <a:gd name="T87" fmla="*/ 4 h 42"/>
                <a:gd name="T88" fmla="*/ 34 w 34"/>
                <a:gd name="T8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42">
                  <a:moveTo>
                    <a:pt x="34" y="0"/>
                  </a:moveTo>
                  <a:lnTo>
                    <a:pt x="34" y="0"/>
                  </a:lnTo>
                  <a:lnTo>
                    <a:pt x="32" y="2"/>
                  </a:lnTo>
                  <a:lnTo>
                    <a:pt x="32" y="2"/>
                  </a:lnTo>
                  <a:lnTo>
                    <a:pt x="30" y="2"/>
                  </a:lnTo>
                  <a:lnTo>
                    <a:pt x="30" y="2"/>
                  </a:lnTo>
                  <a:lnTo>
                    <a:pt x="30" y="4"/>
                  </a:lnTo>
                  <a:lnTo>
                    <a:pt x="30" y="4"/>
                  </a:lnTo>
                  <a:lnTo>
                    <a:pt x="28" y="4"/>
                  </a:lnTo>
                  <a:lnTo>
                    <a:pt x="28" y="4"/>
                  </a:lnTo>
                  <a:lnTo>
                    <a:pt x="28" y="6"/>
                  </a:lnTo>
                  <a:lnTo>
                    <a:pt x="26" y="6"/>
                  </a:lnTo>
                  <a:lnTo>
                    <a:pt x="26" y="6"/>
                  </a:lnTo>
                  <a:lnTo>
                    <a:pt x="24" y="6"/>
                  </a:lnTo>
                  <a:lnTo>
                    <a:pt x="24" y="6"/>
                  </a:lnTo>
                  <a:lnTo>
                    <a:pt x="22" y="8"/>
                  </a:lnTo>
                  <a:lnTo>
                    <a:pt x="20" y="8"/>
                  </a:lnTo>
                  <a:lnTo>
                    <a:pt x="20" y="6"/>
                  </a:lnTo>
                  <a:lnTo>
                    <a:pt x="20" y="8"/>
                  </a:lnTo>
                  <a:lnTo>
                    <a:pt x="20" y="8"/>
                  </a:lnTo>
                  <a:lnTo>
                    <a:pt x="18" y="8"/>
                  </a:lnTo>
                  <a:lnTo>
                    <a:pt x="18" y="8"/>
                  </a:lnTo>
                  <a:lnTo>
                    <a:pt x="18" y="8"/>
                  </a:lnTo>
                  <a:lnTo>
                    <a:pt x="18" y="8"/>
                  </a:lnTo>
                  <a:lnTo>
                    <a:pt x="18" y="8"/>
                  </a:lnTo>
                  <a:lnTo>
                    <a:pt x="16" y="8"/>
                  </a:lnTo>
                  <a:lnTo>
                    <a:pt x="16" y="10"/>
                  </a:lnTo>
                  <a:lnTo>
                    <a:pt x="14" y="10"/>
                  </a:lnTo>
                  <a:lnTo>
                    <a:pt x="12" y="12"/>
                  </a:lnTo>
                  <a:lnTo>
                    <a:pt x="12" y="14"/>
                  </a:lnTo>
                  <a:lnTo>
                    <a:pt x="12" y="14"/>
                  </a:lnTo>
                  <a:lnTo>
                    <a:pt x="10" y="16"/>
                  </a:lnTo>
                  <a:lnTo>
                    <a:pt x="10" y="16"/>
                  </a:lnTo>
                  <a:lnTo>
                    <a:pt x="8" y="16"/>
                  </a:lnTo>
                  <a:lnTo>
                    <a:pt x="8" y="16"/>
                  </a:lnTo>
                  <a:lnTo>
                    <a:pt x="10" y="18"/>
                  </a:lnTo>
                  <a:lnTo>
                    <a:pt x="10" y="18"/>
                  </a:lnTo>
                  <a:lnTo>
                    <a:pt x="10" y="18"/>
                  </a:lnTo>
                  <a:lnTo>
                    <a:pt x="8" y="20"/>
                  </a:lnTo>
                  <a:lnTo>
                    <a:pt x="8" y="20"/>
                  </a:lnTo>
                  <a:lnTo>
                    <a:pt x="8" y="22"/>
                  </a:lnTo>
                  <a:lnTo>
                    <a:pt x="8" y="22"/>
                  </a:lnTo>
                  <a:lnTo>
                    <a:pt x="8" y="22"/>
                  </a:lnTo>
                  <a:lnTo>
                    <a:pt x="8" y="24"/>
                  </a:lnTo>
                  <a:lnTo>
                    <a:pt x="6" y="24"/>
                  </a:lnTo>
                  <a:lnTo>
                    <a:pt x="6" y="24"/>
                  </a:lnTo>
                  <a:lnTo>
                    <a:pt x="4" y="24"/>
                  </a:lnTo>
                  <a:lnTo>
                    <a:pt x="4" y="24"/>
                  </a:lnTo>
                  <a:lnTo>
                    <a:pt x="4" y="24"/>
                  </a:lnTo>
                  <a:lnTo>
                    <a:pt x="6" y="24"/>
                  </a:lnTo>
                  <a:lnTo>
                    <a:pt x="6" y="26"/>
                  </a:lnTo>
                  <a:lnTo>
                    <a:pt x="6" y="26"/>
                  </a:lnTo>
                  <a:lnTo>
                    <a:pt x="6" y="28"/>
                  </a:lnTo>
                  <a:lnTo>
                    <a:pt x="6" y="28"/>
                  </a:lnTo>
                  <a:lnTo>
                    <a:pt x="4" y="28"/>
                  </a:lnTo>
                  <a:lnTo>
                    <a:pt x="4" y="28"/>
                  </a:lnTo>
                  <a:lnTo>
                    <a:pt x="2" y="30"/>
                  </a:lnTo>
                  <a:lnTo>
                    <a:pt x="2" y="32"/>
                  </a:lnTo>
                  <a:lnTo>
                    <a:pt x="2" y="32"/>
                  </a:lnTo>
                  <a:lnTo>
                    <a:pt x="2" y="34"/>
                  </a:lnTo>
                  <a:lnTo>
                    <a:pt x="2" y="34"/>
                  </a:lnTo>
                  <a:lnTo>
                    <a:pt x="0" y="36"/>
                  </a:lnTo>
                  <a:lnTo>
                    <a:pt x="0" y="36"/>
                  </a:lnTo>
                  <a:lnTo>
                    <a:pt x="0" y="36"/>
                  </a:lnTo>
                  <a:lnTo>
                    <a:pt x="0" y="38"/>
                  </a:lnTo>
                  <a:lnTo>
                    <a:pt x="2" y="38"/>
                  </a:lnTo>
                  <a:lnTo>
                    <a:pt x="2" y="38"/>
                  </a:lnTo>
                  <a:lnTo>
                    <a:pt x="2" y="38"/>
                  </a:lnTo>
                  <a:lnTo>
                    <a:pt x="4" y="38"/>
                  </a:lnTo>
                  <a:lnTo>
                    <a:pt x="4" y="38"/>
                  </a:lnTo>
                  <a:lnTo>
                    <a:pt x="4" y="40"/>
                  </a:lnTo>
                  <a:lnTo>
                    <a:pt x="4" y="40"/>
                  </a:lnTo>
                  <a:lnTo>
                    <a:pt x="4" y="42"/>
                  </a:lnTo>
                  <a:lnTo>
                    <a:pt x="4" y="42"/>
                  </a:lnTo>
                  <a:lnTo>
                    <a:pt x="6" y="42"/>
                  </a:lnTo>
                  <a:lnTo>
                    <a:pt x="6" y="42"/>
                  </a:lnTo>
                  <a:lnTo>
                    <a:pt x="8" y="42"/>
                  </a:lnTo>
                  <a:lnTo>
                    <a:pt x="8" y="42"/>
                  </a:lnTo>
                  <a:lnTo>
                    <a:pt x="10" y="42"/>
                  </a:lnTo>
                  <a:lnTo>
                    <a:pt x="10" y="42"/>
                  </a:lnTo>
                  <a:lnTo>
                    <a:pt x="10" y="42"/>
                  </a:lnTo>
                  <a:lnTo>
                    <a:pt x="8" y="40"/>
                  </a:lnTo>
                  <a:lnTo>
                    <a:pt x="8" y="40"/>
                  </a:lnTo>
                  <a:lnTo>
                    <a:pt x="8" y="40"/>
                  </a:lnTo>
                  <a:lnTo>
                    <a:pt x="8" y="38"/>
                  </a:lnTo>
                  <a:lnTo>
                    <a:pt x="6" y="38"/>
                  </a:lnTo>
                  <a:lnTo>
                    <a:pt x="6" y="36"/>
                  </a:lnTo>
                  <a:lnTo>
                    <a:pt x="6" y="34"/>
                  </a:lnTo>
                  <a:lnTo>
                    <a:pt x="6" y="34"/>
                  </a:lnTo>
                  <a:lnTo>
                    <a:pt x="6" y="32"/>
                  </a:lnTo>
                  <a:lnTo>
                    <a:pt x="6" y="32"/>
                  </a:lnTo>
                  <a:lnTo>
                    <a:pt x="6" y="30"/>
                  </a:lnTo>
                  <a:lnTo>
                    <a:pt x="8" y="30"/>
                  </a:lnTo>
                  <a:lnTo>
                    <a:pt x="8" y="30"/>
                  </a:lnTo>
                  <a:lnTo>
                    <a:pt x="8" y="28"/>
                  </a:lnTo>
                  <a:lnTo>
                    <a:pt x="8" y="28"/>
                  </a:lnTo>
                  <a:lnTo>
                    <a:pt x="8" y="26"/>
                  </a:lnTo>
                  <a:lnTo>
                    <a:pt x="10" y="26"/>
                  </a:lnTo>
                  <a:lnTo>
                    <a:pt x="10" y="24"/>
                  </a:lnTo>
                  <a:lnTo>
                    <a:pt x="10" y="24"/>
                  </a:lnTo>
                  <a:lnTo>
                    <a:pt x="10" y="22"/>
                  </a:lnTo>
                  <a:lnTo>
                    <a:pt x="10" y="22"/>
                  </a:lnTo>
                  <a:lnTo>
                    <a:pt x="10" y="20"/>
                  </a:lnTo>
                  <a:lnTo>
                    <a:pt x="10" y="20"/>
                  </a:lnTo>
                  <a:lnTo>
                    <a:pt x="12" y="20"/>
                  </a:lnTo>
                  <a:lnTo>
                    <a:pt x="12" y="20"/>
                  </a:lnTo>
                  <a:lnTo>
                    <a:pt x="14" y="20"/>
                  </a:lnTo>
                  <a:lnTo>
                    <a:pt x="14" y="20"/>
                  </a:lnTo>
                  <a:lnTo>
                    <a:pt x="14" y="18"/>
                  </a:lnTo>
                  <a:lnTo>
                    <a:pt x="14" y="18"/>
                  </a:lnTo>
                  <a:lnTo>
                    <a:pt x="16" y="18"/>
                  </a:lnTo>
                  <a:lnTo>
                    <a:pt x="16" y="16"/>
                  </a:lnTo>
                  <a:lnTo>
                    <a:pt x="16" y="16"/>
                  </a:lnTo>
                  <a:lnTo>
                    <a:pt x="18" y="14"/>
                  </a:lnTo>
                  <a:lnTo>
                    <a:pt x="18" y="14"/>
                  </a:lnTo>
                  <a:lnTo>
                    <a:pt x="18" y="14"/>
                  </a:lnTo>
                  <a:lnTo>
                    <a:pt x="20" y="14"/>
                  </a:lnTo>
                  <a:lnTo>
                    <a:pt x="20" y="14"/>
                  </a:lnTo>
                  <a:lnTo>
                    <a:pt x="20" y="12"/>
                  </a:lnTo>
                  <a:lnTo>
                    <a:pt x="22" y="12"/>
                  </a:lnTo>
                  <a:lnTo>
                    <a:pt x="24" y="10"/>
                  </a:lnTo>
                  <a:lnTo>
                    <a:pt x="24" y="10"/>
                  </a:lnTo>
                  <a:lnTo>
                    <a:pt x="26" y="10"/>
                  </a:lnTo>
                  <a:lnTo>
                    <a:pt x="26" y="10"/>
                  </a:lnTo>
                  <a:lnTo>
                    <a:pt x="28" y="8"/>
                  </a:lnTo>
                  <a:lnTo>
                    <a:pt x="30" y="8"/>
                  </a:lnTo>
                  <a:lnTo>
                    <a:pt x="30" y="8"/>
                  </a:lnTo>
                  <a:lnTo>
                    <a:pt x="32" y="8"/>
                  </a:lnTo>
                  <a:lnTo>
                    <a:pt x="32" y="6"/>
                  </a:lnTo>
                  <a:lnTo>
                    <a:pt x="32" y="6"/>
                  </a:lnTo>
                  <a:lnTo>
                    <a:pt x="34" y="4"/>
                  </a:lnTo>
                  <a:lnTo>
                    <a:pt x="34" y="4"/>
                  </a:lnTo>
                  <a:lnTo>
                    <a:pt x="34" y="2"/>
                  </a:lnTo>
                  <a:lnTo>
                    <a:pt x="34" y="2"/>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7">
              <a:extLst>
                <a:ext uri="{FF2B5EF4-FFF2-40B4-BE49-F238E27FC236}">
                  <a16:creationId xmlns:a16="http://schemas.microsoft.com/office/drawing/2014/main" id="{1565F505-F8EF-47D9-906F-107263857E60}"/>
                </a:ext>
              </a:extLst>
            </p:cNvPr>
            <p:cNvSpPr>
              <a:spLocks/>
            </p:cNvSpPr>
            <p:nvPr/>
          </p:nvSpPr>
          <p:spPr bwMode="auto">
            <a:xfrm>
              <a:off x="6369051" y="8674100"/>
              <a:ext cx="19050" cy="22225"/>
            </a:xfrm>
            <a:custGeom>
              <a:avLst/>
              <a:gdLst>
                <a:gd name="T0" fmla="*/ 12 w 12"/>
                <a:gd name="T1" fmla="*/ 4 h 14"/>
                <a:gd name="T2" fmla="*/ 10 w 12"/>
                <a:gd name="T3" fmla="*/ 2 h 14"/>
                <a:gd name="T4" fmla="*/ 10 w 12"/>
                <a:gd name="T5" fmla="*/ 2 h 14"/>
                <a:gd name="T6" fmla="*/ 10 w 12"/>
                <a:gd name="T7" fmla="*/ 4 h 14"/>
                <a:gd name="T8" fmla="*/ 10 w 12"/>
                <a:gd name="T9" fmla="*/ 6 h 14"/>
                <a:gd name="T10" fmla="*/ 8 w 12"/>
                <a:gd name="T11" fmla="*/ 6 h 14"/>
                <a:gd name="T12" fmla="*/ 8 w 12"/>
                <a:gd name="T13" fmla="*/ 4 h 14"/>
                <a:gd name="T14" fmla="*/ 8 w 12"/>
                <a:gd name="T15" fmla="*/ 2 h 14"/>
                <a:gd name="T16" fmla="*/ 6 w 12"/>
                <a:gd name="T17" fmla="*/ 0 h 14"/>
                <a:gd name="T18" fmla="*/ 4 w 12"/>
                <a:gd name="T19" fmla="*/ 0 h 14"/>
                <a:gd name="T20" fmla="*/ 4 w 12"/>
                <a:gd name="T21" fmla="*/ 0 h 14"/>
                <a:gd name="T22" fmla="*/ 2 w 12"/>
                <a:gd name="T23" fmla="*/ 2 h 14"/>
                <a:gd name="T24" fmla="*/ 2 w 12"/>
                <a:gd name="T25" fmla="*/ 4 h 14"/>
                <a:gd name="T26" fmla="*/ 0 w 12"/>
                <a:gd name="T27" fmla="*/ 4 h 14"/>
                <a:gd name="T28" fmla="*/ 0 w 12"/>
                <a:gd name="T29" fmla="*/ 6 h 14"/>
                <a:gd name="T30" fmla="*/ 0 w 12"/>
                <a:gd name="T31" fmla="*/ 8 h 14"/>
                <a:gd name="T32" fmla="*/ 0 w 12"/>
                <a:gd name="T33" fmla="*/ 8 h 14"/>
                <a:gd name="T34" fmla="*/ 2 w 12"/>
                <a:gd name="T35" fmla="*/ 8 h 14"/>
                <a:gd name="T36" fmla="*/ 2 w 12"/>
                <a:gd name="T37" fmla="*/ 10 h 14"/>
                <a:gd name="T38" fmla="*/ 2 w 12"/>
                <a:gd name="T39" fmla="*/ 12 h 14"/>
                <a:gd name="T40" fmla="*/ 4 w 12"/>
                <a:gd name="T41" fmla="*/ 10 h 14"/>
                <a:gd name="T42" fmla="*/ 4 w 12"/>
                <a:gd name="T43" fmla="*/ 10 h 14"/>
                <a:gd name="T44" fmla="*/ 4 w 12"/>
                <a:gd name="T45" fmla="*/ 12 h 14"/>
                <a:gd name="T46" fmla="*/ 6 w 12"/>
                <a:gd name="T47" fmla="*/ 14 h 14"/>
                <a:gd name="T48" fmla="*/ 8 w 12"/>
                <a:gd name="T49" fmla="*/ 14 h 14"/>
                <a:gd name="T50" fmla="*/ 10 w 12"/>
                <a:gd name="T51" fmla="*/ 14 h 14"/>
                <a:gd name="T52" fmla="*/ 10 w 12"/>
                <a:gd name="T53" fmla="*/ 14 h 14"/>
                <a:gd name="T54" fmla="*/ 12 w 12"/>
                <a:gd name="T55" fmla="*/ 12 h 14"/>
                <a:gd name="T56" fmla="*/ 10 w 12"/>
                <a:gd name="T57" fmla="*/ 12 h 14"/>
                <a:gd name="T58" fmla="*/ 10 w 12"/>
                <a:gd name="T59" fmla="*/ 10 h 14"/>
                <a:gd name="T60" fmla="*/ 12 w 12"/>
                <a:gd name="T61" fmla="*/ 8 h 14"/>
                <a:gd name="T62" fmla="*/ 12 w 12"/>
                <a:gd name="T63"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14">
                  <a:moveTo>
                    <a:pt x="12" y="4"/>
                  </a:moveTo>
                  <a:lnTo>
                    <a:pt x="12" y="4"/>
                  </a:lnTo>
                  <a:lnTo>
                    <a:pt x="12" y="2"/>
                  </a:lnTo>
                  <a:lnTo>
                    <a:pt x="10" y="2"/>
                  </a:lnTo>
                  <a:lnTo>
                    <a:pt x="10" y="2"/>
                  </a:lnTo>
                  <a:lnTo>
                    <a:pt x="10" y="2"/>
                  </a:lnTo>
                  <a:lnTo>
                    <a:pt x="10" y="4"/>
                  </a:lnTo>
                  <a:lnTo>
                    <a:pt x="10" y="4"/>
                  </a:lnTo>
                  <a:lnTo>
                    <a:pt x="10" y="4"/>
                  </a:lnTo>
                  <a:lnTo>
                    <a:pt x="10" y="6"/>
                  </a:lnTo>
                  <a:lnTo>
                    <a:pt x="8" y="6"/>
                  </a:lnTo>
                  <a:lnTo>
                    <a:pt x="8" y="6"/>
                  </a:lnTo>
                  <a:lnTo>
                    <a:pt x="8" y="4"/>
                  </a:lnTo>
                  <a:lnTo>
                    <a:pt x="8" y="4"/>
                  </a:lnTo>
                  <a:lnTo>
                    <a:pt x="8" y="2"/>
                  </a:lnTo>
                  <a:lnTo>
                    <a:pt x="8" y="2"/>
                  </a:lnTo>
                  <a:lnTo>
                    <a:pt x="6" y="0"/>
                  </a:lnTo>
                  <a:lnTo>
                    <a:pt x="6" y="0"/>
                  </a:lnTo>
                  <a:lnTo>
                    <a:pt x="4" y="0"/>
                  </a:lnTo>
                  <a:lnTo>
                    <a:pt x="4" y="0"/>
                  </a:lnTo>
                  <a:lnTo>
                    <a:pt x="4" y="0"/>
                  </a:lnTo>
                  <a:lnTo>
                    <a:pt x="4" y="0"/>
                  </a:lnTo>
                  <a:lnTo>
                    <a:pt x="2" y="2"/>
                  </a:lnTo>
                  <a:lnTo>
                    <a:pt x="2" y="2"/>
                  </a:lnTo>
                  <a:lnTo>
                    <a:pt x="2" y="2"/>
                  </a:lnTo>
                  <a:lnTo>
                    <a:pt x="2" y="4"/>
                  </a:lnTo>
                  <a:lnTo>
                    <a:pt x="0" y="4"/>
                  </a:lnTo>
                  <a:lnTo>
                    <a:pt x="0" y="4"/>
                  </a:lnTo>
                  <a:lnTo>
                    <a:pt x="2" y="6"/>
                  </a:lnTo>
                  <a:lnTo>
                    <a:pt x="0" y="6"/>
                  </a:lnTo>
                  <a:lnTo>
                    <a:pt x="0" y="6"/>
                  </a:lnTo>
                  <a:lnTo>
                    <a:pt x="0" y="8"/>
                  </a:lnTo>
                  <a:lnTo>
                    <a:pt x="0" y="8"/>
                  </a:lnTo>
                  <a:lnTo>
                    <a:pt x="0" y="8"/>
                  </a:lnTo>
                  <a:lnTo>
                    <a:pt x="0" y="8"/>
                  </a:lnTo>
                  <a:lnTo>
                    <a:pt x="2" y="8"/>
                  </a:lnTo>
                  <a:lnTo>
                    <a:pt x="2" y="8"/>
                  </a:lnTo>
                  <a:lnTo>
                    <a:pt x="2" y="10"/>
                  </a:lnTo>
                  <a:lnTo>
                    <a:pt x="2" y="10"/>
                  </a:lnTo>
                  <a:lnTo>
                    <a:pt x="2" y="12"/>
                  </a:lnTo>
                  <a:lnTo>
                    <a:pt x="2" y="12"/>
                  </a:lnTo>
                  <a:lnTo>
                    <a:pt x="4" y="10"/>
                  </a:lnTo>
                  <a:lnTo>
                    <a:pt x="4" y="10"/>
                  </a:lnTo>
                  <a:lnTo>
                    <a:pt x="4" y="10"/>
                  </a:lnTo>
                  <a:lnTo>
                    <a:pt x="4" y="12"/>
                  </a:lnTo>
                  <a:lnTo>
                    <a:pt x="4" y="12"/>
                  </a:lnTo>
                  <a:lnTo>
                    <a:pt x="6" y="12"/>
                  </a:lnTo>
                  <a:lnTo>
                    <a:pt x="6" y="14"/>
                  </a:lnTo>
                  <a:lnTo>
                    <a:pt x="6" y="14"/>
                  </a:lnTo>
                  <a:lnTo>
                    <a:pt x="8" y="14"/>
                  </a:lnTo>
                  <a:lnTo>
                    <a:pt x="8" y="14"/>
                  </a:lnTo>
                  <a:lnTo>
                    <a:pt x="10" y="14"/>
                  </a:lnTo>
                  <a:lnTo>
                    <a:pt x="10" y="14"/>
                  </a:lnTo>
                  <a:lnTo>
                    <a:pt x="10" y="14"/>
                  </a:lnTo>
                  <a:lnTo>
                    <a:pt x="10" y="14"/>
                  </a:lnTo>
                  <a:lnTo>
                    <a:pt x="12" y="12"/>
                  </a:lnTo>
                  <a:lnTo>
                    <a:pt x="10" y="12"/>
                  </a:lnTo>
                  <a:lnTo>
                    <a:pt x="10" y="12"/>
                  </a:lnTo>
                  <a:lnTo>
                    <a:pt x="10" y="10"/>
                  </a:lnTo>
                  <a:lnTo>
                    <a:pt x="10" y="10"/>
                  </a:lnTo>
                  <a:lnTo>
                    <a:pt x="12" y="8"/>
                  </a:lnTo>
                  <a:lnTo>
                    <a:pt x="12" y="8"/>
                  </a:lnTo>
                  <a:lnTo>
                    <a:pt x="12" y="8"/>
                  </a:lnTo>
                  <a:lnTo>
                    <a:pt x="12" y="6"/>
                  </a:lnTo>
                  <a:lnTo>
                    <a:pt x="1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8">
              <a:extLst>
                <a:ext uri="{FF2B5EF4-FFF2-40B4-BE49-F238E27FC236}">
                  <a16:creationId xmlns:a16="http://schemas.microsoft.com/office/drawing/2014/main" id="{E1949CB1-BD4E-42EF-9F77-43EC30B1A3F9}"/>
                </a:ext>
              </a:extLst>
            </p:cNvPr>
            <p:cNvSpPr>
              <a:spLocks/>
            </p:cNvSpPr>
            <p:nvPr/>
          </p:nvSpPr>
          <p:spPr bwMode="auto">
            <a:xfrm>
              <a:off x="6391276" y="8689975"/>
              <a:ext cx="15875" cy="15875"/>
            </a:xfrm>
            <a:custGeom>
              <a:avLst/>
              <a:gdLst>
                <a:gd name="T0" fmla="*/ 10 w 10"/>
                <a:gd name="T1" fmla="*/ 6 h 10"/>
                <a:gd name="T2" fmla="*/ 10 w 10"/>
                <a:gd name="T3" fmla="*/ 6 h 10"/>
                <a:gd name="T4" fmla="*/ 8 w 10"/>
                <a:gd name="T5" fmla="*/ 4 h 10"/>
                <a:gd name="T6" fmla="*/ 8 w 10"/>
                <a:gd name="T7" fmla="*/ 4 h 10"/>
                <a:gd name="T8" fmla="*/ 8 w 10"/>
                <a:gd name="T9" fmla="*/ 2 h 10"/>
                <a:gd name="T10" fmla="*/ 6 w 10"/>
                <a:gd name="T11" fmla="*/ 2 h 10"/>
                <a:gd name="T12" fmla="*/ 6 w 10"/>
                <a:gd name="T13" fmla="*/ 2 h 10"/>
                <a:gd name="T14" fmla="*/ 6 w 10"/>
                <a:gd name="T15" fmla="*/ 2 h 10"/>
                <a:gd name="T16" fmla="*/ 6 w 10"/>
                <a:gd name="T17" fmla="*/ 2 h 10"/>
                <a:gd name="T18" fmla="*/ 4 w 10"/>
                <a:gd name="T19" fmla="*/ 2 h 10"/>
                <a:gd name="T20" fmla="*/ 4 w 10"/>
                <a:gd name="T21" fmla="*/ 2 h 10"/>
                <a:gd name="T22" fmla="*/ 4 w 10"/>
                <a:gd name="T23" fmla="*/ 2 h 10"/>
                <a:gd name="T24" fmla="*/ 4 w 10"/>
                <a:gd name="T25" fmla="*/ 0 h 10"/>
                <a:gd name="T26" fmla="*/ 4 w 10"/>
                <a:gd name="T27" fmla="*/ 0 h 10"/>
                <a:gd name="T28" fmla="*/ 4 w 10"/>
                <a:gd name="T29" fmla="*/ 0 h 10"/>
                <a:gd name="T30" fmla="*/ 4 w 10"/>
                <a:gd name="T31" fmla="*/ 0 h 10"/>
                <a:gd name="T32" fmla="*/ 4 w 10"/>
                <a:gd name="T33" fmla="*/ 0 h 10"/>
                <a:gd name="T34" fmla="*/ 4 w 10"/>
                <a:gd name="T35" fmla="*/ 0 h 10"/>
                <a:gd name="T36" fmla="*/ 4 w 10"/>
                <a:gd name="T37" fmla="*/ 0 h 10"/>
                <a:gd name="T38" fmla="*/ 2 w 10"/>
                <a:gd name="T39" fmla="*/ 0 h 10"/>
                <a:gd name="T40" fmla="*/ 2 w 10"/>
                <a:gd name="T41" fmla="*/ 0 h 10"/>
                <a:gd name="T42" fmla="*/ 2 w 10"/>
                <a:gd name="T43" fmla="*/ 0 h 10"/>
                <a:gd name="T44" fmla="*/ 0 w 10"/>
                <a:gd name="T45" fmla="*/ 0 h 10"/>
                <a:gd name="T46" fmla="*/ 0 w 10"/>
                <a:gd name="T47" fmla="*/ 0 h 10"/>
                <a:gd name="T48" fmla="*/ 0 w 10"/>
                <a:gd name="T49" fmla="*/ 0 h 10"/>
                <a:gd name="T50" fmla="*/ 0 w 10"/>
                <a:gd name="T51" fmla="*/ 2 h 10"/>
                <a:gd name="T52" fmla="*/ 2 w 10"/>
                <a:gd name="T53" fmla="*/ 2 h 10"/>
                <a:gd name="T54" fmla="*/ 2 w 10"/>
                <a:gd name="T55" fmla="*/ 2 h 10"/>
                <a:gd name="T56" fmla="*/ 2 w 10"/>
                <a:gd name="T57" fmla="*/ 2 h 10"/>
                <a:gd name="T58" fmla="*/ 2 w 10"/>
                <a:gd name="T59" fmla="*/ 4 h 10"/>
                <a:gd name="T60" fmla="*/ 2 w 10"/>
                <a:gd name="T61" fmla="*/ 4 h 10"/>
                <a:gd name="T62" fmla="*/ 0 w 10"/>
                <a:gd name="T63" fmla="*/ 6 h 10"/>
                <a:gd name="T64" fmla="*/ 0 w 10"/>
                <a:gd name="T65" fmla="*/ 6 h 10"/>
                <a:gd name="T66" fmla="*/ 0 w 10"/>
                <a:gd name="T67" fmla="*/ 6 h 10"/>
                <a:gd name="T68" fmla="*/ 0 w 10"/>
                <a:gd name="T69" fmla="*/ 6 h 10"/>
                <a:gd name="T70" fmla="*/ 0 w 10"/>
                <a:gd name="T71" fmla="*/ 6 h 10"/>
                <a:gd name="T72" fmla="*/ 0 w 10"/>
                <a:gd name="T73" fmla="*/ 8 h 10"/>
                <a:gd name="T74" fmla="*/ 0 w 10"/>
                <a:gd name="T75" fmla="*/ 8 h 10"/>
                <a:gd name="T76" fmla="*/ 0 w 10"/>
                <a:gd name="T77" fmla="*/ 8 h 10"/>
                <a:gd name="T78" fmla="*/ 0 w 10"/>
                <a:gd name="T79" fmla="*/ 10 h 10"/>
                <a:gd name="T80" fmla="*/ 0 w 10"/>
                <a:gd name="T81" fmla="*/ 10 h 10"/>
                <a:gd name="T82" fmla="*/ 0 w 10"/>
                <a:gd name="T83" fmla="*/ 10 h 10"/>
                <a:gd name="T84" fmla="*/ 0 w 10"/>
                <a:gd name="T85" fmla="*/ 10 h 10"/>
                <a:gd name="T86" fmla="*/ 0 w 10"/>
                <a:gd name="T87" fmla="*/ 10 h 10"/>
                <a:gd name="T88" fmla="*/ 0 w 10"/>
                <a:gd name="T89" fmla="*/ 10 h 10"/>
                <a:gd name="T90" fmla="*/ 2 w 10"/>
                <a:gd name="T91" fmla="*/ 10 h 10"/>
                <a:gd name="T92" fmla="*/ 2 w 10"/>
                <a:gd name="T93" fmla="*/ 10 h 10"/>
                <a:gd name="T94" fmla="*/ 4 w 10"/>
                <a:gd name="T95" fmla="*/ 10 h 10"/>
                <a:gd name="T96" fmla="*/ 4 w 10"/>
                <a:gd name="T97" fmla="*/ 10 h 10"/>
                <a:gd name="T98" fmla="*/ 4 w 10"/>
                <a:gd name="T99" fmla="*/ 10 h 10"/>
                <a:gd name="T100" fmla="*/ 6 w 10"/>
                <a:gd name="T101" fmla="*/ 10 h 10"/>
                <a:gd name="T102" fmla="*/ 6 w 10"/>
                <a:gd name="T103" fmla="*/ 10 h 10"/>
                <a:gd name="T104" fmla="*/ 6 w 10"/>
                <a:gd name="T105" fmla="*/ 10 h 10"/>
                <a:gd name="T106" fmla="*/ 6 w 10"/>
                <a:gd name="T107" fmla="*/ 10 h 10"/>
                <a:gd name="T108" fmla="*/ 8 w 10"/>
                <a:gd name="T109" fmla="*/ 10 h 10"/>
                <a:gd name="T110" fmla="*/ 8 w 10"/>
                <a:gd name="T111" fmla="*/ 10 h 10"/>
                <a:gd name="T112" fmla="*/ 8 w 10"/>
                <a:gd name="T113" fmla="*/ 10 h 10"/>
                <a:gd name="T114" fmla="*/ 10 w 10"/>
                <a:gd name="T115" fmla="*/ 8 h 10"/>
                <a:gd name="T116" fmla="*/ 10 w 10"/>
                <a:gd name="T117" fmla="*/ 8 h 10"/>
                <a:gd name="T118" fmla="*/ 10 w 10"/>
                <a:gd name="T119" fmla="*/ 6 h 10"/>
                <a:gd name="T120" fmla="*/ 10 w 10"/>
                <a:gd name="T121"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 h="10">
                  <a:moveTo>
                    <a:pt x="10" y="6"/>
                  </a:moveTo>
                  <a:lnTo>
                    <a:pt x="10" y="6"/>
                  </a:lnTo>
                  <a:lnTo>
                    <a:pt x="8" y="4"/>
                  </a:lnTo>
                  <a:lnTo>
                    <a:pt x="8" y="4"/>
                  </a:lnTo>
                  <a:lnTo>
                    <a:pt x="8" y="2"/>
                  </a:lnTo>
                  <a:lnTo>
                    <a:pt x="6" y="2"/>
                  </a:lnTo>
                  <a:lnTo>
                    <a:pt x="6" y="2"/>
                  </a:lnTo>
                  <a:lnTo>
                    <a:pt x="6" y="2"/>
                  </a:lnTo>
                  <a:lnTo>
                    <a:pt x="6" y="2"/>
                  </a:lnTo>
                  <a:lnTo>
                    <a:pt x="4" y="2"/>
                  </a:lnTo>
                  <a:lnTo>
                    <a:pt x="4" y="2"/>
                  </a:lnTo>
                  <a:lnTo>
                    <a:pt x="4" y="2"/>
                  </a:lnTo>
                  <a:lnTo>
                    <a:pt x="4" y="0"/>
                  </a:lnTo>
                  <a:lnTo>
                    <a:pt x="4" y="0"/>
                  </a:lnTo>
                  <a:lnTo>
                    <a:pt x="4" y="0"/>
                  </a:lnTo>
                  <a:lnTo>
                    <a:pt x="4" y="0"/>
                  </a:lnTo>
                  <a:lnTo>
                    <a:pt x="4" y="0"/>
                  </a:lnTo>
                  <a:lnTo>
                    <a:pt x="4" y="0"/>
                  </a:lnTo>
                  <a:lnTo>
                    <a:pt x="4" y="0"/>
                  </a:lnTo>
                  <a:lnTo>
                    <a:pt x="2" y="0"/>
                  </a:lnTo>
                  <a:lnTo>
                    <a:pt x="2" y="0"/>
                  </a:lnTo>
                  <a:lnTo>
                    <a:pt x="2" y="0"/>
                  </a:lnTo>
                  <a:lnTo>
                    <a:pt x="0" y="0"/>
                  </a:lnTo>
                  <a:lnTo>
                    <a:pt x="0" y="0"/>
                  </a:lnTo>
                  <a:lnTo>
                    <a:pt x="0" y="0"/>
                  </a:lnTo>
                  <a:lnTo>
                    <a:pt x="0" y="2"/>
                  </a:lnTo>
                  <a:lnTo>
                    <a:pt x="2" y="2"/>
                  </a:lnTo>
                  <a:lnTo>
                    <a:pt x="2" y="2"/>
                  </a:lnTo>
                  <a:lnTo>
                    <a:pt x="2" y="2"/>
                  </a:lnTo>
                  <a:lnTo>
                    <a:pt x="2" y="4"/>
                  </a:lnTo>
                  <a:lnTo>
                    <a:pt x="2" y="4"/>
                  </a:lnTo>
                  <a:lnTo>
                    <a:pt x="0" y="6"/>
                  </a:lnTo>
                  <a:lnTo>
                    <a:pt x="0" y="6"/>
                  </a:lnTo>
                  <a:lnTo>
                    <a:pt x="0" y="6"/>
                  </a:lnTo>
                  <a:lnTo>
                    <a:pt x="0" y="6"/>
                  </a:lnTo>
                  <a:lnTo>
                    <a:pt x="0" y="6"/>
                  </a:lnTo>
                  <a:lnTo>
                    <a:pt x="0" y="8"/>
                  </a:lnTo>
                  <a:lnTo>
                    <a:pt x="0" y="8"/>
                  </a:lnTo>
                  <a:lnTo>
                    <a:pt x="0" y="8"/>
                  </a:lnTo>
                  <a:lnTo>
                    <a:pt x="0" y="10"/>
                  </a:lnTo>
                  <a:lnTo>
                    <a:pt x="0" y="10"/>
                  </a:lnTo>
                  <a:lnTo>
                    <a:pt x="0" y="10"/>
                  </a:lnTo>
                  <a:lnTo>
                    <a:pt x="0" y="10"/>
                  </a:lnTo>
                  <a:lnTo>
                    <a:pt x="0" y="10"/>
                  </a:lnTo>
                  <a:lnTo>
                    <a:pt x="0" y="10"/>
                  </a:lnTo>
                  <a:lnTo>
                    <a:pt x="2" y="10"/>
                  </a:lnTo>
                  <a:lnTo>
                    <a:pt x="2" y="10"/>
                  </a:lnTo>
                  <a:lnTo>
                    <a:pt x="4" y="10"/>
                  </a:lnTo>
                  <a:lnTo>
                    <a:pt x="4" y="10"/>
                  </a:lnTo>
                  <a:lnTo>
                    <a:pt x="4" y="10"/>
                  </a:lnTo>
                  <a:lnTo>
                    <a:pt x="6" y="10"/>
                  </a:lnTo>
                  <a:lnTo>
                    <a:pt x="6" y="10"/>
                  </a:lnTo>
                  <a:lnTo>
                    <a:pt x="6" y="10"/>
                  </a:lnTo>
                  <a:lnTo>
                    <a:pt x="6" y="10"/>
                  </a:lnTo>
                  <a:lnTo>
                    <a:pt x="8" y="10"/>
                  </a:lnTo>
                  <a:lnTo>
                    <a:pt x="8" y="10"/>
                  </a:lnTo>
                  <a:lnTo>
                    <a:pt x="8" y="10"/>
                  </a:lnTo>
                  <a:lnTo>
                    <a:pt x="10" y="8"/>
                  </a:lnTo>
                  <a:lnTo>
                    <a:pt x="10" y="8"/>
                  </a:lnTo>
                  <a:lnTo>
                    <a:pt x="10"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9">
              <a:extLst>
                <a:ext uri="{FF2B5EF4-FFF2-40B4-BE49-F238E27FC236}">
                  <a16:creationId xmlns:a16="http://schemas.microsoft.com/office/drawing/2014/main" id="{E092590E-D64B-4115-99D3-D97163C81575}"/>
                </a:ext>
              </a:extLst>
            </p:cNvPr>
            <p:cNvSpPr>
              <a:spLocks/>
            </p:cNvSpPr>
            <p:nvPr/>
          </p:nvSpPr>
          <p:spPr bwMode="auto">
            <a:xfrm>
              <a:off x="6359526" y="8677275"/>
              <a:ext cx="6350" cy="6350"/>
            </a:xfrm>
            <a:custGeom>
              <a:avLst/>
              <a:gdLst>
                <a:gd name="T0" fmla="*/ 2 w 4"/>
                <a:gd name="T1" fmla="*/ 0 h 4"/>
                <a:gd name="T2" fmla="*/ 2 w 4"/>
                <a:gd name="T3" fmla="*/ 0 h 4"/>
                <a:gd name="T4" fmla="*/ 2 w 4"/>
                <a:gd name="T5" fmla="*/ 0 h 4"/>
                <a:gd name="T6" fmla="*/ 2 w 4"/>
                <a:gd name="T7" fmla="*/ 0 h 4"/>
                <a:gd name="T8" fmla="*/ 0 w 4"/>
                <a:gd name="T9" fmla="*/ 0 h 4"/>
                <a:gd name="T10" fmla="*/ 0 w 4"/>
                <a:gd name="T11" fmla="*/ 0 h 4"/>
                <a:gd name="T12" fmla="*/ 0 w 4"/>
                <a:gd name="T13" fmla="*/ 0 h 4"/>
                <a:gd name="T14" fmla="*/ 0 w 4"/>
                <a:gd name="T15" fmla="*/ 0 h 4"/>
                <a:gd name="T16" fmla="*/ 2 w 4"/>
                <a:gd name="T17" fmla="*/ 0 h 4"/>
                <a:gd name="T18" fmla="*/ 2 w 4"/>
                <a:gd name="T19" fmla="*/ 2 h 4"/>
                <a:gd name="T20" fmla="*/ 2 w 4"/>
                <a:gd name="T21" fmla="*/ 2 h 4"/>
                <a:gd name="T22" fmla="*/ 2 w 4"/>
                <a:gd name="T23" fmla="*/ 4 h 4"/>
                <a:gd name="T24" fmla="*/ 2 w 4"/>
                <a:gd name="T25" fmla="*/ 4 h 4"/>
                <a:gd name="T26" fmla="*/ 4 w 4"/>
                <a:gd name="T27" fmla="*/ 2 h 4"/>
                <a:gd name="T28" fmla="*/ 4 w 4"/>
                <a:gd name="T29" fmla="*/ 2 h 4"/>
                <a:gd name="T30" fmla="*/ 4 w 4"/>
                <a:gd name="T31" fmla="*/ 2 h 4"/>
                <a:gd name="T32" fmla="*/ 4 w 4"/>
                <a:gd name="T33" fmla="*/ 0 h 4"/>
                <a:gd name="T34" fmla="*/ 2 w 4"/>
                <a:gd name="T3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4">
                  <a:moveTo>
                    <a:pt x="2" y="0"/>
                  </a:moveTo>
                  <a:lnTo>
                    <a:pt x="2" y="0"/>
                  </a:lnTo>
                  <a:lnTo>
                    <a:pt x="2" y="0"/>
                  </a:lnTo>
                  <a:lnTo>
                    <a:pt x="2" y="0"/>
                  </a:lnTo>
                  <a:lnTo>
                    <a:pt x="0" y="0"/>
                  </a:lnTo>
                  <a:lnTo>
                    <a:pt x="0" y="0"/>
                  </a:lnTo>
                  <a:lnTo>
                    <a:pt x="0" y="0"/>
                  </a:lnTo>
                  <a:lnTo>
                    <a:pt x="0" y="0"/>
                  </a:lnTo>
                  <a:lnTo>
                    <a:pt x="2" y="0"/>
                  </a:lnTo>
                  <a:lnTo>
                    <a:pt x="2" y="2"/>
                  </a:lnTo>
                  <a:lnTo>
                    <a:pt x="2" y="2"/>
                  </a:lnTo>
                  <a:lnTo>
                    <a:pt x="2" y="4"/>
                  </a:lnTo>
                  <a:lnTo>
                    <a:pt x="2" y="4"/>
                  </a:lnTo>
                  <a:lnTo>
                    <a:pt x="4" y="2"/>
                  </a:lnTo>
                  <a:lnTo>
                    <a:pt x="4" y="2"/>
                  </a:lnTo>
                  <a:lnTo>
                    <a:pt x="4" y="2"/>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0">
              <a:extLst>
                <a:ext uri="{FF2B5EF4-FFF2-40B4-BE49-F238E27FC236}">
                  <a16:creationId xmlns:a16="http://schemas.microsoft.com/office/drawing/2014/main" id="{4ABD1FF4-BC55-402D-82DB-0D566D6D7B8A}"/>
                </a:ext>
              </a:extLst>
            </p:cNvPr>
            <p:cNvSpPr>
              <a:spLocks/>
            </p:cNvSpPr>
            <p:nvPr/>
          </p:nvSpPr>
          <p:spPr bwMode="auto">
            <a:xfrm>
              <a:off x="6511926" y="8734425"/>
              <a:ext cx="15875" cy="15875"/>
            </a:xfrm>
            <a:custGeom>
              <a:avLst/>
              <a:gdLst>
                <a:gd name="T0" fmla="*/ 10 w 10"/>
                <a:gd name="T1" fmla="*/ 8 h 10"/>
                <a:gd name="T2" fmla="*/ 10 w 10"/>
                <a:gd name="T3" fmla="*/ 6 h 10"/>
                <a:gd name="T4" fmla="*/ 10 w 10"/>
                <a:gd name="T5" fmla="*/ 6 h 10"/>
                <a:gd name="T6" fmla="*/ 10 w 10"/>
                <a:gd name="T7" fmla="*/ 6 h 10"/>
                <a:gd name="T8" fmla="*/ 10 w 10"/>
                <a:gd name="T9" fmla="*/ 4 h 10"/>
                <a:gd name="T10" fmla="*/ 10 w 10"/>
                <a:gd name="T11" fmla="*/ 4 h 10"/>
                <a:gd name="T12" fmla="*/ 10 w 10"/>
                <a:gd name="T13" fmla="*/ 2 h 10"/>
                <a:gd name="T14" fmla="*/ 10 w 10"/>
                <a:gd name="T15" fmla="*/ 2 h 10"/>
                <a:gd name="T16" fmla="*/ 10 w 10"/>
                <a:gd name="T17" fmla="*/ 2 h 10"/>
                <a:gd name="T18" fmla="*/ 10 w 10"/>
                <a:gd name="T19" fmla="*/ 0 h 10"/>
                <a:gd name="T20" fmla="*/ 8 w 10"/>
                <a:gd name="T21" fmla="*/ 2 h 10"/>
                <a:gd name="T22" fmla="*/ 8 w 10"/>
                <a:gd name="T23" fmla="*/ 2 h 10"/>
                <a:gd name="T24" fmla="*/ 8 w 10"/>
                <a:gd name="T25" fmla="*/ 2 h 10"/>
                <a:gd name="T26" fmla="*/ 10 w 10"/>
                <a:gd name="T27" fmla="*/ 2 h 10"/>
                <a:gd name="T28" fmla="*/ 8 w 10"/>
                <a:gd name="T29" fmla="*/ 2 h 10"/>
                <a:gd name="T30" fmla="*/ 8 w 10"/>
                <a:gd name="T31" fmla="*/ 4 h 10"/>
                <a:gd name="T32" fmla="*/ 8 w 10"/>
                <a:gd name="T33" fmla="*/ 4 h 10"/>
                <a:gd name="T34" fmla="*/ 8 w 10"/>
                <a:gd name="T35" fmla="*/ 4 h 10"/>
                <a:gd name="T36" fmla="*/ 6 w 10"/>
                <a:gd name="T37" fmla="*/ 4 h 10"/>
                <a:gd name="T38" fmla="*/ 6 w 10"/>
                <a:gd name="T39" fmla="*/ 2 h 10"/>
                <a:gd name="T40" fmla="*/ 6 w 10"/>
                <a:gd name="T41" fmla="*/ 2 h 10"/>
                <a:gd name="T42" fmla="*/ 4 w 10"/>
                <a:gd name="T43" fmla="*/ 2 h 10"/>
                <a:gd name="T44" fmla="*/ 4 w 10"/>
                <a:gd name="T45" fmla="*/ 0 h 10"/>
                <a:gd name="T46" fmla="*/ 4 w 10"/>
                <a:gd name="T47" fmla="*/ 0 h 10"/>
                <a:gd name="T48" fmla="*/ 4 w 10"/>
                <a:gd name="T49" fmla="*/ 0 h 10"/>
                <a:gd name="T50" fmla="*/ 2 w 10"/>
                <a:gd name="T51" fmla="*/ 0 h 10"/>
                <a:gd name="T52" fmla="*/ 2 w 10"/>
                <a:gd name="T53" fmla="*/ 0 h 10"/>
                <a:gd name="T54" fmla="*/ 2 w 10"/>
                <a:gd name="T55" fmla="*/ 2 h 10"/>
                <a:gd name="T56" fmla="*/ 0 w 10"/>
                <a:gd name="T57" fmla="*/ 2 h 10"/>
                <a:gd name="T58" fmla="*/ 0 w 10"/>
                <a:gd name="T59" fmla="*/ 2 h 10"/>
                <a:gd name="T60" fmla="*/ 0 w 10"/>
                <a:gd name="T61" fmla="*/ 4 h 10"/>
                <a:gd name="T62" fmla="*/ 0 w 10"/>
                <a:gd name="T63" fmla="*/ 4 h 10"/>
                <a:gd name="T64" fmla="*/ 0 w 10"/>
                <a:gd name="T65" fmla="*/ 6 h 10"/>
                <a:gd name="T66" fmla="*/ 0 w 10"/>
                <a:gd name="T67" fmla="*/ 6 h 10"/>
                <a:gd name="T68" fmla="*/ 0 w 10"/>
                <a:gd name="T69" fmla="*/ 8 h 10"/>
                <a:gd name="T70" fmla="*/ 0 w 10"/>
                <a:gd name="T71" fmla="*/ 8 h 10"/>
                <a:gd name="T72" fmla="*/ 2 w 10"/>
                <a:gd name="T73" fmla="*/ 8 h 10"/>
                <a:gd name="T74" fmla="*/ 2 w 10"/>
                <a:gd name="T75" fmla="*/ 8 h 10"/>
                <a:gd name="T76" fmla="*/ 2 w 10"/>
                <a:gd name="T77" fmla="*/ 8 h 10"/>
                <a:gd name="T78" fmla="*/ 2 w 10"/>
                <a:gd name="T79" fmla="*/ 10 h 10"/>
                <a:gd name="T80" fmla="*/ 4 w 10"/>
                <a:gd name="T81" fmla="*/ 10 h 10"/>
                <a:gd name="T82" fmla="*/ 4 w 10"/>
                <a:gd name="T83" fmla="*/ 10 h 10"/>
                <a:gd name="T84" fmla="*/ 4 w 10"/>
                <a:gd name="T85" fmla="*/ 8 h 10"/>
                <a:gd name="T86" fmla="*/ 6 w 10"/>
                <a:gd name="T87" fmla="*/ 8 h 10"/>
                <a:gd name="T88" fmla="*/ 6 w 10"/>
                <a:gd name="T89" fmla="*/ 8 h 10"/>
                <a:gd name="T90" fmla="*/ 6 w 10"/>
                <a:gd name="T91" fmla="*/ 8 h 10"/>
                <a:gd name="T92" fmla="*/ 6 w 10"/>
                <a:gd name="T93" fmla="*/ 8 h 10"/>
                <a:gd name="T94" fmla="*/ 8 w 10"/>
                <a:gd name="T95" fmla="*/ 8 h 10"/>
                <a:gd name="T96" fmla="*/ 8 w 10"/>
                <a:gd name="T97" fmla="*/ 8 h 10"/>
                <a:gd name="T98" fmla="*/ 8 w 10"/>
                <a:gd name="T99" fmla="*/ 8 h 10"/>
                <a:gd name="T100" fmla="*/ 8 w 10"/>
                <a:gd name="T101" fmla="*/ 6 h 10"/>
                <a:gd name="T102" fmla="*/ 10 w 10"/>
                <a:gd name="T103" fmla="*/ 6 h 10"/>
                <a:gd name="T104" fmla="*/ 10 w 10"/>
                <a:gd name="T105" fmla="*/ 6 h 10"/>
                <a:gd name="T106" fmla="*/ 10 w 10"/>
                <a:gd name="T107" fmla="*/ 8 h 10"/>
                <a:gd name="T108" fmla="*/ 10 w 10"/>
                <a:gd name="T109" fmla="*/ 8 h 10"/>
                <a:gd name="T110" fmla="*/ 10 w 10"/>
                <a:gd name="T111" fmla="*/ 8 h 10"/>
                <a:gd name="T112" fmla="*/ 10 w 10"/>
                <a:gd name="T113" fmla="*/ 8 h 10"/>
                <a:gd name="T114" fmla="*/ 10 w 10"/>
                <a:gd name="T115" fmla="*/ 8 h 10"/>
                <a:gd name="T116" fmla="*/ 10 w 10"/>
                <a:gd name="T1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 h="10">
                  <a:moveTo>
                    <a:pt x="10" y="8"/>
                  </a:moveTo>
                  <a:lnTo>
                    <a:pt x="10" y="6"/>
                  </a:lnTo>
                  <a:lnTo>
                    <a:pt x="10" y="6"/>
                  </a:lnTo>
                  <a:lnTo>
                    <a:pt x="10" y="6"/>
                  </a:lnTo>
                  <a:lnTo>
                    <a:pt x="10" y="4"/>
                  </a:lnTo>
                  <a:lnTo>
                    <a:pt x="10" y="4"/>
                  </a:lnTo>
                  <a:lnTo>
                    <a:pt x="10" y="2"/>
                  </a:lnTo>
                  <a:lnTo>
                    <a:pt x="10" y="2"/>
                  </a:lnTo>
                  <a:lnTo>
                    <a:pt x="10" y="2"/>
                  </a:lnTo>
                  <a:lnTo>
                    <a:pt x="10" y="0"/>
                  </a:lnTo>
                  <a:lnTo>
                    <a:pt x="8" y="2"/>
                  </a:lnTo>
                  <a:lnTo>
                    <a:pt x="8" y="2"/>
                  </a:lnTo>
                  <a:lnTo>
                    <a:pt x="8" y="2"/>
                  </a:lnTo>
                  <a:lnTo>
                    <a:pt x="10" y="2"/>
                  </a:lnTo>
                  <a:lnTo>
                    <a:pt x="8" y="2"/>
                  </a:lnTo>
                  <a:lnTo>
                    <a:pt x="8" y="4"/>
                  </a:lnTo>
                  <a:lnTo>
                    <a:pt x="8" y="4"/>
                  </a:lnTo>
                  <a:lnTo>
                    <a:pt x="8" y="4"/>
                  </a:lnTo>
                  <a:lnTo>
                    <a:pt x="6" y="4"/>
                  </a:lnTo>
                  <a:lnTo>
                    <a:pt x="6" y="2"/>
                  </a:lnTo>
                  <a:lnTo>
                    <a:pt x="6" y="2"/>
                  </a:lnTo>
                  <a:lnTo>
                    <a:pt x="4" y="2"/>
                  </a:lnTo>
                  <a:lnTo>
                    <a:pt x="4" y="0"/>
                  </a:lnTo>
                  <a:lnTo>
                    <a:pt x="4" y="0"/>
                  </a:lnTo>
                  <a:lnTo>
                    <a:pt x="4" y="0"/>
                  </a:lnTo>
                  <a:lnTo>
                    <a:pt x="2" y="0"/>
                  </a:lnTo>
                  <a:lnTo>
                    <a:pt x="2" y="0"/>
                  </a:lnTo>
                  <a:lnTo>
                    <a:pt x="2" y="2"/>
                  </a:lnTo>
                  <a:lnTo>
                    <a:pt x="0" y="2"/>
                  </a:lnTo>
                  <a:lnTo>
                    <a:pt x="0" y="2"/>
                  </a:lnTo>
                  <a:lnTo>
                    <a:pt x="0" y="4"/>
                  </a:lnTo>
                  <a:lnTo>
                    <a:pt x="0" y="4"/>
                  </a:lnTo>
                  <a:lnTo>
                    <a:pt x="0" y="6"/>
                  </a:lnTo>
                  <a:lnTo>
                    <a:pt x="0" y="6"/>
                  </a:lnTo>
                  <a:lnTo>
                    <a:pt x="0" y="8"/>
                  </a:lnTo>
                  <a:lnTo>
                    <a:pt x="0" y="8"/>
                  </a:lnTo>
                  <a:lnTo>
                    <a:pt x="2" y="8"/>
                  </a:lnTo>
                  <a:lnTo>
                    <a:pt x="2" y="8"/>
                  </a:lnTo>
                  <a:lnTo>
                    <a:pt x="2" y="8"/>
                  </a:lnTo>
                  <a:lnTo>
                    <a:pt x="2" y="10"/>
                  </a:lnTo>
                  <a:lnTo>
                    <a:pt x="4" y="10"/>
                  </a:lnTo>
                  <a:lnTo>
                    <a:pt x="4" y="10"/>
                  </a:lnTo>
                  <a:lnTo>
                    <a:pt x="4" y="8"/>
                  </a:lnTo>
                  <a:lnTo>
                    <a:pt x="6" y="8"/>
                  </a:lnTo>
                  <a:lnTo>
                    <a:pt x="6" y="8"/>
                  </a:lnTo>
                  <a:lnTo>
                    <a:pt x="6" y="8"/>
                  </a:lnTo>
                  <a:lnTo>
                    <a:pt x="6" y="8"/>
                  </a:lnTo>
                  <a:lnTo>
                    <a:pt x="8" y="8"/>
                  </a:lnTo>
                  <a:lnTo>
                    <a:pt x="8" y="8"/>
                  </a:lnTo>
                  <a:lnTo>
                    <a:pt x="8" y="8"/>
                  </a:lnTo>
                  <a:lnTo>
                    <a:pt x="8" y="6"/>
                  </a:lnTo>
                  <a:lnTo>
                    <a:pt x="10" y="6"/>
                  </a:lnTo>
                  <a:lnTo>
                    <a:pt x="10" y="6"/>
                  </a:lnTo>
                  <a:lnTo>
                    <a:pt x="10" y="8"/>
                  </a:lnTo>
                  <a:lnTo>
                    <a:pt x="10" y="8"/>
                  </a:lnTo>
                  <a:lnTo>
                    <a:pt x="10" y="8"/>
                  </a:lnTo>
                  <a:lnTo>
                    <a:pt x="10" y="8"/>
                  </a:lnTo>
                  <a:lnTo>
                    <a:pt x="10" y="8"/>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1">
              <a:extLst>
                <a:ext uri="{FF2B5EF4-FFF2-40B4-BE49-F238E27FC236}">
                  <a16:creationId xmlns:a16="http://schemas.microsoft.com/office/drawing/2014/main" id="{092BD06F-AB69-406B-8481-1061BB8F1409}"/>
                </a:ext>
              </a:extLst>
            </p:cNvPr>
            <p:cNvSpPr>
              <a:spLocks/>
            </p:cNvSpPr>
            <p:nvPr/>
          </p:nvSpPr>
          <p:spPr bwMode="auto">
            <a:xfrm>
              <a:off x="6530976" y="8737600"/>
              <a:ext cx="6350" cy="6350"/>
            </a:xfrm>
            <a:custGeom>
              <a:avLst/>
              <a:gdLst>
                <a:gd name="T0" fmla="*/ 2 w 4"/>
                <a:gd name="T1" fmla="*/ 0 h 4"/>
                <a:gd name="T2" fmla="*/ 2 w 4"/>
                <a:gd name="T3" fmla="*/ 0 h 4"/>
                <a:gd name="T4" fmla="*/ 0 w 4"/>
                <a:gd name="T5" fmla="*/ 0 h 4"/>
                <a:gd name="T6" fmla="*/ 0 w 4"/>
                <a:gd name="T7" fmla="*/ 0 h 4"/>
                <a:gd name="T8" fmla="*/ 0 w 4"/>
                <a:gd name="T9" fmla="*/ 0 h 4"/>
                <a:gd name="T10" fmla="*/ 0 w 4"/>
                <a:gd name="T11" fmla="*/ 0 h 4"/>
                <a:gd name="T12" fmla="*/ 0 w 4"/>
                <a:gd name="T13" fmla="*/ 0 h 4"/>
                <a:gd name="T14" fmla="*/ 0 w 4"/>
                <a:gd name="T15" fmla="*/ 0 h 4"/>
                <a:gd name="T16" fmla="*/ 0 w 4"/>
                <a:gd name="T17" fmla="*/ 2 h 4"/>
                <a:gd name="T18" fmla="*/ 0 w 4"/>
                <a:gd name="T19" fmla="*/ 2 h 4"/>
                <a:gd name="T20" fmla="*/ 0 w 4"/>
                <a:gd name="T21" fmla="*/ 4 h 4"/>
                <a:gd name="T22" fmla="*/ 0 w 4"/>
                <a:gd name="T23" fmla="*/ 4 h 4"/>
                <a:gd name="T24" fmla="*/ 0 w 4"/>
                <a:gd name="T25" fmla="*/ 4 h 4"/>
                <a:gd name="T26" fmla="*/ 2 w 4"/>
                <a:gd name="T27" fmla="*/ 4 h 4"/>
                <a:gd name="T28" fmla="*/ 2 w 4"/>
                <a:gd name="T29" fmla="*/ 4 h 4"/>
                <a:gd name="T30" fmla="*/ 2 w 4"/>
                <a:gd name="T31" fmla="*/ 4 h 4"/>
                <a:gd name="T32" fmla="*/ 2 w 4"/>
                <a:gd name="T33" fmla="*/ 4 h 4"/>
                <a:gd name="T34" fmla="*/ 2 w 4"/>
                <a:gd name="T35" fmla="*/ 2 h 4"/>
                <a:gd name="T36" fmla="*/ 4 w 4"/>
                <a:gd name="T37" fmla="*/ 2 h 4"/>
                <a:gd name="T38" fmla="*/ 4 w 4"/>
                <a:gd name="T39" fmla="*/ 2 h 4"/>
                <a:gd name="T40" fmla="*/ 4 w 4"/>
                <a:gd name="T41" fmla="*/ 0 h 4"/>
                <a:gd name="T42" fmla="*/ 4 w 4"/>
                <a:gd name="T43" fmla="*/ 0 h 4"/>
                <a:gd name="T44" fmla="*/ 2 w 4"/>
                <a:gd name="T4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2" y="0"/>
                  </a:moveTo>
                  <a:lnTo>
                    <a:pt x="2" y="0"/>
                  </a:lnTo>
                  <a:lnTo>
                    <a:pt x="0" y="0"/>
                  </a:lnTo>
                  <a:lnTo>
                    <a:pt x="0" y="0"/>
                  </a:lnTo>
                  <a:lnTo>
                    <a:pt x="0" y="0"/>
                  </a:lnTo>
                  <a:lnTo>
                    <a:pt x="0" y="0"/>
                  </a:lnTo>
                  <a:lnTo>
                    <a:pt x="0" y="0"/>
                  </a:lnTo>
                  <a:lnTo>
                    <a:pt x="0" y="0"/>
                  </a:lnTo>
                  <a:lnTo>
                    <a:pt x="0" y="2"/>
                  </a:lnTo>
                  <a:lnTo>
                    <a:pt x="0" y="2"/>
                  </a:lnTo>
                  <a:lnTo>
                    <a:pt x="0" y="4"/>
                  </a:lnTo>
                  <a:lnTo>
                    <a:pt x="0" y="4"/>
                  </a:lnTo>
                  <a:lnTo>
                    <a:pt x="0" y="4"/>
                  </a:lnTo>
                  <a:lnTo>
                    <a:pt x="2" y="4"/>
                  </a:lnTo>
                  <a:lnTo>
                    <a:pt x="2" y="4"/>
                  </a:lnTo>
                  <a:lnTo>
                    <a:pt x="2" y="4"/>
                  </a:lnTo>
                  <a:lnTo>
                    <a:pt x="2" y="4"/>
                  </a:lnTo>
                  <a:lnTo>
                    <a:pt x="2" y="2"/>
                  </a:lnTo>
                  <a:lnTo>
                    <a:pt x="4" y="2"/>
                  </a:lnTo>
                  <a:lnTo>
                    <a:pt x="4" y="2"/>
                  </a:lnTo>
                  <a:lnTo>
                    <a:pt x="4" y="0"/>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2">
              <a:extLst>
                <a:ext uri="{FF2B5EF4-FFF2-40B4-BE49-F238E27FC236}">
                  <a16:creationId xmlns:a16="http://schemas.microsoft.com/office/drawing/2014/main" id="{6C82939E-A08E-4A95-B2FE-5DE698BA0BDB}"/>
                </a:ext>
              </a:extLst>
            </p:cNvPr>
            <p:cNvSpPr>
              <a:spLocks/>
            </p:cNvSpPr>
            <p:nvPr/>
          </p:nvSpPr>
          <p:spPr bwMode="auto">
            <a:xfrm>
              <a:off x="6543676" y="8740775"/>
              <a:ext cx="12700" cy="6350"/>
            </a:xfrm>
            <a:custGeom>
              <a:avLst/>
              <a:gdLst>
                <a:gd name="T0" fmla="*/ 8 w 8"/>
                <a:gd name="T1" fmla="*/ 2 h 4"/>
                <a:gd name="T2" fmla="*/ 6 w 8"/>
                <a:gd name="T3" fmla="*/ 4 h 4"/>
                <a:gd name="T4" fmla="*/ 6 w 8"/>
                <a:gd name="T5" fmla="*/ 4 h 4"/>
                <a:gd name="T6" fmla="*/ 4 w 8"/>
                <a:gd name="T7" fmla="*/ 2 h 4"/>
                <a:gd name="T8" fmla="*/ 4 w 8"/>
                <a:gd name="T9" fmla="*/ 2 h 4"/>
                <a:gd name="T10" fmla="*/ 4 w 8"/>
                <a:gd name="T11" fmla="*/ 2 h 4"/>
                <a:gd name="T12" fmla="*/ 2 w 8"/>
                <a:gd name="T13" fmla="*/ 0 h 4"/>
                <a:gd name="T14" fmla="*/ 2 w 8"/>
                <a:gd name="T15" fmla="*/ 0 h 4"/>
                <a:gd name="T16" fmla="*/ 2 w 8"/>
                <a:gd name="T17" fmla="*/ 0 h 4"/>
                <a:gd name="T18" fmla="*/ 2 w 8"/>
                <a:gd name="T19" fmla="*/ 2 h 4"/>
                <a:gd name="T20" fmla="*/ 0 w 8"/>
                <a:gd name="T21" fmla="*/ 2 h 4"/>
                <a:gd name="T22" fmla="*/ 2 w 8"/>
                <a:gd name="T23" fmla="*/ 2 h 4"/>
                <a:gd name="T24" fmla="*/ 2 w 8"/>
                <a:gd name="T25" fmla="*/ 2 h 4"/>
                <a:gd name="T26" fmla="*/ 2 w 8"/>
                <a:gd name="T27" fmla="*/ 4 h 4"/>
                <a:gd name="T28" fmla="*/ 2 w 8"/>
                <a:gd name="T29" fmla="*/ 4 h 4"/>
                <a:gd name="T30" fmla="*/ 4 w 8"/>
                <a:gd name="T31" fmla="*/ 4 h 4"/>
                <a:gd name="T32" fmla="*/ 4 w 8"/>
                <a:gd name="T33" fmla="*/ 4 h 4"/>
                <a:gd name="T34" fmla="*/ 4 w 8"/>
                <a:gd name="T35" fmla="*/ 4 h 4"/>
                <a:gd name="T36" fmla="*/ 6 w 8"/>
                <a:gd name="T37" fmla="*/ 4 h 4"/>
                <a:gd name="T38" fmla="*/ 6 w 8"/>
                <a:gd name="T39" fmla="*/ 4 h 4"/>
                <a:gd name="T40" fmla="*/ 8 w 8"/>
                <a:gd name="T41" fmla="*/ 4 h 4"/>
                <a:gd name="T42" fmla="*/ 8 w 8"/>
                <a:gd name="T43" fmla="*/ 4 h 4"/>
                <a:gd name="T44" fmla="*/ 8 w 8"/>
                <a:gd name="T45" fmla="*/ 4 h 4"/>
                <a:gd name="T46" fmla="*/ 8 w 8"/>
                <a:gd name="T4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4">
                  <a:moveTo>
                    <a:pt x="8" y="2"/>
                  </a:moveTo>
                  <a:lnTo>
                    <a:pt x="6" y="4"/>
                  </a:lnTo>
                  <a:lnTo>
                    <a:pt x="6" y="4"/>
                  </a:lnTo>
                  <a:lnTo>
                    <a:pt x="4" y="2"/>
                  </a:lnTo>
                  <a:lnTo>
                    <a:pt x="4" y="2"/>
                  </a:lnTo>
                  <a:lnTo>
                    <a:pt x="4" y="2"/>
                  </a:lnTo>
                  <a:lnTo>
                    <a:pt x="2" y="0"/>
                  </a:lnTo>
                  <a:lnTo>
                    <a:pt x="2" y="0"/>
                  </a:lnTo>
                  <a:lnTo>
                    <a:pt x="2" y="0"/>
                  </a:lnTo>
                  <a:lnTo>
                    <a:pt x="2" y="2"/>
                  </a:lnTo>
                  <a:lnTo>
                    <a:pt x="0" y="2"/>
                  </a:lnTo>
                  <a:lnTo>
                    <a:pt x="2" y="2"/>
                  </a:lnTo>
                  <a:lnTo>
                    <a:pt x="2" y="2"/>
                  </a:lnTo>
                  <a:lnTo>
                    <a:pt x="2" y="4"/>
                  </a:lnTo>
                  <a:lnTo>
                    <a:pt x="2" y="4"/>
                  </a:lnTo>
                  <a:lnTo>
                    <a:pt x="4" y="4"/>
                  </a:lnTo>
                  <a:lnTo>
                    <a:pt x="4" y="4"/>
                  </a:lnTo>
                  <a:lnTo>
                    <a:pt x="4" y="4"/>
                  </a:lnTo>
                  <a:lnTo>
                    <a:pt x="6" y="4"/>
                  </a:lnTo>
                  <a:lnTo>
                    <a:pt x="6" y="4"/>
                  </a:lnTo>
                  <a:lnTo>
                    <a:pt x="8" y="4"/>
                  </a:lnTo>
                  <a:lnTo>
                    <a:pt x="8" y="4"/>
                  </a:lnTo>
                  <a:lnTo>
                    <a:pt x="8" y="4"/>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3">
              <a:extLst>
                <a:ext uri="{FF2B5EF4-FFF2-40B4-BE49-F238E27FC236}">
                  <a16:creationId xmlns:a16="http://schemas.microsoft.com/office/drawing/2014/main" id="{E82C0FF8-6374-4B39-9A18-4DD987115567}"/>
                </a:ext>
              </a:extLst>
            </p:cNvPr>
            <p:cNvSpPr>
              <a:spLocks/>
            </p:cNvSpPr>
            <p:nvPr/>
          </p:nvSpPr>
          <p:spPr bwMode="auto">
            <a:xfrm>
              <a:off x="6524626" y="8759825"/>
              <a:ext cx="6350" cy="3175"/>
            </a:xfrm>
            <a:custGeom>
              <a:avLst/>
              <a:gdLst>
                <a:gd name="T0" fmla="*/ 4 w 4"/>
                <a:gd name="T1" fmla="*/ 2 h 2"/>
                <a:gd name="T2" fmla="*/ 2 w 4"/>
                <a:gd name="T3" fmla="*/ 0 h 2"/>
                <a:gd name="T4" fmla="*/ 2 w 4"/>
                <a:gd name="T5" fmla="*/ 0 h 2"/>
                <a:gd name="T6" fmla="*/ 0 w 4"/>
                <a:gd name="T7" fmla="*/ 0 h 2"/>
                <a:gd name="T8" fmla="*/ 0 w 4"/>
                <a:gd name="T9" fmla="*/ 0 h 2"/>
                <a:gd name="T10" fmla="*/ 0 w 4"/>
                <a:gd name="T11" fmla="*/ 2 h 2"/>
                <a:gd name="T12" fmla="*/ 0 w 4"/>
                <a:gd name="T13" fmla="*/ 2 h 2"/>
                <a:gd name="T14" fmla="*/ 0 w 4"/>
                <a:gd name="T15" fmla="*/ 2 h 2"/>
                <a:gd name="T16" fmla="*/ 0 w 4"/>
                <a:gd name="T17" fmla="*/ 2 h 2"/>
                <a:gd name="T18" fmla="*/ 0 w 4"/>
                <a:gd name="T19" fmla="*/ 2 h 2"/>
                <a:gd name="T20" fmla="*/ 0 w 4"/>
                <a:gd name="T21" fmla="*/ 2 h 2"/>
                <a:gd name="T22" fmla="*/ 0 w 4"/>
                <a:gd name="T23" fmla="*/ 2 h 2"/>
                <a:gd name="T24" fmla="*/ 0 w 4"/>
                <a:gd name="T25" fmla="*/ 2 h 2"/>
                <a:gd name="T26" fmla="*/ 2 w 4"/>
                <a:gd name="T27" fmla="*/ 2 h 2"/>
                <a:gd name="T28" fmla="*/ 2 w 4"/>
                <a:gd name="T29" fmla="*/ 2 h 2"/>
                <a:gd name="T30" fmla="*/ 4 w 4"/>
                <a:gd name="T31" fmla="*/ 2 h 2"/>
                <a:gd name="T32" fmla="*/ 4 w 4"/>
                <a:gd name="T33" fmla="*/ 2 h 2"/>
                <a:gd name="T34" fmla="*/ 4 w 4"/>
                <a:gd name="T35" fmla="*/ 2 h 2"/>
                <a:gd name="T36" fmla="*/ 4 w 4"/>
                <a:gd name="T3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 h="2">
                  <a:moveTo>
                    <a:pt x="4" y="2"/>
                  </a:moveTo>
                  <a:lnTo>
                    <a:pt x="2" y="0"/>
                  </a:lnTo>
                  <a:lnTo>
                    <a:pt x="2" y="0"/>
                  </a:lnTo>
                  <a:lnTo>
                    <a:pt x="0" y="0"/>
                  </a:lnTo>
                  <a:lnTo>
                    <a:pt x="0" y="0"/>
                  </a:lnTo>
                  <a:lnTo>
                    <a:pt x="0" y="2"/>
                  </a:lnTo>
                  <a:lnTo>
                    <a:pt x="0" y="2"/>
                  </a:lnTo>
                  <a:lnTo>
                    <a:pt x="0" y="2"/>
                  </a:lnTo>
                  <a:lnTo>
                    <a:pt x="0" y="2"/>
                  </a:lnTo>
                  <a:lnTo>
                    <a:pt x="0" y="2"/>
                  </a:lnTo>
                  <a:lnTo>
                    <a:pt x="0" y="2"/>
                  </a:lnTo>
                  <a:lnTo>
                    <a:pt x="0" y="2"/>
                  </a:lnTo>
                  <a:lnTo>
                    <a:pt x="0" y="2"/>
                  </a:lnTo>
                  <a:lnTo>
                    <a:pt x="2" y="2"/>
                  </a:lnTo>
                  <a:lnTo>
                    <a:pt x="2" y="2"/>
                  </a:lnTo>
                  <a:lnTo>
                    <a:pt x="4" y="2"/>
                  </a:lnTo>
                  <a:lnTo>
                    <a:pt x="4" y="2"/>
                  </a:lnTo>
                  <a:lnTo>
                    <a:pt x="4" y="2"/>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4">
              <a:extLst>
                <a:ext uri="{FF2B5EF4-FFF2-40B4-BE49-F238E27FC236}">
                  <a16:creationId xmlns:a16="http://schemas.microsoft.com/office/drawing/2014/main" id="{A407D0B3-853F-48C9-B37A-05C3B77CD7AA}"/>
                </a:ext>
              </a:extLst>
            </p:cNvPr>
            <p:cNvSpPr>
              <a:spLocks/>
            </p:cNvSpPr>
            <p:nvPr/>
          </p:nvSpPr>
          <p:spPr bwMode="auto">
            <a:xfrm>
              <a:off x="6546851" y="8940800"/>
              <a:ext cx="3175" cy="0"/>
            </a:xfrm>
            <a:custGeom>
              <a:avLst/>
              <a:gdLst>
                <a:gd name="T0" fmla="*/ 0 w 2"/>
                <a:gd name="T1" fmla="*/ 0 w 2"/>
                <a:gd name="T2" fmla="*/ 0 w 2"/>
                <a:gd name="T3" fmla="*/ 0 w 2"/>
                <a:gd name="T4" fmla="*/ 0 w 2"/>
                <a:gd name="T5" fmla="*/ 0 w 2"/>
                <a:gd name="T6" fmla="*/ 0 w 2"/>
                <a:gd name="T7" fmla="*/ 0 w 2"/>
                <a:gd name="T8" fmla="*/ 2 w 2"/>
                <a:gd name="T9" fmla="*/ 2 w 2"/>
                <a:gd name="T10" fmla="*/ 2 w 2"/>
                <a:gd name="T11" fmla="*/ 2 w 2"/>
                <a:gd name="T12"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Lst>
              <a:rect l="0" t="0" r="r" b="b"/>
              <a:pathLst>
                <a:path w="2">
                  <a:moveTo>
                    <a:pt x="0" y="0"/>
                  </a:moveTo>
                  <a:lnTo>
                    <a:pt x="0" y="0"/>
                  </a:lnTo>
                  <a:lnTo>
                    <a:pt x="0" y="0"/>
                  </a:lnTo>
                  <a:lnTo>
                    <a:pt x="0" y="0"/>
                  </a:lnTo>
                  <a:lnTo>
                    <a:pt x="0" y="0"/>
                  </a:lnTo>
                  <a:lnTo>
                    <a:pt x="0" y="0"/>
                  </a:lnTo>
                  <a:lnTo>
                    <a:pt x="0" y="0"/>
                  </a:lnTo>
                  <a:lnTo>
                    <a:pt x="0" y="0"/>
                  </a:lnTo>
                  <a:lnTo>
                    <a:pt x="2"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5">
              <a:extLst>
                <a:ext uri="{FF2B5EF4-FFF2-40B4-BE49-F238E27FC236}">
                  <a16:creationId xmlns:a16="http://schemas.microsoft.com/office/drawing/2014/main" id="{8B75A442-FDB1-4C7F-A2FA-D2F5EDB48555}"/>
                </a:ext>
              </a:extLst>
            </p:cNvPr>
            <p:cNvSpPr>
              <a:spLocks/>
            </p:cNvSpPr>
            <p:nvPr/>
          </p:nvSpPr>
          <p:spPr bwMode="auto">
            <a:xfrm>
              <a:off x="6505576" y="8753475"/>
              <a:ext cx="3175" cy="6350"/>
            </a:xfrm>
            <a:custGeom>
              <a:avLst/>
              <a:gdLst>
                <a:gd name="T0" fmla="*/ 2 w 2"/>
                <a:gd name="T1" fmla="*/ 2 h 4"/>
                <a:gd name="T2" fmla="*/ 2 w 2"/>
                <a:gd name="T3" fmla="*/ 2 h 4"/>
                <a:gd name="T4" fmla="*/ 0 w 2"/>
                <a:gd name="T5" fmla="*/ 0 h 4"/>
                <a:gd name="T6" fmla="*/ 0 w 2"/>
                <a:gd name="T7" fmla="*/ 0 h 4"/>
                <a:gd name="T8" fmla="*/ 0 w 2"/>
                <a:gd name="T9" fmla="*/ 2 h 4"/>
                <a:gd name="T10" fmla="*/ 0 w 2"/>
                <a:gd name="T11" fmla="*/ 2 h 4"/>
                <a:gd name="T12" fmla="*/ 0 w 2"/>
                <a:gd name="T13" fmla="*/ 2 h 4"/>
                <a:gd name="T14" fmla="*/ 2 w 2"/>
                <a:gd name="T15" fmla="*/ 2 h 4"/>
                <a:gd name="T16" fmla="*/ 2 w 2"/>
                <a:gd name="T17" fmla="*/ 4 h 4"/>
                <a:gd name="T18" fmla="*/ 2 w 2"/>
                <a:gd name="T19" fmla="*/ 4 h 4"/>
                <a:gd name="T20" fmla="*/ 2 w 2"/>
                <a:gd name="T21" fmla="*/ 4 h 4"/>
                <a:gd name="T22" fmla="*/ 2 w 2"/>
                <a:gd name="T23" fmla="*/ 2 h 4"/>
                <a:gd name="T24" fmla="*/ 2 w 2"/>
                <a:gd name="T25"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4">
                  <a:moveTo>
                    <a:pt x="2" y="2"/>
                  </a:moveTo>
                  <a:lnTo>
                    <a:pt x="2" y="2"/>
                  </a:lnTo>
                  <a:lnTo>
                    <a:pt x="0" y="0"/>
                  </a:lnTo>
                  <a:lnTo>
                    <a:pt x="0" y="0"/>
                  </a:lnTo>
                  <a:lnTo>
                    <a:pt x="0" y="2"/>
                  </a:lnTo>
                  <a:lnTo>
                    <a:pt x="0" y="2"/>
                  </a:lnTo>
                  <a:lnTo>
                    <a:pt x="0" y="2"/>
                  </a:lnTo>
                  <a:lnTo>
                    <a:pt x="2" y="2"/>
                  </a:lnTo>
                  <a:lnTo>
                    <a:pt x="2" y="4"/>
                  </a:lnTo>
                  <a:lnTo>
                    <a:pt x="2" y="4"/>
                  </a:lnTo>
                  <a:lnTo>
                    <a:pt x="2" y="4"/>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6">
              <a:extLst>
                <a:ext uri="{FF2B5EF4-FFF2-40B4-BE49-F238E27FC236}">
                  <a16:creationId xmlns:a16="http://schemas.microsoft.com/office/drawing/2014/main" id="{752573EE-7696-4295-BC2C-AAD55E474FCC}"/>
                </a:ext>
              </a:extLst>
            </p:cNvPr>
            <p:cNvSpPr>
              <a:spLocks/>
            </p:cNvSpPr>
            <p:nvPr/>
          </p:nvSpPr>
          <p:spPr bwMode="auto">
            <a:xfrm>
              <a:off x="6505576" y="8737600"/>
              <a:ext cx="3175" cy="3175"/>
            </a:xfrm>
            <a:custGeom>
              <a:avLst/>
              <a:gdLst>
                <a:gd name="T0" fmla="*/ 0 w 2"/>
                <a:gd name="T1" fmla="*/ 0 h 2"/>
                <a:gd name="T2" fmla="*/ 0 w 2"/>
                <a:gd name="T3" fmla="*/ 0 h 2"/>
                <a:gd name="T4" fmla="*/ 0 w 2"/>
                <a:gd name="T5" fmla="*/ 0 h 2"/>
                <a:gd name="T6" fmla="*/ 0 w 2"/>
                <a:gd name="T7" fmla="*/ 2 h 2"/>
                <a:gd name="T8" fmla="*/ 0 w 2"/>
                <a:gd name="T9" fmla="*/ 2 h 2"/>
                <a:gd name="T10" fmla="*/ 0 w 2"/>
                <a:gd name="T11" fmla="*/ 2 h 2"/>
                <a:gd name="T12" fmla="*/ 0 w 2"/>
                <a:gd name="T13" fmla="*/ 2 h 2"/>
                <a:gd name="T14" fmla="*/ 2 w 2"/>
                <a:gd name="T15" fmla="*/ 2 h 2"/>
                <a:gd name="T16" fmla="*/ 2 w 2"/>
                <a:gd name="T17" fmla="*/ 2 h 2"/>
                <a:gd name="T18" fmla="*/ 2 w 2"/>
                <a:gd name="T19" fmla="*/ 0 h 2"/>
                <a:gd name="T20" fmla="*/ 0 w 2"/>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0" y="0"/>
                  </a:moveTo>
                  <a:lnTo>
                    <a:pt x="0" y="0"/>
                  </a:lnTo>
                  <a:lnTo>
                    <a:pt x="0" y="0"/>
                  </a:lnTo>
                  <a:lnTo>
                    <a:pt x="0" y="2"/>
                  </a:lnTo>
                  <a:lnTo>
                    <a:pt x="0" y="2"/>
                  </a:lnTo>
                  <a:lnTo>
                    <a:pt x="0" y="2"/>
                  </a:lnTo>
                  <a:lnTo>
                    <a:pt x="0" y="2"/>
                  </a:lnTo>
                  <a:lnTo>
                    <a:pt x="2" y="2"/>
                  </a:lnTo>
                  <a:lnTo>
                    <a:pt x="2"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7">
              <a:extLst>
                <a:ext uri="{FF2B5EF4-FFF2-40B4-BE49-F238E27FC236}">
                  <a16:creationId xmlns:a16="http://schemas.microsoft.com/office/drawing/2014/main" id="{053EF8A2-D343-42E3-A514-C14800E315F0}"/>
                </a:ext>
              </a:extLst>
            </p:cNvPr>
            <p:cNvSpPr>
              <a:spLocks/>
            </p:cNvSpPr>
            <p:nvPr/>
          </p:nvSpPr>
          <p:spPr bwMode="auto">
            <a:xfrm>
              <a:off x="6121401" y="8667750"/>
              <a:ext cx="28575" cy="22225"/>
            </a:xfrm>
            <a:custGeom>
              <a:avLst/>
              <a:gdLst>
                <a:gd name="T0" fmla="*/ 16 w 18"/>
                <a:gd name="T1" fmla="*/ 2 h 14"/>
                <a:gd name="T2" fmla="*/ 16 w 18"/>
                <a:gd name="T3" fmla="*/ 0 h 14"/>
                <a:gd name="T4" fmla="*/ 14 w 18"/>
                <a:gd name="T5" fmla="*/ 0 h 14"/>
                <a:gd name="T6" fmla="*/ 12 w 18"/>
                <a:gd name="T7" fmla="*/ 0 h 14"/>
                <a:gd name="T8" fmla="*/ 12 w 18"/>
                <a:gd name="T9" fmla="*/ 0 h 14"/>
                <a:gd name="T10" fmla="*/ 10 w 18"/>
                <a:gd name="T11" fmla="*/ 2 h 14"/>
                <a:gd name="T12" fmla="*/ 10 w 18"/>
                <a:gd name="T13" fmla="*/ 4 h 14"/>
                <a:gd name="T14" fmla="*/ 8 w 18"/>
                <a:gd name="T15" fmla="*/ 2 h 14"/>
                <a:gd name="T16" fmla="*/ 8 w 18"/>
                <a:gd name="T17" fmla="*/ 2 h 14"/>
                <a:gd name="T18" fmla="*/ 8 w 18"/>
                <a:gd name="T19" fmla="*/ 0 h 14"/>
                <a:gd name="T20" fmla="*/ 6 w 18"/>
                <a:gd name="T21" fmla="*/ 0 h 14"/>
                <a:gd name="T22" fmla="*/ 6 w 18"/>
                <a:gd name="T23" fmla="*/ 0 h 14"/>
                <a:gd name="T24" fmla="*/ 4 w 18"/>
                <a:gd name="T25" fmla="*/ 2 h 14"/>
                <a:gd name="T26" fmla="*/ 6 w 18"/>
                <a:gd name="T27" fmla="*/ 2 h 14"/>
                <a:gd name="T28" fmla="*/ 6 w 18"/>
                <a:gd name="T29" fmla="*/ 4 h 14"/>
                <a:gd name="T30" fmla="*/ 4 w 18"/>
                <a:gd name="T31" fmla="*/ 4 h 14"/>
                <a:gd name="T32" fmla="*/ 2 w 18"/>
                <a:gd name="T33" fmla="*/ 4 h 14"/>
                <a:gd name="T34" fmla="*/ 2 w 18"/>
                <a:gd name="T35" fmla="*/ 6 h 14"/>
                <a:gd name="T36" fmla="*/ 0 w 18"/>
                <a:gd name="T37" fmla="*/ 6 h 14"/>
                <a:gd name="T38" fmla="*/ 0 w 18"/>
                <a:gd name="T39" fmla="*/ 8 h 14"/>
                <a:gd name="T40" fmla="*/ 2 w 18"/>
                <a:gd name="T41" fmla="*/ 8 h 14"/>
                <a:gd name="T42" fmla="*/ 4 w 18"/>
                <a:gd name="T43" fmla="*/ 8 h 14"/>
                <a:gd name="T44" fmla="*/ 6 w 18"/>
                <a:gd name="T45" fmla="*/ 6 h 14"/>
                <a:gd name="T46" fmla="*/ 8 w 18"/>
                <a:gd name="T47" fmla="*/ 8 h 14"/>
                <a:gd name="T48" fmla="*/ 8 w 18"/>
                <a:gd name="T49" fmla="*/ 10 h 14"/>
                <a:gd name="T50" fmla="*/ 4 w 18"/>
                <a:gd name="T51" fmla="*/ 12 h 14"/>
                <a:gd name="T52" fmla="*/ 4 w 18"/>
                <a:gd name="T53" fmla="*/ 12 h 14"/>
                <a:gd name="T54" fmla="*/ 6 w 18"/>
                <a:gd name="T55" fmla="*/ 12 h 14"/>
                <a:gd name="T56" fmla="*/ 8 w 18"/>
                <a:gd name="T57" fmla="*/ 12 h 14"/>
                <a:gd name="T58" fmla="*/ 10 w 18"/>
                <a:gd name="T59" fmla="*/ 14 h 14"/>
                <a:gd name="T60" fmla="*/ 10 w 18"/>
                <a:gd name="T61" fmla="*/ 14 h 14"/>
                <a:gd name="T62" fmla="*/ 12 w 18"/>
                <a:gd name="T63" fmla="*/ 14 h 14"/>
                <a:gd name="T64" fmla="*/ 12 w 18"/>
                <a:gd name="T65" fmla="*/ 12 h 14"/>
                <a:gd name="T66" fmla="*/ 14 w 18"/>
                <a:gd name="T67" fmla="*/ 12 h 14"/>
                <a:gd name="T68" fmla="*/ 14 w 18"/>
                <a:gd name="T69" fmla="*/ 10 h 14"/>
                <a:gd name="T70" fmla="*/ 16 w 18"/>
                <a:gd name="T71" fmla="*/ 8 h 14"/>
                <a:gd name="T72" fmla="*/ 16 w 18"/>
                <a:gd name="T73" fmla="*/ 8 h 14"/>
                <a:gd name="T74" fmla="*/ 16 w 18"/>
                <a:gd name="T75" fmla="*/ 6 h 14"/>
                <a:gd name="T76" fmla="*/ 18 w 18"/>
                <a:gd name="T77" fmla="*/ 4 h 14"/>
                <a:gd name="T78" fmla="*/ 16 w 18"/>
                <a:gd name="T79"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 h="14">
                  <a:moveTo>
                    <a:pt x="16" y="2"/>
                  </a:moveTo>
                  <a:lnTo>
                    <a:pt x="16" y="2"/>
                  </a:lnTo>
                  <a:lnTo>
                    <a:pt x="16" y="0"/>
                  </a:lnTo>
                  <a:lnTo>
                    <a:pt x="16" y="0"/>
                  </a:lnTo>
                  <a:lnTo>
                    <a:pt x="16" y="0"/>
                  </a:lnTo>
                  <a:lnTo>
                    <a:pt x="14" y="0"/>
                  </a:lnTo>
                  <a:lnTo>
                    <a:pt x="14" y="0"/>
                  </a:lnTo>
                  <a:lnTo>
                    <a:pt x="12" y="0"/>
                  </a:lnTo>
                  <a:lnTo>
                    <a:pt x="12" y="0"/>
                  </a:lnTo>
                  <a:lnTo>
                    <a:pt x="12" y="0"/>
                  </a:lnTo>
                  <a:lnTo>
                    <a:pt x="10" y="2"/>
                  </a:lnTo>
                  <a:lnTo>
                    <a:pt x="10" y="2"/>
                  </a:lnTo>
                  <a:lnTo>
                    <a:pt x="10" y="2"/>
                  </a:lnTo>
                  <a:lnTo>
                    <a:pt x="10" y="4"/>
                  </a:lnTo>
                  <a:lnTo>
                    <a:pt x="10" y="4"/>
                  </a:lnTo>
                  <a:lnTo>
                    <a:pt x="8" y="2"/>
                  </a:lnTo>
                  <a:lnTo>
                    <a:pt x="8" y="2"/>
                  </a:lnTo>
                  <a:lnTo>
                    <a:pt x="8" y="2"/>
                  </a:lnTo>
                  <a:lnTo>
                    <a:pt x="8" y="0"/>
                  </a:lnTo>
                  <a:lnTo>
                    <a:pt x="8" y="0"/>
                  </a:lnTo>
                  <a:lnTo>
                    <a:pt x="6" y="0"/>
                  </a:lnTo>
                  <a:lnTo>
                    <a:pt x="6" y="0"/>
                  </a:lnTo>
                  <a:lnTo>
                    <a:pt x="6" y="0"/>
                  </a:lnTo>
                  <a:lnTo>
                    <a:pt x="6" y="0"/>
                  </a:lnTo>
                  <a:lnTo>
                    <a:pt x="4" y="2"/>
                  </a:lnTo>
                  <a:lnTo>
                    <a:pt x="4" y="2"/>
                  </a:lnTo>
                  <a:lnTo>
                    <a:pt x="4" y="2"/>
                  </a:lnTo>
                  <a:lnTo>
                    <a:pt x="6" y="2"/>
                  </a:lnTo>
                  <a:lnTo>
                    <a:pt x="6" y="4"/>
                  </a:lnTo>
                  <a:lnTo>
                    <a:pt x="6" y="4"/>
                  </a:lnTo>
                  <a:lnTo>
                    <a:pt x="6" y="4"/>
                  </a:lnTo>
                  <a:lnTo>
                    <a:pt x="4" y="4"/>
                  </a:lnTo>
                  <a:lnTo>
                    <a:pt x="4" y="4"/>
                  </a:lnTo>
                  <a:lnTo>
                    <a:pt x="2" y="4"/>
                  </a:lnTo>
                  <a:lnTo>
                    <a:pt x="2" y="4"/>
                  </a:lnTo>
                  <a:lnTo>
                    <a:pt x="2" y="6"/>
                  </a:lnTo>
                  <a:lnTo>
                    <a:pt x="0" y="6"/>
                  </a:lnTo>
                  <a:lnTo>
                    <a:pt x="0" y="6"/>
                  </a:lnTo>
                  <a:lnTo>
                    <a:pt x="0" y="8"/>
                  </a:lnTo>
                  <a:lnTo>
                    <a:pt x="0" y="8"/>
                  </a:lnTo>
                  <a:lnTo>
                    <a:pt x="2" y="8"/>
                  </a:lnTo>
                  <a:lnTo>
                    <a:pt x="2" y="8"/>
                  </a:lnTo>
                  <a:lnTo>
                    <a:pt x="4" y="8"/>
                  </a:lnTo>
                  <a:lnTo>
                    <a:pt x="4" y="8"/>
                  </a:lnTo>
                  <a:lnTo>
                    <a:pt x="6" y="8"/>
                  </a:lnTo>
                  <a:lnTo>
                    <a:pt x="6" y="6"/>
                  </a:lnTo>
                  <a:lnTo>
                    <a:pt x="8" y="8"/>
                  </a:lnTo>
                  <a:lnTo>
                    <a:pt x="8" y="8"/>
                  </a:lnTo>
                  <a:lnTo>
                    <a:pt x="8" y="10"/>
                  </a:lnTo>
                  <a:lnTo>
                    <a:pt x="8" y="10"/>
                  </a:lnTo>
                  <a:lnTo>
                    <a:pt x="6" y="10"/>
                  </a:lnTo>
                  <a:lnTo>
                    <a:pt x="4" y="12"/>
                  </a:lnTo>
                  <a:lnTo>
                    <a:pt x="4" y="12"/>
                  </a:lnTo>
                  <a:lnTo>
                    <a:pt x="4" y="12"/>
                  </a:lnTo>
                  <a:lnTo>
                    <a:pt x="4" y="12"/>
                  </a:lnTo>
                  <a:lnTo>
                    <a:pt x="6" y="12"/>
                  </a:lnTo>
                  <a:lnTo>
                    <a:pt x="6" y="12"/>
                  </a:lnTo>
                  <a:lnTo>
                    <a:pt x="8" y="12"/>
                  </a:lnTo>
                  <a:lnTo>
                    <a:pt x="8" y="12"/>
                  </a:lnTo>
                  <a:lnTo>
                    <a:pt x="10" y="14"/>
                  </a:lnTo>
                  <a:lnTo>
                    <a:pt x="10" y="14"/>
                  </a:lnTo>
                  <a:lnTo>
                    <a:pt x="10" y="14"/>
                  </a:lnTo>
                  <a:lnTo>
                    <a:pt x="10" y="14"/>
                  </a:lnTo>
                  <a:lnTo>
                    <a:pt x="12" y="14"/>
                  </a:lnTo>
                  <a:lnTo>
                    <a:pt x="12" y="12"/>
                  </a:lnTo>
                  <a:lnTo>
                    <a:pt x="12" y="12"/>
                  </a:lnTo>
                  <a:lnTo>
                    <a:pt x="12" y="12"/>
                  </a:lnTo>
                  <a:lnTo>
                    <a:pt x="14" y="12"/>
                  </a:lnTo>
                  <a:lnTo>
                    <a:pt x="14" y="12"/>
                  </a:lnTo>
                  <a:lnTo>
                    <a:pt x="14" y="10"/>
                  </a:lnTo>
                  <a:lnTo>
                    <a:pt x="16" y="10"/>
                  </a:lnTo>
                  <a:lnTo>
                    <a:pt x="16" y="8"/>
                  </a:lnTo>
                  <a:lnTo>
                    <a:pt x="16" y="8"/>
                  </a:lnTo>
                  <a:lnTo>
                    <a:pt x="16" y="8"/>
                  </a:lnTo>
                  <a:lnTo>
                    <a:pt x="16" y="6"/>
                  </a:lnTo>
                  <a:lnTo>
                    <a:pt x="16" y="6"/>
                  </a:lnTo>
                  <a:lnTo>
                    <a:pt x="18" y="6"/>
                  </a:lnTo>
                  <a:lnTo>
                    <a:pt x="18" y="4"/>
                  </a:lnTo>
                  <a:lnTo>
                    <a:pt x="18" y="4"/>
                  </a:lnTo>
                  <a:lnTo>
                    <a:pt x="1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8">
              <a:extLst>
                <a:ext uri="{FF2B5EF4-FFF2-40B4-BE49-F238E27FC236}">
                  <a16:creationId xmlns:a16="http://schemas.microsoft.com/office/drawing/2014/main" id="{952BDD1C-A514-44AB-A7D3-79CA37F04472}"/>
                </a:ext>
              </a:extLst>
            </p:cNvPr>
            <p:cNvSpPr>
              <a:spLocks/>
            </p:cNvSpPr>
            <p:nvPr/>
          </p:nvSpPr>
          <p:spPr bwMode="auto">
            <a:xfrm>
              <a:off x="6096001" y="8674100"/>
              <a:ext cx="31750" cy="50800"/>
            </a:xfrm>
            <a:custGeom>
              <a:avLst/>
              <a:gdLst>
                <a:gd name="T0" fmla="*/ 16 w 20"/>
                <a:gd name="T1" fmla="*/ 12 h 32"/>
                <a:gd name="T2" fmla="*/ 16 w 20"/>
                <a:gd name="T3" fmla="*/ 8 h 32"/>
                <a:gd name="T4" fmla="*/ 16 w 20"/>
                <a:gd name="T5" fmla="*/ 8 h 32"/>
                <a:gd name="T6" fmla="*/ 16 w 20"/>
                <a:gd name="T7" fmla="*/ 10 h 32"/>
                <a:gd name="T8" fmla="*/ 14 w 20"/>
                <a:gd name="T9" fmla="*/ 10 h 32"/>
                <a:gd name="T10" fmla="*/ 12 w 20"/>
                <a:gd name="T11" fmla="*/ 8 h 32"/>
                <a:gd name="T12" fmla="*/ 14 w 20"/>
                <a:gd name="T13" fmla="*/ 4 h 32"/>
                <a:gd name="T14" fmla="*/ 12 w 20"/>
                <a:gd name="T15" fmla="*/ 2 h 32"/>
                <a:gd name="T16" fmla="*/ 10 w 20"/>
                <a:gd name="T17" fmla="*/ 0 h 32"/>
                <a:gd name="T18" fmla="*/ 10 w 20"/>
                <a:gd name="T19" fmla="*/ 0 h 32"/>
                <a:gd name="T20" fmla="*/ 12 w 20"/>
                <a:gd name="T21" fmla="*/ 2 h 32"/>
                <a:gd name="T22" fmla="*/ 12 w 20"/>
                <a:gd name="T23" fmla="*/ 4 h 32"/>
                <a:gd name="T24" fmla="*/ 12 w 20"/>
                <a:gd name="T25" fmla="*/ 6 h 32"/>
                <a:gd name="T26" fmla="*/ 10 w 20"/>
                <a:gd name="T27" fmla="*/ 8 h 32"/>
                <a:gd name="T28" fmla="*/ 12 w 20"/>
                <a:gd name="T29" fmla="*/ 10 h 32"/>
                <a:gd name="T30" fmla="*/ 12 w 20"/>
                <a:gd name="T31" fmla="*/ 12 h 32"/>
                <a:gd name="T32" fmla="*/ 8 w 20"/>
                <a:gd name="T33" fmla="*/ 10 h 32"/>
                <a:gd name="T34" fmla="*/ 8 w 20"/>
                <a:gd name="T35" fmla="*/ 6 h 32"/>
                <a:gd name="T36" fmla="*/ 8 w 20"/>
                <a:gd name="T37" fmla="*/ 6 h 32"/>
                <a:gd name="T38" fmla="*/ 8 w 20"/>
                <a:gd name="T39" fmla="*/ 6 h 32"/>
                <a:gd name="T40" fmla="*/ 8 w 20"/>
                <a:gd name="T41" fmla="*/ 10 h 32"/>
                <a:gd name="T42" fmla="*/ 6 w 20"/>
                <a:gd name="T43" fmla="*/ 10 h 32"/>
                <a:gd name="T44" fmla="*/ 4 w 20"/>
                <a:gd name="T45" fmla="*/ 8 h 32"/>
                <a:gd name="T46" fmla="*/ 4 w 20"/>
                <a:gd name="T47" fmla="*/ 4 h 32"/>
                <a:gd name="T48" fmla="*/ 4 w 20"/>
                <a:gd name="T49" fmla="*/ 4 h 32"/>
                <a:gd name="T50" fmla="*/ 4 w 20"/>
                <a:gd name="T51" fmla="*/ 4 h 32"/>
                <a:gd name="T52" fmla="*/ 2 w 20"/>
                <a:gd name="T53" fmla="*/ 6 h 32"/>
                <a:gd name="T54" fmla="*/ 0 w 20"/>
                <a:gd name="T55" fmla="*/ 8 h 32"/>
                <a:gd name="T56" fmla="*/ 2 w 20"/>
                <a:gd name="T57" fmla="*/ 10 h 32"/>
                <a:gd name="T58" fmla="*/ 4 w 20"/>
                <a:gd name="T59" fmla="*/ 14 h 32"/>
                <a:gd name="T60" fmla="*/ 4 w 20"/>
                <a:gd name="T61" fmla="*/ 16 h 32"/>
                <a:gd name="T62" fmla="*/ 4 w 20"/>
                <a:gd name="T63" fmla="*/ 18 h 32"/>
                <a:gd name="T64" fmla="*/ 6 w 20"/>
                <a:gd name="T65" fmla="*/ 18 h 32"/>
                <a:gd name="T66" fmla="*/ 6 w 20"/>
                <a:gd name="T67" fmla="*/ 16 h 32"/>
                <a:gd name="T68" fmla="*/ 8 w 20"/>
                <a:gd name="T69" fmla="*/ 14 h 32"/>
                <a:gd name="T70" fmla="*/ 10 w 20"/>
                <a:gd name="T71" fmla="*/ 16 h 32"/>
                <a:gd name="T72" fmla="*/ 12 w 20"/>
                <a:gd name="T73" fmla="*/ 14 h 32"/>
                <a:gd name="T74" fmla="*/ 14 w 20"/>
                <a:gd name="T75" fmla="*/ 18 h 32"/>
                <a:gd name="T76" fmla="*/ 14 w 20"/>
                <a:gd name="T77" fmla="*/ 20 h 32"/>
                <a:gd name="T78" fmla="*/ 12 w 20"/>
                <a:gd name="T79" fmla="*/ 20 h 32"/>
                <a:gd name="T80" fmla="*/ 8 w 20"/>
                <a:gd name="T81" fmla="*/ 22 h 32"/>
                <a:gd name="T82" fmla="*/ 6 w 20"/>
                <a:gd name="T83" fmla="*/ 22 h 32"/>
                <a:gd name="T84" fmla="*/ 8 w 20"/>
                <a:gd name="T85" fmla="*/ 22 h 32"/>
                <a:gd name="T86" fmla="*/ 12 w 20"/>
                <a:gd name="T87" fmla="*/ 20 h 32"/>
                <a:gd name="T88" fmla="*/ 12 w 20"/>
                <a:gd name="T89" fmla="*/ 22 h 32"/>
                <a:gd name="T90" fmla="*/ 12 w 20"/>
                <a:gd name="T91" fmla="*/ 24 h 32"/>
                <a:gd name="T92" fmla="*/ 8 w 20"/>
                <a:gd name="T93" fmla="*/ 26 h 32"/>
                <a:gd name="T94" fmla="*/ 10 w 20"/>
                <a:gd name="T95" fmla="*/ 30 h 32"/>
                <a:gd name="T96" fmla="*/ 12 w 20"/>
                <a:gd name="T97" fmla="*/ 32 h 32"/>
                <a:gd name="T98" fmla="*/ 14 w 20"/>
                <a:gd name="T99" fmla="*/ 32 h 32"/>
                <a:gd name="T100" fmla="*/ 12 w 20"/>
                <a:gd name="T101" fmla="*/ 30 h 32"/>
                <a:gd name="T102" fmla="*/ 14 w 20"/>
                <a:gd name="T103" fmla="*/ 26 h 32"/>
                <a:gd name="T104" fmla="*/ 16 w 20"/>
                <a:gd name="T105" fmla="*/ 24 h 32"/>
                <a:gd name="T106" fmla="*/ 16 w 20"/>
                <a:gd name="T107" fmla="*/ 20 h 32"/>
                <a:gd name="T108" fmla="*/ 16 w 20"/>
                <a:gd name="T109" fmla="*/ 18 h 32"/>
                <a:gd name="T110" fmla="*/ 18 w 20"/>
                <a:gd name="T111" fmla="*/ 14 h 32"/>
                <a:gd name="T112" fmla="*/ 20 w 20"/>
                <a:gd name="T113" fmla="*/ 14 h 32"/>
                <a:gd name="T114" fmla="*/ 18 w 20"/>
                <a:gd name="T11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 h="32">
                  <a:moveTo>
                    <a:pt x="18" y="14"/>
                  </a:moveTo>
                  <a:lnTo>
                    <a:pt x="18" y="12"/>
                  </a:lnTo>
                  <a:lnTo>
                    <a:pt x="16" y="12"/>
                  </a:lnTo>
                  <a:lnTo>
                    <a:pt x="16" y="10"/>
                  </a:lnTo>
                  <a:lnTo>
                    <a:pt x="16" y="10"/>
                  </a:lnTo>
                  <a:lnTo>
                    <a:pt x="16" y="8"/>
                  </a:lnTo>
                  <a:lnTo>
                    <a:pt x="16" y="8"/>
                  </a:lnTo>
                  <a:lnTo>
                    <a:pt x="16" y="8"/>
                  </a:lnTo>
                  <a:lnTo>
                    <a:pt x="16" y="8"/>
                  </a:lnTo>
                  <a:lnTo>
                    <a:pt x="16" y="8"/>
                  </a:lnTo>
                  <a:lnTo>
                    <a:pt x="16" y="8"/>
                  </a:lnTo>
                  <a:lnTo>
                    <a:pt x="16" y="10"/>
                  </a:lnTo>
                  <a:lnTo>
                    <a:pt x="16" y="10"/>
                  </a:lnTo>
                  <a:lnTo>
                    <a:pt x="14" y="10"/>
                  </a:lnTo>
                  <a:lnTo>
                    <a:pt x="14" y="10"/>
                  </a:lnTo>
                  <a:lnTo>
                    <a:pt x="12" y="10"/>
                  </a:lnTo>
                  <a:lnTo>
                    <a:pt x="12" y="8"/>
                  </a:lnTo>
                  <a:lnTo>
                    <a:pt x="12" y="8"/>
                  </a:lnTo>
                  <a:lnTo>
                    <a:pt x="12" y="6"/>
                  </a:lnTo>
                  <a:lnTo>
                    <a:pt x="12" y="6"/>
                  </a:lnTo>
                  <a:lnTo>
                    <a:pt x="14" y="4"/>
                  </a:lnTo>
                  <a:lnTo>
                    <a:pt x="14" y="4"/>
                  </a:lnTo>
                  <a:lnTo>
                    <a:pt x="14" y="4"/>
                  </a:lnTo>
                  <a:lnTo>
                    <a:pt x="12" y="2"/>
                  </a:lnTo>
                  <a:lnTo>
                    <a:pt x="12" y="2"/>
                  </a:lnTo>
                  <a:lnTo>
                    <a:pt x="10" y="0"/>
                  </a:lnTo>
                  <a:lnTo>
                    <a:pt x="10" y="0"/>
                  </a:lnTo>
                  <a:lnTo>
                    <a:pt x="10" y="0"/>
                  </a:lnTo>
                  <a:lnTo>
                    <a:pt x="10" y="0"/>
                  </a:lnTo>
                  <a:lnTo>
                    <a:pt x="10" y="0"/>
                  </a:lnTo>
                  <a:lnTo>
                    <a:pt x="10" y="0"/>
                  </a:lnTo>
                  <a:lnTo>
                    <a:pt x="10" y="2"/>
                  </a:lnTo>
                  <a:lnTo>
                    <a:pt x="12" y="2"/>
                  </a:lnTo>
                  <a:lnTo>
                    <a:pt x="12" y="2"/>
                  </a:lnTo>
                  <a:lnTo>
                    <a:pt x="12" y="4"/>
                  </a:lnTo>
                  <a:lnTo>
                    <a:pt x="12" y="4"/>
                  </a:lnTo>
                  <a:lnTo>
                    <a:pt x="12" y="4"/>
                  </a:lnTo>
                  <a:lnTo>
                    <a:pt x="12" y="6"/>
                  </a:lnTo>
                  <a:lnTo>
                    <a:pt x="12" y="6"/>
                  </a:lnTo>
                  <a:lnTo>
                    <a:pt x="12" y="6"/>
                  </a:lnTo>
                  <a:lnTo>
                    <a:pt x="12" y="8"/>
                  </a:lnTo>
                  <a:lnTo>
                    <a:pt x="10" y="8"/>
                  </a:lnTo>
                  <a:lnTo>
                    <a:pt x="12" y="10"/>
                  </a:lnTo>
                  <a:lnTo>
                    <a:pt x="12" y="10"/>
                  </a:lnTo>
                  <a:lnTo>
                    <a:pt x="12" y="10"/>
                  </a:lnTo>
                  <a:lnTo>
                    <a:pt x="12" y="12"/>
                  </a:lnTo>
                  <a:lnTo>
                    <a:pt x="12" y="12"/>
                  </a:lnTo>
                  <a:lnTo>
                    <a:pt x="12" y="12"/>
                  </a:lnTo>
                  <a:lnTo>
                    <a:pt x="10" y="12"/>
                  </a:lnTo>
                  <a:lnTo>
                    <a:pt x="10" y="12"/>
                  </a:lnTo>
                  <a:lnTo>
                    <a:pt x="8" y="10"/>
                  </a:lnTo>
                  <a:lnTo>
                    <a:pt x="8" y="10"/>
                  </a:lnTo>
                  <a:lnTo>
                    <a:pt x="8" y="8"/>
                  </a:lnTo>
                  <a:lnTo>
                    <a:pt x="8" y="6"/>
                  </a:lnTo>
                  <a:lnTo>
                    <a:pt x="8" y="6"/>
                  </a:lnTo>
                  <a:lnTo>
                    <a:pt x="8" y="6"/>
                  </a:lnTo>
                  <a:lnTo>
                    <a:pt x="8" y="6"/>
                  </a:lnTo>
                  <a:lnTo>
                    <a:pt x="8" y="6"/>
                  </a:lnTo>
                  <a:lnTo>
                    <a:pt x="8" y="6"/>
                  </a:lnTo>
                  <a:lnTo>
                    <a:pt x="8" y="6"/>
                  </a:lnTo>
                  <a:lnTo>
                    <a:pt x="8" y="8"/>
                  </a:lnTo>
                  <a:lnTo>
                    <a:pt x="8" y="8"/>
                  </a:lnTo>
                  <a:lnTo>
                    <a:pt x="8" y="10"/>
                  </a:lnTo>
                  <a:lnTo>
                    <a:pt x="6" y="10"/>
                  </a:lnTo>
                  <a:lnTo>
                    <a:pt x="6" y="10"/>
                  </a:lnTo>
                  <a:lnTo>
                    <a:pt x="6" y="10"/>
                  </a:lnTo>
                  <a:lnTo>
                    <a:pt x="4" y="10"/>
                  </a:lnTo>
                  <a:lnTo>
                    <a:pt x="4" y="8"/>
                  </a:lnTo>
                  <a:lnTo>
                    <a:pt x="4" y="8"/>
                  </a:lnTo>
                  <a:lnTo>
                    <a:pt x="4" y="6"/>
                  </a:lnTo>
                  <a:lnTo>
                    <a:pt x="4" y="6"/>
                  </a:lnTo>
                  <a:lnTo>
                    <a:pt x="4" y="4"/>
                  </a:lnTo>
                  <a:lnTo>
                    <a:pt x="4" y="4"/>
                  </a:lnTo>
                  <a:lnTo>
                    <a:pt x="4" y="4"/>
                  </a:lnTo>
                  <a:lnTo>
                    <a:pt x="4" y="4"/>
                  </a:lnTo>
                  <a:lnTo>
                    <a:pt x="4" y="4"/>
                  </a:lnTo>
                  <a:lnTo>
                    <a:pt x="4" y="4"/>
                  </a:lnTo>
                  <a:lnTo>
                    <a:pt x="4" y="4"/>
                  </a:lnTo>
                  <a:lnTo>
                    <a:pt x="4" y="4"/>
                  </a:lnTo>
                  <a:lnTo>
                    <a:pt x="4" y="6"/>
                  </a:lnTo>
                  <a:lnTo>
                    <a:pt x="2" y="6"/>
                  </a:lnTo>
                  <a:lnTo>
                    <a:pt x="2" y="6"/>
                  </a:lnTo>
                  <a:lnTo>
                    <a:pt x="0" y="6"/>
                  </a:lnTo>
                  <a:lnTo>
                    <a:pt x="0" y="8"/>
                  </a:lnTo>
                  <a:lnTo>
                    <a:pt x="0" y="8"/>
                  </a:lnTo>
                  <a:lnTo>
                    <a:pt x="2" y="8"/>
                  </a:lnTo>
                  <a:lnTo>
                    <a:pt x="2" y="10"/>
                  </a:lnTo>
                  <a:lnTo>
                    <a:pt x="2" y="12"/>
                  </a:lnTo>
                  <a:lnTo>
                    <a:pt x="2" y="12"/>
                  </a:lnTo>
                  <a:lnTo>
                    <a:pt x="4" y="14"/>
                  </a:lnTo>
                  <a:lnTo>
                    <a:pt x="4" y="14"/>
                  </a:lnTo>
                  <a:lnTo>
                    <a:pt x="4" y="14"/>
                  </a:lnTo>
                  <a:lnTo>
                    <a:pt x="4" y="16"/>
                  </a:lnTo>
                  <a:lnTo>
                    <a:pt x="4" y="16"/>
                  </a:lnTo>
                  <a:lnTo>
                    <a:pt x="4" y="16"/>
                  </a:lnTo>
                  <a:lnTo>
                    <a:pt x="4" y="18"/>
                  </a:lnTo>
                  <a:lnTo>
                    <a:pt x="4" y="18"/>
                  </a:lnTo>
                  <a:lnTo>
                    <a:pt x="6" y="18"/>
                  </a:lnTo>
                  <a:lnTo>
                    <a:pt x="6" y="18"/>
                  </a:lnTo>
                  <a:lnTo>
                    <a:pt x="6" y="18"/>
                  </a:lnTo>
                  <a:lnTo>
                    <a:pt x="6" y="18"/>
                  </a:lnTo>
                  <a:lnTo>
                    <a:pt x="6" y="16"/>
                  </a:lnTo>
                  <a:lnTo>
                    <a:pt x="6" y="16"/>
                  </a:lnTo>
                  <a:lnTo>
                    <a:pt x="8" y="14"/>
                  </a:lnTo>
                  <a:lnTo>
                    <a:pt x="8" y="14"/>
                  </a:lnTo>
                  <a:lnTo>
                    <a:pt x="10" y="16"/>
                  </a:lnTo>
                  <a:lnTo>
                    <a:pt x="10" y="16"/>
                  </a:lnTo>
                  <a:lnTo>
                    <a:pt x="10" y="16"/>
                  </a:lnTo>
                  <a:lnTo>
                    <a:pt x="12" y="16"/>
                  </a:lnTo>
                  <a:lnTo>
                    <a:pt x="12" y="14"/>
                  </a:lnTo>
                  <a:lnTo>
                    <a:pt x="12" y="14"/>
                  </a:lnTo>
                  <a:lnTo>
                    <a:pt x="14" y="16"/>
                  </a:lnTo>
                  <a:lnTo>
                    <a:pt x="14" y="16"/>
                  </a:lnTo>
                  <a:lnTo>
                    <a:pt x="14" y="18"/>
                  </a:lnTo>
                  <a:lnTo>
                    <a:pt x="14" y="18"/>
                  </a:lnTo>
                  <a:lnTo>
                    <a:pt x="14" y="20"/>
                  </a:lnTo>
                  <a:lnTo>
                    <a:pt x="14" y="20"/>
                  </a:lnTo>
                  <a:lnTo>
                    <a:pt x="12" y="20"/>
                  </a:lnTo>
                  <a:lnTo>
                    <a:pt x="12" y="20"/>
                  </a:lnTo>
                  <a:lnTo>
                    <a:pt x="12" y="20"/>
                  </a:lnTo>
                  <a:lnTo>
                    <a:pt x="10" y="22"/>
                  </a:lnTo>
                  <a:lnTo>
                    <a:pt x="10" y="22"/>
                  </a:lnTo>
                  <a:lnTo>
                    <a:pt x="8" y="22"/>
                  </a:lnTo>
                  <a:lnTo>
                    <a:pt x="8" y="22"/>
                  </a:lnTo>
                  <a:lnTo>
                    <a:pt x="6" y="22"/>
                  </a:lnTo>
                  <a:lnTo>
                    <a:pt x="6" y="22"/>
                  </a:lnTo>
                  <a:lnTo>
                    <a:pt x="6" y="22"/>
                  </a:lnTo>
                  <a:lnTo>
                    <a:pt x="8" y="22"/>
                  </a:lnTo>
                  <a:lnTo>
                    <a:pt x="8" y="22"/>
                  </a:lnTo>
                  <a:lnTo>
                    <a:pt x="10" y="22"/>
                  </a:lnTo>
                  <a:lnTo>
                    <a:pt x="10" y="22"/>
                  </a:lnTo>
                  <a:lnTo>
                    <a:pt x="12" y="20"/>
                  </a:lnTo>
                  <a:lnTo>
                    <a:pt x="12" y="22"/>
                  </a:lnTo>
                  <a:lnTo>
                    <a:pt x="12" y="22"/>
                  </a:lnTo>
                  <a:lnTo>
                    <a:pt x="12" y="22"/>
                  </a:lnTo>
                  <a:lnTo>
                    <a:pt x="12" y="24"/>
                  </a:lnTo>
                  <a:lnTo>
                    <a:pt x="12" y="24"/>
                  </a:lnTo>
                  <a:lnTo>
                    <a:pt x="12" y="24"/>
                  </a:lnTo>
                  <a:lnTo>
                    <a:pt x="10" y="26"/>
                  </a:lnTo>
                  <a:lnTo>
                    <a:pt x="10" y="26"/>
                  </a:lnTo>
                  <a:lnTo>
                    <a:pt x="8" y="26"/>
                  </a:lnTo>
                  <a:lnTo>
                    <a:pt x="8" y="28"/>
                  </a:lnTo>
                  <a:lnTo>
                    <a:pt x="10" y="28"/>
                  </a:lnTo>
                  <a:lnTo>
                    <a:pt x="10" y="30"/>
                  </a:lnTo>
                  <a:lnTo>
                    <a:pt x="12" y="30"/>
                  </a:lnTo>
                  <a:lnTo>
                    <a:pt x="12" y="30"/>
                  </a:lnTo>
                  <a:lnTo>
                    <a:pt x="12" y="32"/>
                  </a:lnTo>
                  <a:lnTo>
                    <a:pt x="12" y="32"/>
                  </a:lnTo>
                  <a:lnTo>
                    <a:pt x="12" y="32"/>
                  </a:lnTo>
                  <a:lnTo>
                    <a:pt x="14" y="32"/>
                  </a:lnTo>
                  <a:lnTo>
                    <a:pt x="12" y="32"/>
                  </a:lnTo>
                  <a:lnTo>
                    <a:pt x="12" y="30"/>
                  </a:lnTo>
                  <a:lnTo>
                    <a:pt x="12" y="30"/>
                  </a:lnTo>
                  <a:lnTo>
                    <a:pt x="12" y="28"/>
                  </a:lnTo>
                  <a:lnTo>
                    <a:pt x="14" y="28"/>
                  </a:lnTo>
                  <a:lnTo>
                    <a:pt x="14" y="26"/>
                  </a:lnTo>
                  <a:lnTo>
                    <a:pt x="14" y="24"/>
                  </a:lnTo>
                  <a:lnTo>
                    <a:pt x="14" y="24"/>
                  </a:lnTo>
                  <a:lnTo>
                    <a:pt x="16" y="24"/>
                  </a:lnTo>
                  <a:lnTo>
                    <a:pt x="16" y="22"/>
                  </a:lnTo>
                  <a:lnTo>
                    <a:pt x="16" y="22"/>
                  </a:lnTo>
                  <a:lnTo>
                    <a:pt x="16" y="20"/>
                  </a:lnTo>
                  <a:lnTo>
                    <a:pt x="16" y="20"/>
                  </a:lnTo>
                  <a:lnTo>
                    <a:pt x="16" y="18"/>
                  </a:lnTo>
                  <a:lnTo>
                    <a:pt x="16" y="18"/>
                  </a:lnTo>
                  <a:lnTo>
                    <a:pt x="16" y="16"/>
                  </a:lnTo>
                  <a:lnTo>
                    <a:pt x="16" y="16"/>
                  </a:lnTo>
                  <a:lnTo>
                    <a:pt x="18" y="14"/>
                  </a:lnTo>
                  <a:lnTo>
                    <a:pt x="18" y="14"/>
                  </a:lnTo>
                  <a:lnTo>
                    <a:pt x="20" y="14"/>
                  </a:lnTo>
                  <a:lnTo>
                    <a:pt x="20" y="14"/>
                  </a:lnTo>
                  <a:lnTo>
                    <a:pt x="20" y="14"/>
                  </a:lnTo>
                  <a:lnTo>
                    <a:pt x="20" y="14"/>
                  </a:lnTo>
                  <a:lnTo>
                    <a:pt x="1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9">
              <a:extLst>
                <a:ext uri="{FF2B5EF4-FFF2-40B4-BE49-F238E27FC236}">
                  <a16:creationId xmlns:a16="http://schemas.microsoft.com/office/drawing/2014/main" id="{8F31E444-DDA6-44B4-8549-73FCC5270BA7}"/>
                </a:ext>
              </a:extLst>
            </p:cNvPr>
            <p:cNvSpPr>
              <a:spLocks/>
            </p:cNvSpPr>
            <p:nvPr/>
          </p:nvSpPr>
          <p:spPr bwMode="auto">
            <a:xfrm>
              <a:off x="6130926" y="8705850"/>
              <a:ext cx="9525" cy="12700"/>
            </a:xfrm>
            <a:custGeom>
              <a:avLst/>
              <a:gdLst>
                <a:gd name="T0" fmla="*/ 4 w 6"/>
                <a:gd name="T1" fmla="*/ 4 h 8"/>
                <a:gd name="T2" fmla="*/ 4 w 6"/>
                <a:gd name="T3" fmla="*/ 2 h 8"/>
                <a:gd name="T4" fmla="*/ 4 w 6"/>
                <a:gd name="T5" fmla="*/ 2 h 8"/>
                <a:gd name="T6" fmla="*/ 4 w 6"/>
                <a:gd name="T7" fmla="*/ 0 h 8"/>
                <a:gd name="T8" fmla="*/ 4 w 6"/>
                <a:gd name="T9" fmla="*/ 0 h 8"/>
                <a:gd name="T10" fmla="*/ 2 w 6"/>
                <a:gd name="T11" fmla="*/ 2 h 8"/>
                <a:gd name="T12" fmla="*/ 0 w 6"/>
                <a:gd name="T13" fmla="*/ 2 h 8"/>
                <a:gd name="T14" fmla="*/ 0 w 6"/>
                <a:gd name="T15" fmla="*/ 2 h 8"/>
                <a:gd name="T16" fmla="*/ 0 w 6"/>
                <a:gd name="T17" fmla="*/ 2 h 8"/>
                <a:gd name="T18" fmla="*/ 0 w 6"/>
                <a:gd name="T19" fmla="*/ 4 h 8"/>
                <a:gd name="T20" fmla="*/ 0 w 6"/>
                <a:gd name="T21" fmla="*/ 4 h 8"/>
                <a:gd name="T22" fmla="*/ 0 w 6"/>
                <a:gd name="T23" fmla="*/ 6 h 8"/>
                <a:gd name="T24" fmla="*/ 0 w 6"/>
                <a:gd name="T25" fmla="*/ 6 h 8"/>
                <a:gd name="T26" fmla="*/ 2 w 6"/>
                <a:gd name="T27" fmla="*/ 6 h 8"/>
                <a:gd name="T28" fmla="*/ 2 w 6"/>
                <a:gd name="T29" fmla="*/ 6 h 8"/>
                <a:gd name="T30" fmla="*/ 2 w 6"/>
                <a:gd name="T31" fmla="*/ 4 h 8"/>
                <a:gd name="T32" fmla="*/ 4 w 6"/>
                <a:gd name="T33" fmla="*/ 6 h 8"/>
                <a:gd name="T34" fmla="*/ 4 w 6"/>
                <a:gd name="T35" fmla="*/ 6 h 8"/>
                <a:gd name="T36" fmla="*/ 4 w 6"/>
                <a:gd name="T37" fmla="*/ 6 h 8"/>
                <a:gd name="T38" fmla="*/ 4 w 6"/>
                <a:gd name="T39" fmla="*/ 6 h 8"/>
                <a:gd name="T40" fmla="*/ 4 w 6"/>
                <a:gd name="T41" fmla="*/ 8 h 8"/>
                <a:gd name="T42" fmla="*/ 4 w 6"/>
                <a:gd name="T43" fmla="*/ 8 h 8"/>
                <a:gd name="T44" fmla="*/ 4 w 6"/>
                <a:gd name="T45" fmla="*/ 8 h 8"/>
                <a:gd name="T46" fmla="*/ 4 w 6"/>
                <a:gd name="T47" fmla="*/ 6 h 8"/>
                <a:gd name="T48" fmla="*/ 6 w 6"/>
                <a:gd name="T49" fmla="*/ 6 h 8"/>
                <a:gd name="T50" fmla="*/ 6 w 6"/>
                <a:gd name="T51" fmla="*/ 4 h 8"/>
                <a:gd name="T52" fmla="*/ 6 w 6"/>
                <a:gd name="T53" fmla="*/ 4 h 8"/>
                <a:gd name="T54" fmla="*/ 6 w 6"/>
                <a:gd name="T55" fmla="*/ 4 h 8"/>
                <a:gd name="T56" fmla="*/ 4 w 6"/>
                <a:gd name="T5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8">
                  <a:moveTo>
                    <a:pt x="4" y="4"/>
                  </a:moveTo>
                  <a:lnTo>
                    <a:pt x="4" y="2"/>
                  </a:lnTo>
                  <a:lnTo>
                    <a:pt x="4" y="2"/>
                  </a:lnTo>
                  <a:lnTo>
                    <a:pt x="4" y="0"/>
                  </a:lnTo>
                  <a:lnTo>
                    <a:pt x="4" y="0"/>
                  </a:lnTo>
                  <a:lnTo>
                    <a:pt x="2" y="2"/>
                  </a:lnTo>
                  <a:lnTo>
                    <a:pt x="0" y="2"/>
                  </a:lnTo>
                  <a:lnTo>
                    <a:pt x="0" y="2"/>
                  </a:lnTo>
                  <a:lnTo>
                    <a:pt x="0" y="2"/>
                  </a:lnTo>
                  <a:lnTo>
                    <a:pt x="0" y="4"/>
                  </a:lnTo>
                  <a:lnTo>
                    <a:pt x="0" y="4"/>
                  </a:lnTo>
                  <a:lnTo>
                    <a:pt x="0" y="6"/>
                  </a:lnTo>
                  <a:lnTo>
                    <a:pt x="0" y="6"/>
                  </a:lnTo>
                  <a:lnTo>
                    <a:pt x="2" y="6"/>
                  </a:lnTo>
                  <a:lnTo>
                    <a:pt x="2" y="6"/>
                  </a:lnTo>
                  <a:lnTo>
                    <a:pt x="2" y="4"/>
                  </a:lnTo>
                  <a:lnTo>
                    <a:pt x="4" y="6"/>
                  </a:lnTo>
                  <a:lnTo>
                    <a:pt x="4" y="6"/>
                  </a:lnTo>
                  <a:lnTo>
                    <a:pt x="4" y="6"/>
                  </a:lnTo>
                  <a:lnTo>
                    <a:pt x="4" y="6"/>
                  </a:lnTo>
                  <a:lnTo>
                    <a:pt x="4" y="8"/>
                  </a:lnTo>
                  <a:lnTo>
                    <a:pt x="4" y="8"/>
                  </a:lnTo>
                  <a:lnTo>
                    <a:pt x="4" y="8"/>
                  </a:lnTo>
                  <a:lnTo>
                    <a:pt x="4" y="6"/>
                  </a:lnTo>
                  <a:lnTo>
                    <a:pt x="6" y="6"/>
                  </a:lnTo>
                  <a:lnTo>
                    <a:pt x="6" y="4"/>
                  </a:lnTo>
                  <a:lnTo>
                    <a:pt x="6" y="4"/>
                  </a:lnTo>
                  <a:lnTo>
                    <a:pt x="6" y="4"/>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0">
              <a:extLst>
                <a:ext uri="{FF2B5EF4-FFF2-40B4-BE49-F238E27FC236}">
                  <a16:creationId xmlns:a16="http://schemas.microsoft.com/office/drawing/2014/main" id="{23975B0D-0D1B-43C6-A044-B920E6E23AC0}"/>
                </a:ext>
              </a:extLst>
            </p:cNvPr>
            <p:cNvSpPr>
              <a:spLocks/>
            </p:cNvSpPr>
            <p:nvPr/>
          </p:nvSpPr>
          <p:spPr bwMode="auto">
            <a:xfrm>
              <a:off x="6127751" y="8699500"/>
              <a:ext cx="6350" cy="3175"/>
            </a:xfrm>
            <a:custGeom>
              <a:avLst/>
              <a:gdLst>
                <a:gd name="T0" fmla="*/ 2 w 4"/>
                <a:gd name="T1" fmla="*/ 0 h 2"/>
                <a:gd name="T2" fmla="*/ 2 w 4"/>
                <a:gd name="T3" fmla="*/ 0 h 2"/>
                <a:gd name="T4" fmla="*/ 0 w 4"/>
                <a:gd name="T5" fmla="*/ 2 h 2"/>
                <a:gd name="T6" fmla="*/ 0 w 4"/>
                <a:gd name="T7" fmla="*/ 2 h 2"/>
                <a:gd name="T8" fmla="*/ 0 w 4"/>
                <a:gd name="T9" fmla="*/ 2 h 2"/>
                <a:gd name="T10" fmla="*/ 0 w 4"/>
                <a:gd name="T11" fmla="*/ 2 h 2"/>
                <a:gd name="T12" fmla="*/ 0 w 4"/>
                <a:gd name="T13" fmla="*/ 2 h 2"/>
                <a:gd name="T14" fmla="*/ 0 w 4"/>
                <a:gd name="T15" fmla="*/ 2 h 2"/>
                <a:gd name="T16" fmla="*/ 0 w 4"/>
                <a:gd name="T17" fmla="*/ 2 h 2"/>
                <a:gd name="T18" fmla="*/ 2 w 4"/>
                <a:gd name="T19" fmla="*/ 2 h 2"/>
                <a:gd name="T20" fmla="*/ 4 w 4"/>
                <a:gd name="T21" fmla="*/ 2 h 2"/>
                <a:gd name="T22" fmla="*/ 4 w 4"/>
                <a:gd name="T23" fmla="*/ 2 h 2"/>
                <a:gd name="T24" fmla="*/ 2 w 4"/>
                <a:gd name="T25" fmla="*/ 0 h 2"/>
                <a:gd name="T26" fmla="*/ 2 w 4"/>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0"/>
                  </a:moveTo>
                  <a:lnTo>
                    <a:pt x="2" y="0"/>
                  </a:lnTo>
                  <a:lnTo>
                    <a:pt x="0" y="2"/>
                  </a:lnTo>
                  <a:lnTo>
                    <a:pt x="0" y="2"/>
                  </a:lnTo>
                  <a:lnTo>
                    <a:pt x="0" y="2"/>
                  </a:lnTo>
                  <a:lnTo>
                    <a:pt x="0" y="2"/>
                  </a:lnTo>
                  <a:lnTo>
                    <a:pt x="0" y="2"/>
                  </a:lnTo>
                  <a:lnTo>
                    <a:pt x="0" y="2"/>
                  </a:lnTo>
                  <a:lnTo>
                    <a:pt x="0" y="2"/>
                  </a:lnTo>
                  <a:lnTo>
                    <a:pt x="2" y="2"/>
                  </a:lnTo>
                  <a:lnTo>
                    <a:pt x="4" y="2"/>
                  </a:lnTo>
                  <a:lnTo>
                    <a:pt x="4"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1">
              <a:extLst>
                <a:ext uri="{FF2B5EF4-FFF2-40B4-BE49-F238E27FC236}">
                  <a16:creationId xmlns:a16="http://schemas.microsoft.com/office/drawing/2014/main" id="{C7882BDD-66BC-44C9-AAFF-C223060331CC}"/>
                </a:ext>
              </a:extLst>
            </p:cNvPr>
            <p:cNvSpPr>
              <a:spLocks/>
            </p:cNvSpPr>
            <p:nvPr/>
          </p:nvSpPr>
          <p:spPr bwMode="auto">
            <a:xfrm>
              <a:off x="5988051" y="8823325"/>
              <a:ext cx="25400" cy="22225"/>
            </a:xfrm>
            <a:custGeom>
              <a:avLst/>
              <a:gdLst>
                <a:gd name="T0" fmla="*/ 14 w 16"/>
                <a:gd name="T1" fmla="*/ 4 h 14"/>
                <a:gd name="T2" fmla="*/ 14 w 16"/>
                <a:gd name="T3" fmla="*/ 4 h 14"/>
                <a:gd name="T4" fmla="*/ 14 w 16"/>
                <a:gd name="T5" fmla="*/ 2 h 14"/>
                <a:gd name="T6" fmla="*/ 14 w 16"/>
                <a:gd name="T7" fmla="*/ 0 h 14"/>
                <a:gd name="T8" fmla="*/ 12 w 16"/>
                <a:gd name="T9" fmla="*/ 2 h 14"/>
                <a:gd name="T10" fmla="*/ 12 w 16"/>
                <a:gd name="T11" fmla="*/ 0 h 14"/>
                <a:gd name="T12" fmla="*/ 12 w 16"/>
                <a:gd name="T13" fmla="*/ 2 h 14"/>
                <a:gd name="T14" fmla="*/ 12 w 16"/>
                <a:gd name="T15" fmla="*/ 2 h 14"/>
                <a:gd name="T16" fmla="*/ 12 w 16"/>
                <a:gd name="T17" fmla="*/ 2 h 14"/>
                <a:gd name="T18" fmla="*/ 10 w 16"/>
                <a:gd name="T19" fmla="*/ 2 h 14"/>
                <a:gd name="T20" fmla="*/ 10 w 16"/>
                <a:gd name="T21" fmla="*/ 2 h 14"/>
                <a:gd name="T22" fmla="*/ 8 w 16"/>
                <a:gd name="T23" fmla="*/ 4 h 14"/>
                <a:gd name="T24" fmla="*/ 8 w 16"/>
                <a:gd name="T25" fmla="*/ 4 h 14"/>
                <a:gd name="T26" fmla="*/ 8 w 16"/>
                <a:gd name="T27" fmla="*/ 4 h 14"/>
                <a:gd name="T28" fmla="*/ 8 w 16"/>
                <a:gd name="T29" fmla="*/ 4 h 14"/>
                <a:gd name="T30" fmla="*/ 6 w 16"/>
                <a:gd name="T31" fmla="*/ 4 h 14"/>
                <a:gd name="T32" fmla="*/ 6 w 16"/>
                <a:gd name="T33" fmla="*/ 2 h 14"/>
                <a:gd name="T34" fmla="*/ 6 w 16"/>
                <a:gd name="T35" fmla="*/ 2 h 14"/>
                <a:gd name="T36" fmla="*/ 6 w 16"/>
                <a:gd name="T37" fmla="*/ 2 h 14"/>
                <a:gd name="T38" fmla="*/ 6 w 16"/>
                <a:gd name="T39" fmla="*/ 4 h 14"/>
                <a:gd name="T40" fmla="*/ 6 w 16"/>
                <a:gd name="T41" fmla="*/ 4 h 14"/>
                <a:gd name="T42" fmla="*/ 6 w 16"/>
                <a:gd name="T43" fmla="*/ 4 h 14"/>
                <a:gd name="T44" fmla="*/ 4 w 16"/>
                <a:gd name="T45" fmla="*/ 4 h 14"/>
                <a:gd name="T46" fmla="*/ 4 w 16"/>
                <a:gd name="T47" fmla="*/ 4 h 14"/>
                <a:gd name="T48" fmla="*/ 4 w 16"/>
                <a:gd name="T49" fmla="*/ 4 h 14"/>
                <a:gd name="T50" fmla="*/ 2 w 16"/>
                <a:gd name="T51" fmla="*/ 4 h 14"/>
                <a:gd name="T52" fmla="*/ 2 w 16"/>
                <a:gd name="T53" fmla="*/ 4 h 14"/>
                <a:gd name="T54" fmla="*/ 2 w 16"/>
                <a:gd name="T55" fmla="*/ 6 h 14"/>
                <a:gd name="T56" fmla="*/ 2 w 16"/>
                <a:gd name="T57" fmla="*/ 6 h 14"/>
                <a:gd name="T58" fmla="*/ 2 w 16"/>
                <a:gd name="T59" fmla="*/ 6 h 14"/>
                <a:gd name="T60" fmla="*/ 0 w 16"/>
                <a:gd name="T61" fmla="*/ 6 h 14"/>
                <a:gd name="T62" fmla="*/ 0 w 16"/>
                <a:gd name="T63" fmla="*/ 6 h 14"/>
                <a:gd name="T64" fmla="*/ 0 w 16"/>
                <a:gd name="T65" fmla="*/ 8 h 14"/>
                <a:gd name="T66" fmla="*/ 0 w 16"/>
                <a:gd name="T67" fmla="*/ 8 h 14"/>
                <a:gd name="T68" fmla="*/ 0 w 16"/>
                <a:gd name="T69" fmla="*/ 10 h 14"/>
                <a:gd name="T70" fmla="*/ 0 w 16"/>
                <a:gd name="T71" fmla="*/ 10 h 14"/>
                <a:gd name="T72" fmla="*/ 0 w 16"/>
                <a:gd name="T73" fmla="*/ 10 h 14"/>
                <a:gd name="T74" fmla="*/ 0 w 16"/>
                <a:gd name="T75" fmla="*/ 10 h 14"/>
                <a:gd name="T76" fmla="*/ 0 w 16"/>
                <a:gd name="T77" fmla="*/ 12 h 14"/>
                <a:gd name="T78" fmla="*/ 2 w 16"/>
                <a:gd name="T79" fmla="*/ 12 h 14"/>
                <a:gd name="T80" fmla="*/ 2 w 16"/>
                <a:gd name="T81" fmla="*/ 12 h 14"/>
                <a:gd name="T82" fmla="*/ 2 w 16"/>
                <a:gd name="T83" fmla="*/ 12 h 14"/>
                <a:gd name="T84" fmla="*/ 2 w 16"/>
                <a:gd name="T85" fmla="*/ 12 h 14"/>
                <a:gd name="T86" fmla="*/ 4 w 16"/>
                <a:gd name="T87" fmla="*/ 12 h 14"/>
                <a:gd name="T88" fmla="*/ 4 w 16"/>
                <a:gd name="T89" fmla="*/ 12 h 14"/>
                <a:gd name="T90" fmla="*/ 4 w 16"/>
                <a:gd name="T91" fmla="*/ 12 h 14"/>
                <a:gd name="T92" fmla="*/ 6 w 16"/>
                <a:gd name="T93" fmla="*/ 14 h 14"/>
                <a:gd name="T94" fmla="*/ 6 w 16"/>
                <a:gd name="T95" fmla="*/ 14 h 14"/>
                <a:gd name="T96" fmla="*/ 8 w 16"/>
                <a:gd name="T97" fmla="*/ 14 h 14"/>
                <a:gd name="T98" fmla="*/ 8 w 16"/>
                <a:gd name="T99" fmla="*/ 14 h 14"/>
                <a:gd name="T100" fmla="*/ 8 w 16"/>
                <a:gd name="T101" fmla="*/ 14 h 14"/>
                <a:gd name="T102" fmla="*/ 8 w 16"/>
                <a:gd name="T103" fmla="*/ 12 h 14"/>
                <a:gd name="T104" fmla="*/ 10 w 16"/>
                <a:gd name="T105" fmla="*/ 10 h 14"/>
                <a:gd name="T106" fmla="*/ 12 w 16"/>
                <a:gd name="T107" fmla="*/ 10 h 14"/>
                <a:gd name="T108" fmla="*/ 14 w 16"/>
                <a:gd name="T109" fmla="*/ 10 h 14"/>
                <a:gd name="T110" fmla="*/ 14 w 16"/>
                <a:gd name="T111" fmla="*/ 10 h 14"/>
                <a:gd name="T112" fmla="*/ 16 w 16"/>
                <a:gd name="T113" fmla="*/ 8 h 14"/>
                <a:gd name="T114" fmla="*/ 16 w 16"/>
                <a:gd name="T115" fmla="*/ 6 h 14"/>
                <a:gd name="T116" fmla="*/ 16 w 16"/>
                <a:gd name="T117" fmla="*/ 6 h 14"/>
                <a:gd name="T118" fmla="*/ 16 w 16"/>
                <a:gd name="T119" fmla="*/ 6 h 14"/>
                <a:gd name="T120" fmla="*/ 14 w 16"/>
                <a:gd name="T121" fmla="*/ 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 h="14">
                  <a:moveTo>
                    <a:pt x="14" y="4"/>
                  </a:moveTo>
                  <a:lnTo>
                    <a:pt x="14" y="4"/>
                  </a:lnTo>
                  <a:lnTo>
                    <a:pt x="14" y="2"/>
                  </a:lnTo>
                  <a:lnTo>
                    <a:pt x="14" y="0"/>
                  </a:lnTo>
                  <a:lnTo>
                    <a:pt x="12" y="2"/>
                  </a:lnTo>
                  <a:lnTo>
                    <a:pt x="12" y="0"/>
                  </a:lnTo>
                  <a:lnTo>
                    <a:pt x="12" y="2"/>
                  </a:lnTo>
                  <a:lnTo>
                    <a:pt x="12" y="2"/>
                  </a:lnTo>
                  <a:lnTo>
                    <a:pt x="12" y="2"/>
                  </a:lnTo>
                  <a:lnTo>
                    <a:pt x="10" y="2"/>
                  </a:lnTo>
                  <a:lnTo>
                    <a:pt x="10" y="2"/>
                  </a:lnTo>
                  <a:lnTo>
                    <a:pt x="8" y="4"/>
                  </a:lnTo>
                  <a:lnTo>
                    <a:pt x="8" y="4"/>
                  </a:lnTo>
                  <a:lnTo>
                    <a:pt x="8" y="4"/>
                  </a:lnTo>
                  <a:lnTo>
                    <a:pt x="8" y="4"/>
                  </a:lnTo>
                  <a:lnTo>
                    <a:pt x="6" y="4"/>
                  </a:lnTo>
                  <a:lnTo>
                    <a:pt x="6" y="2"/>
                  </a:lnTo>
                  <a:lnTo>
                    <a:pt x="6" y="2"/>
                  </a:lnTo>
                  <a:lnTo>
                    <a:pt x="6" y="2"/>
                  </a:lnTo>
                  <a:lnTo>
                    <a:pt x="6" y="4"/>
                  </a:lnTo>
                  <a:lnTo>
                    <a:pt x="6" y="4"/>
                  </a:lnTo>
                  <a:lnTo>
                    <a:pt x="6" y="4"/>
                  </a:lnTo>
                  <a:lnTo>
                    <a:pt x="4" y="4"/>
                  </a:lnTo>
                  <a:lnTo>
                    <a:pt x="4" y="4"/>
                  </a:lnTo>
                  <a:lnTo>
                    <a:pt x="4" y="4"/>
                  </a:lnTo>
                  <a:lnTo>
                    <a:pt x="2" y="4"/>
                  </a:lnTo>
                  <a:lnTo>
                    <a:pt x="2" y="4"/>
                  </a:lnTo>
                  <a:lnTo>
                    <a:pt x="2" y="6"/>
                  </a:lnTo>
                  <a:lnTo>
                    <a:pt x="2" y="6"/>
                  </a:lnTo>
                  <a:lnTo>
                    <a:pt x="2" y="6"/>
                  </a:lnTo>
                  <a:lnTo>
                    <a:pt x="0" y="6"/>
                  </a:lnTo>
                  <a:lnTo>
                    <a:pt x="0" y="6"/>
                  </a:lnTo>
                  <a:lnTo>
                    <a:pt x="0" y="8"/>
                  </a:lnTo>
                  <a:lnTo>
                    <a:pt x="0" y="8"/>
                  </a:lnTo>
                  <a:lnTo>
                    <a:pt x="0" y="10"/>
                  </a:lnTo>
                  <a:lnTo>
                    <a:pt x="0" y="10"/>
                  </a:lnTo>
                  <a:lnTo>
                    <a:pt x="0" y="10"/>
                  </a:lnTo>
                  <a:lnTo>
                    <a:pt x="0" y="10"/>
                  </a:lnTo>
                  <a:lnTo>
                    <a:pt x="0" y="12"/>
                  </a:lnTo>
                  <a:lnTo>
                    <a:pt x="2" y="12"/>
                  </a:lnTo>
                  <a:lnTo>
                    <a:pt x="2" y="12"/>
                  </a:lnTo>
                  <a:lnTo>
                    <a:pt x="2" y="12"/>
                  </a:lnTo>
                  <a:lnTo>
                    <a:pt x="2" y="12"/>
                  </a:lnTo>
                  <a:lnTo>
                    <a:pt x="4" y="12"/>
                  </a:lnTo>
                  <a:lnTo>
                    <a:pt x="4" y="12"/>
                  </a:lnTo>
                  <a:lnTo>
                    <a:pt x="4" y="12"/>
                  </a:lnTo>
                  <a:lnTo>
                    <a:pt x="6" y="14"/>
                  </a:lnTo>
                  <a:lnTo>
                    <a:pt x="6" y="14"/>
                  </a:lnTo>
                  <a:lnTo>
                    <a:pt x="8" y="14"/>
                  </a:lnTo>
                  <a:lnTo>
                    <a:pt x="8" y="14"/>
                  </a:lnTo>
                  <a:lnTo>
                    <a:pt x="8" y="14"/>
                  </a:lnTo>
                  <a:lnTo>
                    <a:pt x="8" y="12"/>
                  </a:lnTo>
                  <a:lnTo>
                    <a:pt x="10" y="10"/>
                  </a:lnTo>
                  <a:lnTo>
                    <a:pt x="12" y="10"/>
                  </a:lnTo>
                  <a:lnTo>
                    <a:pt x="14" y="10"/>
                  </a:lnTo>
                  <a:lnTo>
                    <a:pt x="14" y="10"/>
                  </a:lnTo>
                  <a:lnTo>
                    <a:pt x="16" y="8"/>
                  </a:lnTo>
                  <a:lnTo>
                    <a:pt x="16" y="6"/>
                  </a:lnTo>
                  <a:lnTo>
                    <a:pt x="16" y="6"/>
                  </a:lnTo>
                  <a:lnTo>
                    <a:pt x="16" y="6"/>
                  </a:ln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2">
              <a:extLst>
                <a:ext uri="{FF2B5EF4-FFF2-40B4-BE49-F238E27FC236}">
                  <a16:creationId xmlns:a16="http://schemas.microsoft.com/office/drawing/2014/main" id="{7CC90805-1669-4413-A8BE-57471EAA637A}"/>
                </a:ext>
              </a:extLst>
            </p:cNvPr>
            <p:cNvSpPr>
              <a:spLocks/>
            </p:cNvSpPr>
            <p:nvPr/>
          </p:nvSpPr>
          <p:spPr bwMode="auto">
            <a:xfrm>
              <a:off x="5981701" y="8826500"/>
              <a:ext cx="6350" cy="3175"/>
            </a:xfrm>
            <a:custGeom>
              <a:avLst/>
              <a:gdLst>
                <a:gd name="T0" fmla="*/ 2 w 4"/>
                <a:gd name="T1" fmla="*/ 0 h 2"/>
                <a:gd name="T2" fmla="*/ 2 w 4"/>
                <a:gd name="T3" fmla="*/ 0 h 2"/>
                <a:gd name="T4" fmla="*/ 2 w 4"/>
                <a:gd name="T5" fmla="*/ 0 h 2"/>
                <a:gd name="T6" fmla="*/ 2 w 4"/>
                <a:gd name="T7" fmla="*/ 0 h 2"/>
                <a:gd name="T8" fmla="*/ 2 w 4"/>
                <a:gd name="T9" fmla="*/ 0 h 2"/>
                <a:gd name="T10" fmla="*/ 0 w 4"/>
                <a:gd name="T11" fmla="*/ 2 h 2"/>
                <a:gd name="T12" fmla="*/ 0 w 4"/>
                <a:gd name="T13" fmla="*/ 2 h 2"/>
                <a:gd name="T14" fmla="*/ 0 w 4"/>
                <a:gd name="T15" fmla="*/ 2 h 2"/>
                <a:gd name="T16" fmla="*/ 0 w 4"/>
                <a:gd name="T17" fmla="*/ 2 h 2"/>
                <a:gd name="T18" fmla="*/ 2 w 4"/>
                <a:gd name="T19" fmla="*/ 2 h 2"/>
                <a:gd name="T20" fmla="*/ 2 w 4"/>
                <a:gd name="T21" fmla="*/ 2 h 2"/>
                <a:gd name="T22" fmla="*/ 2 w 4"/>
                <a:gd name="T23" fmla="*/ 2 h 2"/>
                <a:gd name="T24" fmla="*/ 2 w 4"/>
                <a:gd name="T25" fmla="*/ 2 h 2"/>
                <a:gd name="T26" fmla="*/ 4 w 4"/>
                <a:gd name="T27" fmla="*/ 2 h 2"/>
                <a:gd name="T28" fmla="*/ 4 w 4"/>
                <a:gd name="T29" fmla="*/ 2 h 2"/>
                <a:gd name="T30" fmla="*/ 4 w 4"/>
                <a:gd name="T31" fmla="*/ 0 h 2"/>
                <a:gd name="T32" fmla="*/ 4 w 4"/>
                <a:gd name="T33" fmla="*/ 0 h 2"/>
                <a:gd name="T34" fmla="*/ 2 w 4"/>
                <a:gd name="T3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2">
                  <a:moveTo>
                    <a:pt x="2" y="0"/>
                  </a:moveTo>
                  <a:lnTo>
                    <a:pt x="2" y="0"/>
                  </a:lnTo>
                  <a:lnTo>
                    <a:pt x="2" y="0"/>
                  </a:lnTo>
                  <a:lnTo>
                    <a:pt x="2" y="0"/>
                  </a:lnTo>
                  <a:lnTo>
                    <a:pt x="2" y="0"/>
                  </a:lnTo>
                  <a:lnTo>
                    <a:pt x="0" y="2"/>
                  </a:lnTo>
                  <a:lnTo>
                    <a:pt x="0" y="2"/>
                  </a:lnTo>
                  <a:lnTo>
                    <a:pt x="0" y="2"/>
                  </a:lnTo>
                  <a:lnTo>
                    <a:pt x="0" y="2"/>
                  </a:lnTo>
                  <a:lnTo>
                    <a:pt x="2" y="2"/>
                  </a:lnTo>
                  <a:lnTo>
                    <a:pt x="2" y="2"/>
                  </a:lnTo>
                  <a:lnTo>
                    <a:pt x="2" y="2"/>
                  </a:lnTo>
                  <a:lnTo>
                    <a:pt x="2" y="2"/>
                  </a:lnTo>
                  <a:lnTo>
                    <a:pt x="4" y="2"/>
                  </a:lnTo>
                  <a:lnTo>
                    <a:pt x="4" y="2"/>
                  </a:lnTo>
                  <a:lnTo>
                    <a:pt x="4" y="0"/>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3">
              <a:extLst>
                <a:ext uri="{FF2B5EF4-FFF2-40B4-BE49-F238E27FC236}">
                  <a16:creationId xmlns:a16="http://schemas.microsoft.com/office/drawing/2014/main" id="{64C2141A-927C-4FDE-8A3D-DC173C45E62A}"/>
                </a:ext>
              </a:extLst>
            </p:cNvPr>
            <p:cNvSpPr>
              <a:spLocks/>
            </p:cNvSpPr>
            <p:nvPr/>
          </p:nvSpPr>
          <p:spPr bwMode="auto">
            <a:xfrm>
              <a:off x="6324601" y="9063038"/>
              <a:ext cx="6350" cy="9525"/>
            </a:xfrm>
            <a:custGeom>
              <a:avLst/>
              <a:gdLst>
                <a:gd name="T0" fmla="*/ 2 w 4"/>
                <a:gd name="T1" fmla="*/ 2 h 6"/>
                <a:gd name="T2" fmla="*/ 2 w 4"/>
                <a:gd name="T3" fmla="*/ 0 h 6"/>
                <a:gd name="T4" fmla="*/ 2 w 4"/>
                <a:gd name="T5" fmla="*/ 0 h 6"/>
                <a:gd name="T6" fmla="*/ 2 w 4"/>
                <a:gd name="T7" fmla="*/ 0 h 6"/>
                <a:gd name="T8" fmla="*/ 0 w 4"/>
                <a:gd name="T9" fmla="*/ 0 h 6"/>
                <a:gd name="T10" fmla="*/ 0 w 4"/>
                <a:gd name="T11" fmla="*/ 0 h 6"/>
                <a:gd name="T12" fmla="*/ 0 w 4"/>
                <a:gd name="T13" fmla="*/ 0 h 6"/>
                <a:gd name="T14" fmla="*/ 0 w 4"/>
                <a:gd name="T15" fmla="*/ 0 h 6"/>
                <a:gd name="T16" fmla="*/ 0 w 4"/>
                <a:gd name="T17" fmla="*/ 0 h 6"/>
                <a:gd name="T18" fmla="*/ 0 w 4"/>
                <a:gd name="T19" fmla="*/ 0 h 6"/>
                <a:gd name="T20" fmla="*/ 0 w 4"/>
                <a:gd name="T21" fmla="*/ 2 h 6"/>
                <a:gd name="T22" fmla="*/ 0 w 4"/>
                <a:gd name="T23" fmla="*/ 2 h 6"/>
                <a:gd name="T24" fmla="*/ 0 w 4"/>
                <a:gd name="T25" fmla="*/ 2 h 6"/>
                <a:gd name="T26" fmla="*/ 0 w 4"/>
                <a:gd name="T27" fmla="*/ 2 h 6"/>
                <a:gd name="T28" fmla="*/ 0 w 4"/>
                <a:gd name="T29" fmla="*/ 4 h 6"/>
                <a:gd name="T30" fmla="*/ 0 w 4"/>
                <a:gd name="T31" fmla="*/ 4 h 6"/>
                <a:gd name="T32" fmla="*/ 0 w 4"/>
                <a:gd name="T33" fmla="*/ 4 h 6"/>
                <a:gd name="T34" fmla="*/ 0 w 4"/>
                <a:gd name="T35" fmla="*/ 6 h 6"/>
                <a:gd name="T36" fmla="*/ 0 w 4"/>
                <a:gd name="T37" fmla="*/ 6 h 6"/>
                <a:gd name="T38" fmla="*/ 2 w 4"/>
                <a:gd name="T39" fmla="*/ 6 h 6"/>
                <a:gd name="T40" fmla="*/ 2 w 4"/>
                <a:gd name="T41" fmla="*/ 6 h 6"/>
                <a:gd name="T42" fmla="*/ 2 w 4"/>
                <a:gd name="T43" fmla="*/ 4 h 6"/>
                <a:gd name="T44" fmla="*/ 4 w 4"/>
                <a:gd name="T45" fmla="*/ 4 h 6"/>
                <a:gd name="T46" fmla="*/ 4 w 4"/>
                <a:gd name="T47" fmla="*/ 2 h 6"/>
                <a:gd name="T48" fmla="*/ 4 w 4"/>
                <a:gd name="T49" fmla="*/ 2 h 6"/>
                <a:gd name="T50" fmla="*/ 2 w 4"/>
                <a:gd name="T5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6">
                  <a:moveTo>
                    <a:pt x="2" y="2"/>
                  </a:moveTo>
                  <a:lnTo>
                    <a:pt x="2" y="0"/>
                  </a:lnTo>
                  <a:lnTo>
                    <a:pt x="2" y="0"/>
                  </a:lnTo>
                  <a:lnTo>
                    <a:pt x="2" y="0"/>
                  </a:lnTo>
                  <a:lnTo>
                    <a:pt x="0" y="0"/>
                  </a:lnTo>
                  <a:lnTo>
                    <a:pt x="0" y="0"/>
                  </a:lnTo>
                  <a:lnTo>
                    <a:pt x="0" y="0"/>
                  </a:lnTo>
                  <a:lnTo>
                    <a:pt x="0" y="0"/>
                  </a:lnTo>
                  <a:lnTo>
                    <a:pt x="0" y="0"/>
                  </a:lnTo>
                  <a:lnTo>
                    <a:pt x="0" y="0"/>
                  </a:lnTo>
                  <a:lnTo>
                    <a:pt x="0" y="2"/>
                  </a:lnTo>
                  <a:lnTo>
                    <a:pt x="0" y="2"/>
                  </a:lnTo>
                  <a:lnTo>
                    <a:pt x="0" y="2"/>
                  </a:lnTo>
                  <a:lnTo>
                    <a:pt x="0" y="2"/>
                  </a:lnTo>
                  <a:lnTo>
                    <a:pt x="0" y="4"/>
                  </a:lnTo>
                  <a:lnTo>
                    <a:pt x="0" y="4"/>
                  </a:lnTo>
                  <a:lnTo>
                    <a:pt x="0" y="4"/>
                  </a:lnTo>
                  <a:lnTo>
                    <a:pt x="0" y="6"/>
                  </a:lnTo>
                  <a:lnTo>
                    <a:pt x="0" y="6"/>
                  </a:lnTo>
                  <a:lnTo>
                    <a:pt x="2" y="6"/>
                  </a:lnTo>
                  <a:lnTo>
                    <a:pt x="2" y="6"/>
                  </a:lnTo>
                  <a:lnTo>
                    <a:pt x="2" y="4"/>
                  </a:lnTo>
                  <a:lnTo>
                    <a:pt x="4" y="4"/>
                  </a:lnTo>
                  <a:lnTo>
                    <a:pt x="4" y="2"/>
                  </a:lnTo>
                  <a:lnTo>
                    <a:pt x="4"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7">
              <a:extLst>
                <a:ext uri="{FF2B5EF4-FFF2-40B4-BE49-F238E27FC236}">
                  <a16:creationId xmlns:a16="http://schemas.microsoft.com/office/drawing/2014/main" id="{22D4E35F-5043-47DE-A33C-802E041B5054}"/>
                </a:ext>
              </a:extLst>
            </p:cNvPr>
            <p:cNvSpPr>
              <a:spLocks/>
            </p:cNvSpPr>
            <p:nvPr/>
          </p:nvSpPr>
          <p:spPr bwMode="auto">
            <a:xfrm>
              <a:off x="5721351" y="8759825"/>
              <a:ext cx="19050" cy="22225"/>
            </a:xfrm>
            <a:custGeom>
              <a:avLst/>
              <a:gdLst>
                <a:gd name="T0" fmla="*/ 10 w 12"/>
                <a:gd name="T1" fmla="*/ 6 h 14"/>
                <a:gd name="T2" fmla="*/ 8 w 12"/>
                <a:gd name="T3" fmla="*/ 6 h 14"/>
                <a:gd name="T4" fmla="*/ 8 w 12"/>
                <a:gd name="T5" fmla="*/ 6 h 14"/>
                <a:gd name="T6" fmla="*/ 6 w 12"/>
                <a:gd name="T7" fmla="*/ 4 h 14"/>
                <a:gd name="T8" fmla="*/ 8 w 12"/>
                <a:gd name="T9" fmla="*/ 4 h 14"/>
                <a:gd name="T10" fmla="*/ 10 w 12"/>
                <a:gd name="T11" fmla="*/ 2 h 14"/>
                <a:gd name="T12" fmla="*/ 10 w 12"/>
                <a:gd name="T13" fmla="*/ 2 h 14"/>
                <a:gd name="T14" fmla="*/ 10 w 12"/>
                <a:gd name="T15" fmla="*/ 0 h 14"/>
                <a:gd name="T16" fmla="*/ 8 w 12"/>
                <a:gd name="T17" fmla="*/ 0 h 14"/>
                <a:gd name="T18" fmla="*/ 8 w 12"/>
                <a:gd name="T19" fmla="*/ 0 h 14"/>
                <a:gd name="T20" fmla="*/ 6 w 12"/>
                <a:gd name="T21" fmla="*/ 2 h 14"/>
                <a:gd name="T22" fmla="*/ 6 w 12"/>
                <a:gd name="T23" fmla="*/ 2 h 14"/>
                <a:gd name="T24" fmla="*/ 4 w 12"/>
                <a:gd name="T25" fmla="*/ 2 h 14"/>
                <a:gd name="T26" fmla="*/ 4 w 12"/>
                <a:gd name="T27" fmla="*/ 0 h 14"/>
                <a:gd name="T28" fmla="*/ 4 w 12"/>
                <a:gd name="T29" fmla="*/ 2 h 14"/>
                <a:gd name="T30" fmla="*/ 4 w 12"/>
                <a:gd name="T31" fmla="*/ 2 h 14"/>
                <a:gd name="T32" fmla="*/ 6 w 12"/>
                <a:gd name="T33" fmla="*/ 2 h 14"/>
                <a:gd name="T34" fmla="*/ 6 w 12"/>
                <a:gd name="T35" fmla="*/ 2 h 14"/>
                <a:gd name="T36" fmla="*/ 6 w 12"/>
                <a:gd name="T37" fmla="*/ 4 h 14"/>
                <a:gd name="T38" fmla="*/ 6 w 12"/>
                <a:gd name="T39" fmla="*/ 6 h 14"/>
                <a:gd name="T40" fmla="*/ 6 w 12"/>
                <a:gd name="T41" fmla="*/ 6 h 14"/>
                <a:gd name="T42" fmla="*/ 6 w 12"/>
                <a:gd name="T43" fmla="*/ 8 h 14"/>
                <a:gd name="T44" fmla="*/ 6 w 12"/>
                <a:gd name="T45" fmla="*/ 8 h 14"/>
                <a:gd name="T46" fmla="*/ 4 w 12"/>
                <a:gd name="T47" fmla="*/ 8 h 14"/>
                <a:gd name="T48" fmla="*/ 4 w 12"/>
                <a:gd name="T49" fmla="*/ 8 h 14"/>
                <a:gd name="T50" fmla="*/ 4 w 12"/>
                <a:gd name="T51" fmla="*/ 8 h 14"/>
                <a:gd name="T52" fmla="*/ 2 w 12"/>
                <a:gd name="T53" fmla="*/ 6 h 14"/>
                <a:gd name="T54" fmla="*/ 2 w 12"/>
                <a:gd name="T55" fmla="*/ 6 h 14"/>
                <a:gd name="T56" fmla="*/ 0 w 12"/>
                <a:gd name="T57" fmla="*/ 8 h 14"/>
                <a:gd name="T58" fmla="*/ 2 w 12"/>
                <a:gd name="T59" fmla="*/ 8 h 14"/>
                <a:gd name="T60" fmla="*/ 2 w 12"/>
                <a:gd name="T61" fmla="*/ 8 h 14"/>
                <a:gd name="T62" fmla="*/ 2 w 12"/>
                <a:gd name="T63" fmla="*/ 8 h 14"/>
                <a:gd name="T64" fmla="*/ 2 w 12"/>
                <a:gd name="T65" fmla="*/ 8 h 14"/>
                <a:gd name="T66" fmla="*/ 2 w 12"/>
                <a:gd name="T67" fmla="*/ 10 h 14"/>
                <a:gd name="T68" fmla="*/ 2 w 12"/>
                <a:gd name="T69" fmla="*/ 10 h 14"/>
                <a:gd name="T70" fmla="*/ 2 w 12"/>
                <a:gd name="T71" fmla="*/ 10 h 14"/>
                <a:gd name="T72" fmla="*/ 4 w 12"/>
                <a:gd name="T73" fmla="*/ 12 h 14"/>
                <a:gd name="T74" fmla="*/ 4 w 12"/>
                <a:gd name="T75" fmla="*/ 12 h 14"/>
                <a:gd name="T76" fmla="*/ 6 w 12"/>
                <a:gd name="T77" fmla="*/ 14 h 14"/>
                <a:gd name="T78" fmla="*/ 8 w 12"/>
                <a:gd name="T79" fmla="*/ 14 h 14"/>
                <a:gd name="T80" fmla="*/ 8 w 12"/>
                <a:gd name="T81" fmla="*/ 12 h 14"/>
                <a:gd name="T82" fmla="*/ 10 w 12"/>
                <a:gd name="T83" fmla="*/ 12 h 14"/>
                <a:gd name="T84" fmla="*/ 10 w 12"/>
                <a:gd name="T85" fmla="*/ 12 h 14"/>
                <a:gd name="T86" fmla="*/ 12 w 12"/>
                <a:gd name="T87" fmla="*/ 10 h 14"/>
                <a:gd name="T88" fmla="*/ 10 w 12"/>
                <a:gd name="T89" fmla="*/ 8 h 14"/>
                <a:gd name="T90" fmla="*/ 10 w 12"/>
                <a:gd name="T9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 h="14">
                  <a:moveTo>
                    <a:pt x="10" y="6"/>
                  </a:moveTo>
                  <a:lnTo>
                    <a:pt x="8" y="6"/>
                  </a:lnTo>
                  <a:lnTo>
                    <a:pt x="8" y="6"/>
                  </a:lnTo>
                  <a:lnTo>
                    <a:pt x="6" y="4"/>
                  </a:lnTo>
                  <a:lnTo>
                    <a:pt x="8" y="4"/>
                  </a:lnTo>
                  <a:lnTo>
                    <a:pt x="10" y="2"/>
                  </a:lnTo>
                  <a:lnTo>
                    <a:pt x="10" y="2"/>
                  </a:lnTo>
                  <a:lnTo>
                    <a:pt x="10" y="0"/>
                  </a:lnTo>
                  <a:lnTo>
                    <a:pt x="8" y="0"/>
                  </a:lnTo>
                  <a:lnTo>
                    <a:pt x="8" y="0"/>
                  </a:lnTo>
                  <a:lnTo>
                    <a:pt x="6" y="2"/>
                  </a:lnTo>
                  <a:lnTo>
                    <a:pt x="6" y="2"/>
                  </a:lnTo>
                  <a:lnTo>
                    <a:pt x="4" y="2"/>
                  </a:lnTo>
                  <a:lnTo>
                    <a:pt x="4" y="0"/>
                  </a:lnTo>
                  <a:lnTo>
                    <a:pt x="4" y="2"/>
                  </a:lnTo>
                  <a:lnTo>
                    <a:pt x="4" y="2"/>
                  </a:lnTo>
                  <a:lnTo>
                    <a:pt x="6" y="2"/>
                  </a:lnTo>
                  <a:lnTo>
                    <a:pt x="6" y="2"/>
                  </a:lnTo>
                  <a:lnTo>
                    <a:pt x="6" y="4"/>
                  </a:lnTo>
                  <a:lnTo>
                    <a:pt x="6" y="6"/>
                  </a:lnTo>
                  <a:lnTo>
                    <a:pt x="6" y="6"/>
                  </a:lnTo>
                  <a:lnTo>
                    <a:pt x="6" y="8"/>
                  </a:lnTo>
                  <a:lnTo>
                    <a:pt x="6" y="8"/>
                  </a:lnTo>
                  <a:lnTo>
                    <a:pt x="4" y="8"/>
                  </a:lnTo>
                  <a:lnTo>
                    <a:pt x="4" y="8"/>
                  </a:lnTo>
                  <a:lnTo>
                    <a:pt x="4" y="8"/>
                  </a:lnTo>
                  <a:lnTo>
                    <a:pt x="2" y="6"/>
                  </a:lnTo>
                  <a:lnTo>
                    <a:pt x="2" y="6"/>
                  </a:lnTo>
                  <a:lnTo>
                    <a:pt x="0" y="8"/>
                  </a:lnTo>
                  <a:lnTo>
                    <a:pt x="2" y="8"/>
                  </a:lnTo>
                  <a:lnTo>
                    <a:pt x="2" y="8"/>
                  </a:lnTo>
                  <a:lnTo>
                    <a:pt x="2" y="8"/>
                  </a:lnTo>
                  <a:lnTo>
                    <a:pt x="2" y="8"/>
                  </a:lnTo>
                  <a:lnTo>
                    <a:pt x="2" y="10"/>
                  </a:lnTo>
                  <a:lnTo>
                    <a:pt x="2" y="10"/>
                  </a:lnTo>
                  <a:lnTo>
                    <a:pt x="2" y="10"/>
                  </a:lnTo>
                  <a:lnTo>
                    <a:pt x="4" y="12"/>
                  </a:lnTo>
                  <a:lnTo>
                    <a:pt x="4" y="12"/>
                  </a:lnTo>
                  <a:lnTo>
                    <a:pt x="6" y="14"/>
                  </a:lnTo>
                  <a:lnTo>
                    <a:pt x="8" y="14"/>
                  </a:lnTo>
                  <a:lnTo>
                    <a:pt x="8" y="12"/>
                  </a:lnTo>
                  <a:lnTo>
                    <a:pt x="10" y="12"/>
                  </a:lnTo>
                  <a:lnTo>
                    <a:pt x="10" y="12"/>
                  </a:lnTo>
                  <a:lnTo>
                    <a:pt x="12" y="10"/>
                  </a:lnTo>
                  <a:lnTo>
                    <a:pt x="10" y="8"/>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59">
              <a:extLst>
                <a:ext uri="{FF2B5EF4-FFF2-40B4-BE49-F238E27FC236}">
                  <a16:creationId xmlns:a16="http://schemas.microsoft.com/office/drawing/2014/main" id="{04C6C5C2-5FB8-44BD-85C3-C2411FA7F781}"/>
                </a:ext>
              </a:extLst>
            </p:cNvPr>
            <p:cNvSpPr>
              <a:spLocks/>
            </p:cNvSpPr>
            <p:nvPr/>
          </p:nvSpPr>
          <p:spPr bwMode="auto">
            <a:xfrm>
              <a:off x="5734051" y="8797925"/>
              <a:ext cx="6350" cy="9525"/>
            </a:xfrm>
            <a:custGeom>
              <a:avLst/>
              <a:gdLst>
                <a:gd name="T0" fmla="*/ 4 w 4"/>
                <a:gd name="T1" fmla="*/ 2 h 6"/>
                <a:gd name="T2" fmla="*/ 2 w 4"/>
                <a:gd name="T3" fmla="*/ 2 h 6"/>
                <a:gd name="T4" fmla="*/ 2 w 4"/>
                <a:gd name="T5" fmla="*/ 0 h 6"/>
                <a:gd name="T6" fmla="*/ 2 w 4"/>
                <a:gd name="T7" fmla="*/ 0 h 6"/>
                <a:gd name="T8" fmla="*/ 2 w 4"/>
                <a:gd name="T9" fmla="*/ 0 h 6"/>
                <a:gd name="T10" fmla="*/ 0 w 4"/>
                <a:gd name="T11" fmla="*/ 0 h 6"/>
                <a:gd name="T12" fmla="*/ 0 w 4"/>
                <a:gd name="T13" fmla="*/ 2 h 6"/>
                <a:gd name="T14" fmla="*/ 0 w 4"/>
                <a:gd name="T15" fmla="*/ 2 h 6"/>
                <a:gd name="T16" fmla="*/ 0 w 4"/>
                <a:gd name="T17" fmla="*/ 2 h 6"/>
                <a:gd name="T18" fmla="*/ 0 w 4"/>
                <a:gd name="T19" fmla="*/ 4 h 6"/>
                <a:gd name="T20" fmla="*/ 0 w 4"/>
                <a:gd name="T21" fmla="*/ 4 h 6"/>
                <a:gd name="T22" fmla="*/ 0 w 4"/>
                <a:gd name="T23" fmla="*/ 4 h 6"/>
                <a:gd name="T24" fmla="*/ 0 w 4"/>
                <a:gd name="T25" fmla="*/ 4 h 6"/>
                <a:gd name="T26" fmla="*/ 0 w 4"/>
                <a:gd name="T27" fmla="*/ 4 h 6"/>
                <a:gd name="T28" fmla="*/ 0 w 4"/>
                <a:gd name="T29" fmla="*/ 4 h 6"/>
                <a:gd name="T30" fmla="*/ 2 w 4"/>
                <a:gd name="T31" fmla="*/ 4 h 6"/>
                <a:gd name="T32" fmla="*/ 2 w 4"/>
                <a:gd name="T33" fmla="*/ 6 h 6"/>
                <a:gd name="T34" fmla="*/ 2 w 4"/>
                <a:gd name="T35" fmla="*/ 6 h 6"/>
                <a:gd name="T36" fmla="*/ 2 w 4"/>
                <a:gd name="T37" fmla="*/ 6 h 6"/>
                <a:gd name="T38" fmla="*/ 4 w 4"/>
                <a:gd name="T39" fmla="*/ 6 h 6"/>
                <a:gd name="T40" fmla="*/ 4 w 4"/>
                <a:gd name="T41" fmla="*/ 6 h 6"/>
                <a:gd name="T42" fmla="*/ 4 w 4"/>
                <a:gd name="T43" fmla="*/ 4 h 6"/>
                <a:gd name="T44" fmla="*/ 4 w 4"/>
                <a:gd name="T45" fmla="*/ 2 h 6"/>
                <a:gd name="T46" fmla="*/ 4 w 4"/>
                <a:gd name="T4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6">
                  <a:moveTo>
                    <a:pt x="4" y="2"/>
                  </a:moveTo>
                  <a:lnTo>
                    <a:pt x="2" y="2"/>
                  </a:lnTo>
                  <a:lnTo>
                    <a:pt x="2" y="0"/>
                  </a:lnTo>
                  <a:lnTo>
                    <a:pt x="2" y="0"/>
                  </a:lnTo>
                  <a:lnTo>
                    <a:pt x="2" y="0"/>
                  </a:lnTo>
                  <a:lnTo>
                    <a:pt x="0" y="0"/>
                  </a:lnTo>
                  <a:lnTo>
                    <a:pt x="0" y="2"/>
                  </a:lnTo>
                  <a:lnTo>
                    <a:pt x="0" y="2"/>
                  </a:lnTo>
                  <a:lnTo>
                    <a:pt x="0" y="2"/>
                  </a:lnTo>
                  <a:lnTo>
                    <a:pt x="0" y="4"/>
                  </a:lnTo>
                  <a:lnTo>
                    <a:pt x="0" y="4"/>
                  </a:lnTo>
                  <a:lnTo>
                    <a:pt x="0" y="4"/>
                  </a:lnTo>
                  <a:lnTo>
                    <a:pt x="0" y="4"/>
                  </a:lnTo>
                  <a:lnTo>
                    <a:pt x="0" y="4"/>
                  </a:lnTo>
                  <a:lnTo>
                    <a:pt x="0" y="4"/>
                  </a:lnTo>
                  <a:lnTo>
                    <a:pt x="2" y="4"/>
                  </a:lnTo>
                  <a:lnTo>
                    <a:pt x="2" y="6"/>
                  </a:lnTo>
                  <a:lnTo>
                    <a:pt x="2" y="6"/>
                  </a:lnTo>
                  <a:lnTo>
                    <a:pt x="2" y="6"/>
                  </a:lnTo>
                  <a:lnTo>
                    <a:pt x="4" y="6"/>
                  </a:lnTo>
                  <a:lnTo>
                    <a:pt x="4" y="6"/>
                  </a:lnTo>
                  <a:lnTo>
                    <a:pt x="4" y="4"/>
                  </a:lnTo>
                  <a:lnTo>
                    <a:pt x="4" y="2"/>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61">
              <a:extLst>
                <a:ext uri="{FF2B5EF4-FFF2-40B4-BE49-F238E27FC236}">
                  <a16:creationId xmlns:a16="http://schemas.microsoft.com/office/drawing/2014/main" id="{8B54F452-F9FE-4285-9A4A-ED3067DBFDA1}"/>
                </a:ext>
              </a:extLst>
            </p:cNvPr>
            <p:cNvSpPr>
              <a:spLocks/>
            </p:cNvSpPr>
            <p:nvPr/>
          </p:nvSpPr>
          <p:spPr bwMode="auto">
            <a:xfrm>
              <a:off x="5740401" y="8664575"/>
              <a:ext cx="34925" cy="41275"/>
            </a:xfrm>
            <a:custGeom>
              <a:avLst/>
              <a:gdLst>
                <a:gd name="T0" fmla="*/ 20 w 22"/>
                <a:gd name="T1" fmla="*/ 12 h 26"/>
                <a:gd name="T2" fmla="*/ 20 w 22"/>
                <a:gd name="T3" fmla="*/ 12 h 26"/>
                <a:gd name="T4" fmla="*/ 20 w 22"/>
                <a:gd name="T5" fmla="*/ 8 h 26"/>
                <a:gd name="T6" fmla="*/ 20 w 22"/>
                <a:gd name="T7" fmla="*/ 6 h 26"/>
                <a:gd name="T8" fmla="*/ 20 w 22"/>
                <a:gd name="T9" fmla="*/ 6 h 26"/>
                <a:gd name="T10" fmla="*/ 18 w 22"/>
                <a:gd name="T11" fmla="*/ 4 h 26"/>
                <a:gd name="T12" fmla="*/ 18 w 22"/>
                <a:gd name="T13" fmla="*/ 4 h 26"/>
                <a:gd name="T14" fmla="*/ 16 w 22"/>
                <a:gd name="T15" fmla="*/ 2 h 26"/>
                <a:gd name="T16" fmla="*/ 14 w 22"/>
                <a:gd name="T17" fmla="*/ 2 h 26"/>
                <a:gd name="T18" fmla="*/ 12 w 22"/>
                <a:gd name="T19" fmla="*/ 4 h 26"/>
                <a:gd name="T20" fmla="*/ 12 w 22"/>
                <a:gd name="T21" fmla="*/ 4 h 26"/>
                <a:gd name="T22" fmla="*/ 10 w 22"/>
                <a:gd name="T23" fmla="*/ 6 h 26"/>
                <a:gd name="T24" fmla="*/ 8 w 22"/>
                <a:gd name="T25" fmla="*/ 4 h 26"/>
                <a:gd name="T26" fmla="*/ 8 w 22"/>
                <a:gd name="T27" fmla="*/ 2 h 26"/>
                <a:gd name="T28" fmla="*/ 6 w 22"/>
                <a:gd name="T29" fmla="*/ 2 h 26"/>
                <a:gd name="T30" fmla="*/ 6 w 22"/>
                <a:gd name="T31" fmla="*/ 0 h 26"/>
                <a:gd name="T32" fmla="*/ 4 w 22"/>
                <a:gd name="T33" fmla="*/ 0 h 26"/>
                <a:gd name="T34" fmla="*/ 2 w 22"/>
                <a:gd name="T35" fmla="*/ 4 h 26"/>
                <a:gd name="T36" fmla="*/ 0 w 22"/>
                <a:gd name="T37" fmla="*/ 6 h 26"/>
                <a:gd name="T38" fmla="*/ 2 w 22"/>
                <a:gd name="T39" fmla="*/ 8 h 26"/>
                <a:gd name="T40" fmla="*/ 2 w 22"/>
                <a:gd name="T41" fmla="*/ 10 h 26"/>
                <a:gd name="T42" fmla="*/ 4 w 22"/>
                <a:gd name="T43" fmla="*/ 12 h 26"/>
                <a:gd name="T44" fmla="*/ 6 w 22"/>
                <a:gd name="T45" fmla="*/ 12 h 26"/>
                <a:gd name="T46" fmla="*/ 6 w 22"/>
                <a:gd name="T47" fmla="*/ 12 h 26"/>
                <a:gd name="T48" fmla="*/ 6 w 22"/>
                <a:gd name="T49" fmla="*/ 14 h 26"/>
                <a:gd name="T50" fmla="*/ 4 w 22"/>
                <a:gd name="T51" fmla="*/ 14 h 26"/>
                <a:gd name="T52" fmla="*/ 6 w 22"/>
                <a:gd name="T53" fmla="*/ 14 h 26"/>
                <a:gd name="T54" fmla="*/ 8 w 22"/>
                <a:gd name="T55" fmla="*/ 14 h 26"/>
                <a:gd name="T56" fmla="*/ 8 w 22"/>
                <a:gd name="T57" fmla="*/ 12 h 26"/>
                <a:gd name="T58" fmla="*/ 10 w 22"/>
                <a:gd name="T59" fmla="*/ 12 h 26"/>
                <a:gd name="T60" fmla="*/ 10 w 22"/>
                <a:gd name="T61" fmla="*/ 14 h 26"/>
                <a:gd name="T62" fmla="*/ 10 w 22"/>
                <a:gd name="T63" fmla="*/ 14 h 26"/>
                <a:gd name="T64" fmla="*/ 12 w 22"/>
                <a:gd name="T65" fmla="*/ 16 h 26"/>
                <a:gd name="T66" fmla="*/ 12 w 22"/>
                <a:gd name="T67" fmla="*/ 16 h 26"/>
                <a:gd name="T68" fmla="*/ 12 w 22"/>
                <a:gd name="T69" fmla="*/ 18 h 26"/>
                <a:gd name="T70" fmla="*/ 10 w 22"/>
                <a:gd name="T71" fmla="*/ 18 h 26"/>
                <a:gd name="T72" fmla="*/ 8 w 22"/>
                <a:gd name="T73" fmla="*/ 18 h 26"/>
                <a:gd name="T74" fmla="*/ 8 w 22"/>
                <a:gd name="T75" fmla="*/ 20 h 26"/>
                <a:gd name="T76" fmla="*/ 8 w 22"/>
                <a:gd name="T77" fmla="*/ 20 h 26"/>
                <a:gd name="T78" fmla="*/ 10 w 22"/>
                <a:gd name="T79" fmla="*/ 22 h 26"/>
                <a:gd name="T80" fmla="*/ 10 w 22"/>
                <a:gd name="T81" fmla="*/ 24 h 26"/>
                <a:gd name="T82" fmla="*/ 10 w 22"/>
                <a:gd name="T83" fmla="*/ 24 h 26"/>
                <a:gd name="T84" fmla="*/ 12 w 22"/>
                <a:gd name="T85" fmla="*/ 26 h 26"/>
                <a:gd name="T86" fmla="*/ 12 w 22"/>
                <a:gd name="T87" fmla="*/ 26 h 26"/>
                <a:gd name="T88" fmla="*/ 14 w 22"/>
                <a:gd name="T89" fmla="*/ 24 h 26"/>
                <a:gd name="T90" fmla="*/ 16 w 22"/>
                <a:gd name="T91" fmla="*/ 26 h 26"/>
                <a:gd name="T92" fmla="*/ 16 w 22"/>
                <a:gd name="T93" fmla="*/ 24 h 26"/>
                <a:gd name="T94" fmla="*/ 16 w 22"/>
                <a:gd name="T95" fmla="*/ 22 h 26"/>
                <a:gd name="T96" fmla="*/ 16 w 22"/>
                <a:gd name="T97" fmla="*/ 20 h 26"/>
                <a:gd name="T98" fmla="*/ 16 w 22"/>
                <a:gd name="T99" fmla="*/ 18 h 26"/>
                <a:gd name="T100" fmla="*/ 16 w 22"/>
                <a:gd name="T101" fmla="*/ 18 h 26"/>
                <a:gd name="T102" fmla="*/ 18 w 22"/>
                <a:gd name="T103" fmla="*/ 18 h 26"/>
                <a:gd name="T104" fmla="*/ 18 w 22"/>
                <a:gd name="T105" fmla="*/ 20 h 26"/>
                <a:gd name="T106" fmla="*/ 20 w 22"/>
                <a:gd name="T107" fmla="*/ 18 h 26"/>
                <a:gd name="T108" fmla="*/ 20 w 22"/>
                <a:gd name="T109" fmla="*/ 16 h 26"/>
                <a:gd name="T110" fmla="*/ 22 w 22"/>
                <a:gd name="T111" fmla="*/ 16 h 26"/>
                <a:gd name="T112" fmla="*/ 22 w 22"/>
                <a:gd name="T113" fmla="*/ 14 h 26"/>
                <a:gd name="T114" fmla="*/ 22 w 22"/>
                <a:gd name="T115"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 h="26">
                  <a:moveTo>
                    <a:pt x="22" y="12"/>
                  </a:moveTo>
                  <a:lnTo>
                    <a:pt x="20" y="12"/>
                  </a:lnTo>
                  <a:lnTo>
                    <a:pt x="20" y="12"/>
                  </a:lnTo>
                  <a:lnTo>
                    <a:pt x="20" y="12"/>
                  </a:lnTo>
                  <a:lnTo>
                    <a:pt x="18" y="10"/>
                  </a:lnTo>
                  <a:lnTo>
                    <a:pt x="20" y="8"/>
                  </a:lnTo>
                  <a:lnTo>
                    <a:pt x="20" y="8"/>
                  </a:lnTo>
                  <a:lnTo>
                    <a:pt x="20" y="6"/>
                  </a:lnTo>
                  <a:lnTo>
                    <a:pt x="20" y="6"/>
                  </a:lnTo>
                  <a:lnTo>
                    <a:pt x="20" y="6"/>
                  </a:lnTo>
                  <a:lnTo>
                    <a:pt x="20" y="4"/>
                  </a:lnTo>
                  <a:lnTo>
                    <a:pt x="18" y="4"/>
                  </a:lnTo>
                  <a:lnTo>
                    <a:pt x="18" y="4"/>
                  </a:lnTo>
                  <a:lnTo>
                    <a:pt x="18" y="4"/>
                  </a:lnTo>
                  <a:lnTo>
                    <a:pt x="16" y="2"/>
                  </a:lnTo>
                  <a:lnTo>
                    <a:pt x="16" y="2"/>
                  </a:lnTo>
                  <a:lnTo>
                    <a:pt x="16" y="2"/>
                  </a:lnTo>
                  <a:lnTo>
                    <a:pt x="14" y="2"/>
                  </a:lnTo>
                  <a:lnTo>
                    <a:pt x="14" y="4"/>
                  </a:lnTo>
                  <a:lnTo>
                    <a:pt x="12" y="4"/>
                  </a:lnTo>
                  <a:lnTo>
                    <a:pt x="12" y="4"/>
                  </a:lnTo>
                  <a:lnTo>
                    <a:pt x="12" y="4"/>
                  </a:lnTo>
                  <a:lnTo>
                    <a:pt x="10" y="6"/>
                  </a:lnTo>
                  <a:lnTo>
                    <a:pt x="10" y="6"/>
                  </a:lnTo>
                  <a:lnTo>
                    <a:pt x="10" y="4"/>
                  </a:lnTo>
                  <a:lnTo>
                    <a:pt x="8" y="4"/>
                  </a:lnTo>
                  <a:lnTo>
                    <a:pt x="8" y="4"/>
                  </a:lnTo>
                  <a:lnTo>
                    <a:pt x="8" y="2"/>
                  </a:lnTo>
                  <a:lnTo>
                    <a:pt x="8" y="2"/>
                  </a:lnTo>
                  <a:lnTo>
                    <a:pt x="6" y="2"/>
                  </a:lnTo>
                  <a:lnTo>
                    <a:pt x="6" y="0"/>
                  </a:lnTo>
                  <a:lnTo>
                    <a:pt x="6" y="0"/>
                  </a:lnTo>
                  <a:lnTo>
                    <a:pt x="4" y="0"/>
                  </a:lnTo>
                  <a:lnTo>
                    <a:pt x="4" y="0"/>
                  </a:lnTo>
                  <a:lnTo>
                    <a:pt x="2" y="2"/>
                  </a:lnTo>
                  <a:lnTo>
                    <a:pt x="2" y="4"/>
                  </a:lnTo>
                  <a:lnTo>
                    <a:pt x="2" y="4"/>
                  </a:lnTo>
                  <a:lnTo>
                    <a:pt x="0" y="6"/>
                  </a:lnTo>
                  <a:lnTo>
                    <a:pt x="2" y="6"/>
                  </a:lnTo>
                  <a:lnTo>
                    <a:pt x="2" y="8"/>
                  </a:lnTo>
                  <a:lnTo>
                    <a:pt x="2" y="8"/>
                  </a:lnTo>
                  <a:lnTo>
                    <a:pt x="2" y="10"/>
                  </a:lnTo>
                  <a:lnTo>
                    <a:pt x="2" y="10"/>
                  </a:lnTo>
                  <a:lnTo>
                    <a:pt x="4" y="12"/>
                  </a:lnTo>
                  <a:lnTo>
                    <a:pt x="4" y="12"/>
                  </a:lnTo>
                  <a:lnTo>
                    <a:pt x="6" y="12"/>
                  </a:lnTo>
                  <a:lnTo>
                    <a:pt x="6" y="12"/>
                  </a:lnTo>
                  <a:lnTo>
                    <a:pt x="6" y="12"/>
                  </a:lnTo>
                  <a:lnTo>
                    <a:pt x="6" y="12"/>
                  </a:lnTo>
                  <a:lnTo>
                    <a:pt x="6" y="14"/>
                  </a:lnTo>
                  <a:lnTo>
                    <a:pt x="4" y="14"/>
                  </a:lnTo>
                  <a:lnTo>
                    <a:pt x="4" y="14"/>
                  </a:lnTo>
                  <a:lnTo>
                    <a:pt x="6" y="14"/>
                  </a:lnTo>
                  <a:lnTo>
                    <a:pt x="6" y="14"/>
                  </a:lnTo>
                  <a:lnTo>
                    <a:pt x="6" y="14"/>
                  </a:lnTo>
                  <a:lnTo>
                    <a:pt x="8" y="14"/>
                  </a:lnTo>
                  <a:lnTo>
                    <a:pt x="8" y="12"/>
                  </a:lnTo>
                  <a:lnTo>
                    <a:pt x="8" y="12"/>
                  </a:lnTo>
                  <a:lnTo>
                    <a:pt x="10" y="12"/>
                  </a:lnTo>
                  <a:lnTo>
                    <a:pt x="10" y="12"/>
                  </a:lnTo>
                  <a:lnTo>
                    <a:pt x="10" y="14"/>
                  </a:lnTo>
                  <a:lnTo>
                    <a:pt x="10" y="14"/>
                  </a:lnTo>
                  <a:lnTo>
                    <a:pt x="10" y="14"/>
                  </a:lnTo>
                  <a:lnTo>
                    <a:pt x="10" y="14"/>
                  </a:lnTo>
                  <a:lnTo>
                    <a:pt x="12" y="16"/>
                  </a:lnTo>
                  <a:lnTo>
                    <a:pt x="12" y="16"/>
                  </a:lnTo>
                  <a:lnTo>
                    <a:pt x="12" y="16"/>
                  </a:lnTo>
                  <a:lnTo>
                    <a:pt x="12" y="16"/>
                  </a:lnTo>
                  <a:lnTo>
                    <a:pt x="12" y="16"/>
                  </a:lnTo>
                  <a:lnTo>
                    <a:pt x="12" y="18"/>
                  </a:lnTo>
                  <a:lnTo>
                    <a:pt x="10" y="18"/>
                  </a:lnTo>
                  <a:lnTo>
                    <a:pt x="10" y="18"/>
                  </a:lnTo>
                  <a:lnTo>
                    <a:pt x="8" y="18"/>
                  </a:lnTo>
                  <a:lnTo>
                    <a:pt x="8" y="18"/>
                  </a:lnTo>
                  <a:lnTo>
                    <a:pt x="8" y="20"/>
                  </a:lnTo>
                  <a:lnTo>
                    <a:pt x="8" y="20"/>
                  </a:lnTo>
                  <a:lnTo>
                    <a:pt x="8" y="20"/>
                  </a:lnTo>
                  <a:lnTo>
                    <a:pt x="8" y="20"/>
                  </a:lnTo>
                  <a:lnTo>
                    <a:pt x="10" y="22"/>
                  </a:lnTo>
                  <a:lnTo>
                    <a:pt x="10" y="22"/>
                  </a:lnTo>
                  <a:lnTo>
                    <a:pt x="10" y="22"/>
                  </a:lnTo>
                  <a:lnTo>
                    <a:pt x="10" y="24"/>
                  </a:lnTo>
                  <a:lnTo>
                    <a:pt x="10" y="24"/>
                  </a:lnTo>
                  <a:lnTo>
                    <a:pt x="10" y="24"/>
                  </a:lnTo>
                  <a:lnTo>
                    <a:pt x="10" y="26"/>
                  </a:lnTo>
                  <a:lnTo>
                    <a:pt x="12" y="26"/>
                  </a:lnTo>
                  <a:lnTo>
                    <a:pt x="12" y="26"/>
                  </a:lnTo>
                  <a:lnTo>
                    <a:pt x="12" y="26"/>
                  </a:lnTo>
                  <a:lnTo>
                    <a:pt x="14" y="24"/>
                  </a:lnTo>
                  <a:lnTo>
                    <a:pt x="14" y="24"/>
                  </a:lnTo>
                  <a:lnTo>
                    <a:pt x="14" y="26"/>
                  </a:lnTo>
                  <a:lnTo>
                    <a:pt x="16" y="26"/>
                  </a:lnTo>
                  <a:lnTo>
                    <a:pt x="16" y="24"/>
                  </a:lnTo>
                  <a:lnTo>
                    <a:pt x="16" y="24"/>
                  </a:lnTo>
                  <a:lnTo>
                    <a:pt x="16" y="22"/>
                  </a:lnTo>
                  <a:lnTo>
                    <a:pt x="16" y="22"/>
                  </a:lnTo>
                  <a:lnTo>
                    <a:pt x="16" y="22"/>
                  </a:lnTo>
                  <a:lnTo>
                    <a:pt x="16" y="20"/>
                  </a:lnTo>
                  <a:lnTo>
                    <a:pt x="16" y="20"/>
                  </a:lnTo>
                  <a:lnTo>
                    <a:pt x="16" y="18"/>
                  </a:lnTo>
                  <a:lnTo>
                    <a:pt x="16" y="18"/>
                  </a:lnTo>
                  <a:lnTo>
                    <a:pt x="16" y="18"/>
                  </a:lnTo>
                  <a:lnTo>
                    <a:pt x="18" y="18"/>
                  </a:lnTo>
                  <a:lnTo>
                    <a:pt x="18" y="18"/>
                  </a:lnTo>
                  <a:lnTo>
                    <a:pt x="18" y="20"/>
                  </a:lnTo>
                  <a:lnTo>
                    <a:pt x="18" y="20"/>
                  </a:lnTo>
                  <a:lnTo>
                    <a:pt x="20" y="20"/>
                  </a:lnTo>
                  <a:lnTo>
                    <a:pt x="20" y="18"/>
                  </a:lnTo>
                  <a:lnTo>
                    <a:pt x="20" y="18"/>
                  </a:lnTo>
                  <a:lnTo>
                    <a:pt x="20" y="16"/>
                  </a:lnTo>
                  <a:lnTo>
                    <a:pt x="22" y="16"/>
                  </a:lnTo>
                  <a:lnTo>
                    <a:pt x="22" y="16"/>
                  </a:lnTo>
                  <a:lnTo>
                    <a:pt x="22" y="16"/>
                  </a:lnTo>
                  <a:lnTo>
                    <a:pt x="22" y="14"/>
                  </a:lnTo>
                  <a:lnTo>
                    <a:pt x="22" y="14"/>
                  </a:lnTo>
                  <a:lnTo>
                    <a:pt x="22" y="12"/>
                  </a:lnTo>
                  <a:lnTo>
                    <a:pt x="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64">
              <a:extLst>
                <a:ext uri="{FF2B5EF4-FFF2-40B4-BE49-F238E27FC236}">
                  <a16:creationId xmlns:a16="http://schemas.microsoft.com/office/drawing/2014/main" id="{AFFCED30-384E-45E7-B027-7E92AC72C16E}"/>
                </a:ext>
              </a:extLst>
            </p:cNvPr>
            <p:cNvSpPr>
              <a:spLocks/>
            </p:cNvSpPr>
            <p:nvPr/>
          </p:nvSpPr>
          <p:spPr bwMode="auto">
            <a:xfrm>
              <a:off x="5670551" y="8728075"/>
              <a:ext cx="19050" cy="19050"/>
            </a:xfrm>
            <a:custGeom>
              <a:avLst/>
              <a:gdLst>
                <a:gd name="T0" fmla="*/ 12 w 12"/>
                <a:gd name="T1" fmla="*/ 6 h 12"/>
                <a:gd name="T2" fmla="*/ 12 w 12"/>
                <a:gd name="T3" fmla="*/ 6 h 12"/>
                <a:gd name="T4" fmla="*/ 12 w 12"/>
                <a:gd name="T5" fmla="*/ 4 h 12"/>
                <a:gd name="T6" fmla="*/ 10 w 12"/>
                <a:gd name="T7" fmla="*/ 4 h 12"/>
                <a:gd name="T8" fmla="*/ 10 w 12"/>
                <a:gd name="T9" fmla="*/ 4 h 12"/>
                <a:gd name="T10" fmla="*/ 8 w 12"/>
                <a:gd name="T11" fmla="*/ 4 h 12"/>
                <a:gd name="T12" fmla="*/ 8 w 12"/>
                <a:gd name="T13" fmla="*/ 2 h 12"/>
                <a:gd name="T14" fmla="*/ 8 w 12"/>
                <a:gd name="T15" fmla="*/ 2 h 12"/>
                <a:gd name="T16" fmla="*/ 6 w 12"/>
                <a:gd name="T17" fmla="*/ 0 h 12"/>
                <a:gd name="T18" fmla="*/ 6 w 12"/>
                <a:gd name="T19" fmla="*/ 0 h 12"/>
                <a:gd name="T20" fmla="*/ 6 w 12"/>
                <a:gd name="T21" fmla="*/ 2 h 12"/>
                <a:gd name="T22" fmla="*/ 6 w 12"/>
                <a:gd name="T23" fmla="*/ 2 h 12"/>
                <a:gd name="T24" fmla="*/ 6 w 12"/>
                <a:gd name="T25" fmla="*/ 2 h 12"/>
                <a:gd name="T26" fmla="*/ 6 w 12"/>
                <a:gd name="T27" fmla="*/ 4 h 12"/>
                <a:gd name="T28" fmla="*/ 6 w 12"/>
                <a:gd name="T29" fmla="*/ 4 h 12"/>
                <a:gd name="T30" fmla="*/ 4 w 12"/>
                <a:gd name="T31" fmla="*/ 4 h 12"/>
                <a:gd name="T32" fmla="*/ 4 w 12"/>
                <a:gd name="T33" fmla="*/ 4 h 12"/>
                <a:gd name="T34" fmla="*/ 4 w 12"/>
                <a:gd name="T35" fmla="*/ 4 h 12"/>
                <a:gd name="T36" fmla="*/ 4 w 12"/>
                <a:gd name="T37" fmla="*/ 4 h 12"/>
                <a:gd name="T38" fmla="*/ 4 w 12"/>
                <a:gd name="T39" fmla="*/ 4 h 12"/>
                <a:gd name="T40" fmla="*/ 6 w 12"/>
                <a:gd name="T41" fmla="*/ 4 h 12"/>
                <a:gd name="T42" fmla="*/ 6 w 12"/>
                <a:gd name="T43" fmla="*/ 6 h 12"/>
                <a:gd name="T44" fmla="*/ 4 w 12"/>
                <a:gd name="T45" fmla="*/ 6 h 12"/>
                <a:gd name="T46" fmla="*/ 2 w 12"/>
                <a:gd name="T47" fmla="*/ 6 h 12"/>
                <a:gd name="T48" fmla="*/ 2 w 12"/>
                <a:gd name="T49" fmla="*/ 6 h 12"/>
                <a:gd name="T50" fmla="*/ 4 w 12"/>
                <a:gd name="T51" fmla="*/ 6 h 12"/>
                <a:gd name="T52" fmla="*/ 4 w 12"/>
                <a:gd name="T53" fmla="*/ 6 h 12"/>
                <a:gd name="T54" fmla="*/ 6 w 12"/>
                <a:gd name="T55" fmla="*/ 8 h 12"/>
                <a:gd name="T56" fmla="*/ 2 w 12"/>
                <a:gd name="T57" fmla="*/ 10 h 12"/>
                <a:gd name="T58" fmla="*/ 2 w 12"/>
                <a:gd name="T59" fmla="*/ 8 h 12"/>
                <a:gd name="T60" fmla="*/ 0 w 12"/>
                <a:gd name="T61" fmla="*/ 8 h 12"/>
                <a:gd name="T62" fmla="*/ 0 w 12"/>
                <a:gd name="T63" fmla="*/ 10 h 12"/>
                <a:gd name="T64" fmla="*/ 0 w 12"/>
                <a:gd name="T65" fmla="*/ 10 h 12"/>
                <a:gd name="T66" fmla="*/ 0 w 12"/>
                <a:gd name="T67" fmla="*/ 10 h 12"/>
                <a:gd name="T68" fmla="*/ 0 w 12"/>
                <a:gd name="T69" fmla="*/ 10 h 12"/>
                <a:gd name="T70" fmla="*/ 2 w 12"/>
                <a:gd name="T71" fmla="*/ 10 h 12"/>
                <a:gd name="T72" fmla="*/ 2 w 12"/>
                <a:gd name="T73" fmla="*/ 10 h 12"/>
                <a:gd name="T74" fmla="*/ 2 w 12"/>
                <a:gd name="T75" fmla="*/ 10 h 12"/>
                <a:gd name="T76" fmla="*/ 4 w 12"/>
                <a:gd name="T77" fmla="*/ 10 h 12"/>
                <a:gd name="T78" fmla="*/ 4 w 12"/>
                <a:gd name="T79" fmla="*/ 10 h 12"/>
                <a:gd name="T80" fmla="*/ 4 w 12"/>
                <a:gd name="T81" fmla="*/ 10 h 12"/>
                <a:gd name="T82" fmla="*/ 4 w 12"/>
                <a:gd name="T83" fmla="*/ 10 h 12"/>
                <a:gd name="T84" fmla="*/ 6 w 12"/>
                <a:gd name="T85" fmla="*/ 12 h 12"/>
                <a:gd name="T86" fmla="*/ 6 w 12"/>
                <a:gd name="T87" fmla="*/ 10 h 12"/>
                <a:gd name="T88" fmla="*/ 6 w 12"/>
                <a:gd name="T89" fmla="*/ 10 h 12"/>
                <a:gd name="T90" fmla="*/ 6 w 12"/>
                <a:gd name="T91" fmla="*/ 10 h 12"/>
                <a:gd name="T92" fmla="*/ 6 w 12"/>
                <a:gd name="T93" fmla="*/ 10 h 12"/>
                <a:gd name="T94" fmla="*/ 8 w 12"/>
                <a:gd name="T95" fmla="*/ 8 h 12"/>
                <a:gd name="T96" fmla="*/ 8 w 12"/>
                <a:gd name="T97" fmla="*/ 8 h 12"/>
                <a:gd name="T98" fmla="*/ 8 w 12"/>
                <a:gd name="T99" fmla="*/ 8 h 12"/>
                <a:gd name="T100" fmla="*/ 10 w 12"/>
                <a:gd name="T101" fmla="*/ 8 h 12"/>
                <a:gd name="T102" fmla="*/ 8 w 12"/>
                <a:gd name="T103" fmla="*/ 8 h 12"/>
                <a:gd name="T104" fmla="*/ 8 w 12"/>
                <a:gd name="T105" fmla="*/ 10 h 12"/>
                <a:gd name="T106" fmla="*/ 8 w 12"/>
                <a:gd name="T107" fmla="*/ 10 h 12"/>
                <a:gd name="T108" fmla="*/ 10 w 12"/>
                <a:gd name="T109" fmla="*/ 10 h 12"/>
                <a:gd name="T110" fmla="*/ 10 w 12"/>
                <a:gd name="T111" fmla="*/ 10 h 12"/>
                <a:gd name="T112" fmla="*/ 10 w 12"/>
                <a:gd name="T113" fmla="*/ 10 h 12"/>
                <a:gd name="T114" fmla="*/ 10 w 12"/>
                <a:gd name="T115" fmla="*/ 10 h 12"/>
                <a:gd name="T116" fmla="*/ 10 w 12"/>
                <a:gd name="T117" fmla="*/ 8 h 12"/>
                <a:gd name="T118" fmla="*/ 12 w 12"/>
                <a:gd name="T119" fmla="*/ 8 h 12"/>
                <a:gd name="T120" fmla="*/ 12 w 12"/>
                <a:gd name="T121" fmla="*/ 8 h 12"/>
                <a:gd name="T122" fmla="*/ 12 w 12"/>
                <a:gd name="T123" fmla="*/ 6 h 12"/>
                <a:gd name="T124" fmla="*/ 12 w 12"/>
                <a:gd name="T125"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 h="12">
                  <a:moveTo>
                    <a:pt x="12" y="6"/>
                  </a:moveTo>
                  <a:lnTo>
                    <a:pt x="12" y="6"/>
                  </a:lnTo>
                  <a:lnTo>
                    <a:pt x="12" y="4"/>
                  </a:lnTo>
                  <a:lnTo>
                    <a:pt x="10" y="4"/>
                  </a:lnTo>
                  <a:lnTo>
                    <a:pt x="10" y="4"/>
                  </a:lnTo>
                  <a:lnTo>
                    <a:pt x="8" y="4"/>
                  </a:lnTo>
                  <a:lnTo>
                    <a:pt x="8" y="2"/>
                  </a:lnTo>
                  <a:lnTo>
                    <a:pt x="8" y="2"/>
                  </a:lnTo>
                  <a:lnTo>
                    <a:pt x="6" y="0"/>
                  </a:lnTo>
                  <a:lnTo>
                    <a:pt x="6" y="0"/>
                  </a:lnTo>
                  <a:lnTo>
                    <a:pt x="6" y="2"/>
                  </a:lnTo>
                  <a:lnTo>
                    <a:pt x="6" y="2"/>
                  </a:lnTo>
                  <a:lnTo>
                    <a:pt x="6" y="2"/>
                  </a:lnTo>
                  <a:lnTo>
                    <a:pt x="6" y="4"/>
                  </a:lnTo>
                  <a:lnTo>
                    <a:pt x="6" y="4"/>
                  </a:lnTo>
                  <a:lnTo>
                    <a:pt x="4" y="4"/>
                  </a:lnTo>
                  <a:lnTo>
                    <a:pt x="4" y="4"/>
                  </a:lnTo>
                  <a:lnTo>
                    <a:pt x="4" y="4"/>
                  </a:lnTo>
                  <a:lnTo>
                    <a:pt x="4" y="4"/>
                  </a:lnTo>
                  <a:lnTo>
                    <a:pt x="4" y="4"/>
                  </a:lnTo>
                  <a:lnTo>
                    <a:pt x="6" y="4"/>
                  </a:lnTo>
                  <a:lnTo>
                    <a:pt x="6" y="6"/>
                  </a:lnTo>
                  <a:lnTo>
                    <a:pt x="4" y="6"/>
                  </a:lnTo>
                  <a:lnTo>
                    <a:pt x="2" y="6"/>
                  </a:lnTo>
                  <a:lnTo>
                    <a:pt x="2" y="6"/>
                  </a:lnTo>
                  <a:lnTo>
                    <a:pt x="4" y="6"/>
                  </a:lnTo>
                  <a:lnTo>
                    <a:pt x="4" y="6"/>
                  </a:lnTo>
                  <a:lnTo>
                    <a:pt x="6" y="8"/>
                  </a:lnTo>
                  <a:lnTo>
                    <a:pt x="2" y="10"/>
                  </a:lnTo>
                  <a:lnTo>
                    <a:pt x="2" y="8"/>
                  </a:lnTo>
                  <a:lnTo>
                    <a:pt x="0" y="8"/>
                  </a:lnTo>
                  <a:lnTo>
                    <a:pt x="0" y="10"/>
                  </a:lnTo>
                  <a:lnTo>
                    <a:pt x="0" y="10"/>
                  </a:lnTo>
                  <a:lnTo>
                    <a:pt x="0" y="10"/>
                  </a:lnTo>
                  <a:lnTo>
                    <a:pt x="0" y="10"/>
                  </a:lnTo>
                  <a:lnTo>
                    <a:pt x="2" y="10"/>
                  </a:lnTo>
                  <a:lnTo>
                    <a:pt x="2" y="10"/>
                  </a:lnTo>
                  <a:lnTo>
                    <a:pt x="2" y="10"/>
                  </a:lnTo>
                  <a:lnTo>
                    <a:pt x="4" y="10"/>
                  </a:lnTo>
                  <a:lnTo>
                    <a:pt x="4" y="10"/>
                  </a:lnTo>
                  <a:lnTo>
                    <a:pt x="4" y="10"/>
                  </a:lnTo>
                  <a:lnTo>
                    <a:pt x="4" y="10"/>
                  </a:lnTo>
                  <a:lnTo>
                    <a:pt x="6" y="12"/>
                  </a:lnTo>
                  <a:lnTo>
                    <a:pt x="6" y="10"/>
                  </a:lnTo>
                  <a:lnTo>
                    <a:pt x="6" y="10"/>
                  </a:lnTo>
                  <a:lnTo>
                    <a:pt x="6" y="10"/>
                  </a:lnTo>
                  <a:lnTo>
                    <a:pt x="6" y="10"/>
                  </a:lnTo>
                  <a:lnTo>
                    <a:pt x="8" y="8"/>
                  </a:lnTo>
                  <a:lnTo>
                    <a:pt x="8" y="8"/>
                  </a:lnTo>
                  <a:lnTo>
                    <a:pt x="8" y="8"/>
                  </a:lnTo>
                  <a:lnTo>
                    <a:pt x="10" y="8"/>
                  </a:lnTo>
                  <a:lnTo>
                    <a:pt x="8" y="8"/>
                  </a:lnTo>
                  <a:lnTo>
                    <a:pt x="8" y="10"/>
                  </a:lnTo>
                  <a:lnTo>
                    <a:pt x="8" y="10"/>
                  </a:lnTo>
                  <a:lnTo>
                    <a:pt x="10" y="10"/>
                  </a:lnTo>
                  <a:lnTo>
                    <a:pt x="10" y="10"/>
                  </a:lnTo>
                  <a:lnTo>
                    <a:pt x="10" y="10"/>
                  </a:lnTo>
                  <a:lnTo>
                    <a:pt x="10" y="10"/>
                  </a:lnTo>
                  <a:lnTo>
                    <a:pt x="10" y="8"/>
                  </a:lnTo>
                  <a:lnTo>
                    <a:pt x="12" y="8"/>
                  </a:lnTo>
                  <a:lnTo>
                    <a:pt x="12" y="8"/>
                  </a:lnTo>
                  <a:lnTo>
                    <a:pt x="12" y="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66">
              <a:extLst>
                <a:ext uri="{FF2B5EF4-FFF2-40B4-BE49-F238E27FC236}">
                  <a16:creationId xmlns:a16="http://schemas.microsoft.com/office/drawing/2014/main" id="{6CC8975E-674B-4124-BCAB-5FBE78C144AA}"/>
                </a:ext>
              </a:extLst>
            </p:cNvPr>
            <p:cNvSpPr>
              <a:spLocks/>
            </p:cNvSpPr>
            <p:nvPr/>
          </p:nvSpPr>
          <p:spPr bwMode="auto">
            <a:xfrm>
              <a:off x="5721351" y="8728075"/>
              <a:ext cx="15875" cy="15875"/>
            </a:xfrm>
            <a:custGeom>
              <a:avLst/>
              <a:gdLst>
                <a:gd name="T0" fmla="*/ 8 w 10"/>
                <a:gd name="T1" fmla="*/ 0 h 10"/>
                <a:gd name="T2" fmla="*/ 10 w 10"/>
                <a:gd name="T3" fmla="*/ 0 h 10"/>
                <a:gd name="T4" fmla="*/ 6 w 10"/>
                <a:gd name="T5" fmla="*/ 0 h 10"/>
                <a:gd name="T6" fmla="*/ 4 w 10"/>
                <a:gd name="T7" fmla="*/ 0 h 10"/>
                <a:gd name="T8" fmla="*/ 4 w 10"/>
                <a:gd name="T9" fmla="*/ 0 h 10"/>
                <a:gd name="T10" fmla="*/ 4 w 10"/>
                <a:gd name="T11" fmla="*/ 2 h 10"/>
                <a:gd name="T12" fmla="*/ 4 w 10"/>
                <a:gd name="T13" fmla="*/ 2 h 10"/>
                <a:gd name="T14" fmla="*/ 4 w 10"/>
                <a:gd name="T15" fmla="*/ 4 h 10"/>
                <a:gd name="T16" fmla="*/ 2 w 10"/>
                <a:gd name="T17" fmla="*/ 4 h 10"/>
                <a:gd name="T18" fmla="*/ 2 w 10"/>
                <a:gd name="T19" fmla="*/ 4 h 10"/>
                <a:gd name="T20" fmla="*/ 2 w 10"/>
                <a:gd name="T21" fmla="*/ 2 h 10"/>
                <a:gd name="T22" fmla="*/ 0 w 10"/>
                <a:gd name="T23" fmla="*/ 4 h 10"/>
                <a:gd name="T24" fmla="*/ 2 w 10"/>
                <a:gd name="T25" fmla="*/ 4 h 10"/>
                <a:gd name="T26" fmla="*/ 0 w 10"/>
                <a:gd name="T27" fmla="*/ 6 h 10"/>
                <a:gd name="T28" fmla="*/ 2 w 10"/>
                <a:gd name="T29" fmla="*/ 6 h 10"/>
                <a:gd name="T30" fmla="*/ 2 w 10"/>
                <a:gd name="T31" fmla="*/ 6 h 10"/>
                <a:gd name="T32" fmla="*/ 4 w 10"/>
                <a:gd name="T33" fmla="*/ 6 h 10"/>
                <a:gd name="T34" fmla="*/ 6 w 10"/>
                <a:gd name="T35" fmla="*/ 6 h 10"/>
                <a:gd name="T36" fmla="*/ 6 w 10"/>
                <a:gd name="T37" fmla="*/ 8 h 10"/>
                <a:gd name="T38" fmla="*/ 4 w 10"/>
                <a:gd name="T39" fmla="*/ 8 h 10"/>
                <a:gd name="T40" fmla="*/ 4 w 10"/>
                <a:gd name="T41" fmla="*/ 10 h 10"/>
                <a:gd name="T42" fmla="*/ 6 w 10"/>
                <a:gd name="T43" fmla="*/ 10 h 10"/>
                <a:gd name="T44" fmla="*/ 6 w 10"/>
                <a:gd name="T45" fmla="*/ 10 h 10"/>
                <a:gd name="T46" fmla="*/ 8 w 10"/>
                <a:gd name="T47" fmla="*/ 10 h 10"/>
                <a:gd name="T48" fmla="*/ 8 w 10"/>
                <a:gd name="T49" fmla="*/ 8 h 10"/>
                <a:gd name="T50" fmla="*/ 8 w 10"/>
                <a:gd name="T51" fmla="*/ 8 h 10"/>
                <a:gd name="T52" fmla="*/ 8 w 10"/>
                <a:gd name="T53" fmla="*/ 6 h 10"/>
                <a:gd name="T54" fmla="*/ 8 w 10"/>
                <a:gd name="T55" fmla="*/ 6 h 10"/>
                <a:gd name="T56" fmla="*/ 8 w 10"/>
                <a:gd name="T57" fmla="*/ 4 h 10"/>
                <a:gd name="T58" fmla="*/ 8 w 10"/>
                <a:gd name="T59" fmla="*/ 4 h 10"/>
                <a:gd name="T60" fmla="*/ 10 w 10"/>
                <a:gd name="T61" fmla="*/ 4 h 10"/>
                <a:gd name="T62" fmla="*/ 10 w 10"/>
                <a:gd name="T6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10">
                  <a:moveTo>
                    <a:pt x="8" y="2"/>
                  </a:moveTo>
                  <a:lnTo>
                    <a:pt x="8" y="0"/>
                  </a:lnTo>
                  <a:lnTo>
                    <a:pt x="10" y="0"/>
                  </a:lnTo>
                  <a:lnTo>
                    <a:pt x="10" y="0"/>
                  </a:lnTo>
                  <a:lnTo>
                    <a:pt x="6" y="0"/>
                  </a:lnTo>
                  <a:lnTo>
                    <a:pt x="6" y="0"/>
                  </a:lnTo>
                  <a:lnTo>
                    <a:pt x="6" y="0"/>
                  </a:lnTo>
                  <a:lnTo>
                    <a:pt x="4" y="0"/>
                  </a:lnTo>
                  <a:lnTo>
                    <a:pt x="4" y="0"/>
                  </a:lnTo>
                  <a:lnTo>
                    <a:pt x="4" y="0"/>
                  </a:lnTo>
                  <a:lnTo>
                    <a:pt x="4" y="2"/>
                  </a:lnTo>
                  <a:lnTo>
                    <a:pt x="4" y="2"/>
                  </a:lnTo>
                  <a:lnTo>
                    <a:pt x="4" y="2"/>
                  </a:lnTo>
                  <a:lnTo>
                    <a:pt x="4" y="2"/>
                  </a:lnTo>
                  <a:lnTo>
                    <a:pt x="6" y="4"/>
                  </a:lnTo>
                  <a:lnTo>
                    <a:pt x="4" y="4"/>
                  </a:lnTo>
                  <a:lnTo>
                    <a:pt x="4" y="4"/>
                  </a:lnTo>
                  <a:lnTo>
                    <a:pt x="2" y="4"/>
                  </a:lnTo>
                  <a:lnTo>
                    <a:pt x="2" y="4"/>
                  </a:lnTo>
                  <a:lnTo>
                    <a:pt x="2" y="4"/>
                  </a:lnTo>
                  <a:lnTo>
                    <a:pt x="2" y="2"/>
                  </a:lnTo>
                  <a:lnTo>
                    <a:pt x="2" y="2"/>
                  </a:lnTo>
                  <a:lnTo>
                    <a:pt x="0" y="2"/>
                  </a:lnTo>
                  <a:lnTo>
                    <a:pt x="0" y="4"/>
                  </a:lnTo>
                  <a:lnTo>
                    <a:pt x="2" y="4"/>
                  </a:lnTo>
                  <a:lnTo>
                    <a:pt x="2" y="4"/>
                  </a:lnTo>
                  <a:lnTo>
                    <a:pt x="0" y="4"/>
                  </a:lnTo>
                  <a:lnTo>
                    <a:pt x="0" y="6"/>
                  </a:lnTo>
                  <a:lnTo>
                    <a:pt x="0" y="6"/>
                  </a:lnTo>
                  <a:lnTo>
                    <a:pt x="2" y="6"/>
                  </a:lnTo>
                  <a:lnTo>
                    <a:pt x="2" y="6"/>
                  </a:lnTo>
                  <a:lnTo>
                    <a:pt x="2" y="6"/>
                  </a:lnTo>
                  <a:lnTo>
                    <a:pt x="2" y="6"/>
                  </a:lnTo>
                  <a:lnTo>
                    <a:pt x="4" y="6"/>
                  </a:lnTo>
                  <a:lnTo>
                    <a:pt x="4" y="6"/>
                  </a:lnTo>
                  <a:lnTo>
                    <a:pt x="6" y="6"/>
                  </a:lnTo>
                  <a:lnTo>
                    <a:pt x="6" y="6"/>
                  </a:lnTo>
                  <a:lnTo>
                    <a:pt x="6" y="8"/>
                  </a:lnTo>
                  <a:lnTo>
                    <a:pt x="4" y="8"/>
                  </a:lnTo>
                  <a:lnTo>
                    <a:pt x="4" y="8"/>
                  </a:lnTo>
                  <a:lnTo>
                    <a:pt x="4" y="8"/>
                  </a:lnTo>
                  <a:lnTo>
                    <a:pt x="4" y="10"/>
                  </a:lnTo>
                  <a:lnTo>
                    <a:pt x="4" y="10"/>
                  </a:lnTo>
                  <a:lnTo>
                    <a:pt x="6" y="10"/>
                  </a:lnTo>
                  <a:lnTo>
                    <a:pt x="6" y="10"/>
                  </a:lnTo>
                  <a:lnTo>
                    <a:pt x="6" y="10"/>
                  </a:lnTo>
                  <a:lnTo>
                    <a:pt x="8" y="10"/>
                  </a:lnTo>
                  <a:lnTo>
                    <a:pt x="8" y="10"/>
                  </a:lnTo>
                  <a:lnTo>
                    <a:pt x="8" y="10"/>
                  </a:lnTo>
                  <a:lnTo>
                    <a:pt x="8" y="8"/>
                  </a:lnTo>
                  <a:lnTo>
                    <a:pt x="8" y="8"/>
                  </a:lnTo>
                  <a:lnTo>
                    <a:pt x="8" y="8"/>
                  </a:lnTo>
                  <a:lnTo>
                    <a:pt x="8" y="8"/>
                  </a:lnTo>
                  <a:lnTo>
                    <a:pt x="8" y="6"/>
                  </a:lnTo>
                  <a:lnTo>
                    <a:pt x="8" y="6"/>
                  </a:lnTo>
                  <a:lnTo>
                    <a:pt x="8" y="6"/>
                  </a:lnTo>
                  <a:lnTo>
                    <a:pt x="8" y="6"/>
                  </a:lnTo>
                  <a:lnTo>
                    <a:pt x="8" y="4"/>
                  </a:lnTo>
                  <a:lnTo>
                    <a:pt x="8" y="4"/>
                  </a:lnTo>
                  <a:lnTo>
                    <a:pt x="8" y="4"/>
                  </a:lnTo>
                  <a:lnTo>
                    <a:pt x="10" y="4"/>
                  </a:lnTo>
                  <a:lnTo>
                    <a:pt x="10" y="4"/>
                  </a:lnTo>
                  <a:lnTo>
                    <a:pt x="10" y="2"/>
                  </a:lnTo>
                  <a:lnTo>
                    <a:pt x="10" y="2"/>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67">
              <a:extLst>
                <a:ext uri="{FF2B5EF4-FFF2-40B4-BE49-F238E27FC236}">
                  <a16:creationId xmlns:a16="http://schemas.microsoft.com/office/drawing/2014/main" id="{5CF66D25-5619-4865-B501-4E54D7089C2B}"/>
                </a:ext>
              </a:extLst>
            </p:cNvPr>
            <p:cNvSpPr>
              <a:spLocks/>
            </p:cNvSpPr>
            <p:nvPr/>
          </p:nvSpPr>
          <p:spPr bwMode="auto">
            <a:xfrm>
              <a:off x="5743576" y="8740775"/>
              <a:ext cx="6350" cy="6350"/>
            </a:xfrm>
            <a:custGeom>
              <a:avLst/>
              <a:gdLst>
                <a:gd name="T0" fmla="*/ 2 w 4"/>
                <a:gd name="T1" fmla="*/ 2 h 4"/>
                <a:gd name="T2" fmla="*/ 2 w 4"/>
                <a:gd name="T3" fmla="*/ 0 h 4"/>
                <a:gd name="T4" fmla="*/ 2 w 4"/>
                <a:gd name="T5" fmla="*/ 0 h 4"/>
                <a:gd name="T6" fmla="*/ 2 w 4"/>
                <a:gd name="T7" fmla="*/ 0 h 4"/>
                <a:gd name="T8" fmla="*/ 0 w 4"/>
                <a:gd name="T9" fmla="*/ 0 h 4"/>
                <a:gd name="T10" fmla="*/ 0 w 4"/>
                <a:gd name="T11" fmla="*/ 2 h 4"/>
                <a:gd name="T12" fmla="*/ 0 w 4"/>
                <a:gd name="T13" fmla="*/ 2 h 4"/>
                <a:gd name="T14" fmla="*/ 0 w 4"/>
                <a:gd name="T15" fmla="*/ 4 h 4"/>
                <a:gd name="T16" fmla="*/ 0 w 4"/>
                <a:gd name="T17" fmla="*/ 4 h 4"/>
                <a:gd name="T18" fmla="*/ 2 w 4"/>
                <a:gd name="T19" fmla="*/ 4 h 4"/>
                <a:gd name="T20" fmla="*/ 2 w 4"/>
                <a:gd name="T21" fmla="*/ 4 h 4"/>
                <a:gd name="T22" fmla="*/ 4 w 4"/>
                <a:gd name="T23" fmla="*/ 4 h 4"/>
                <a:gd name="T24" fmla="*/ 4 w 4"/>
                <a:gd name="T25" fmla="*/ 4 h 4"/>
                <a:gd name="T26" fmla="*/ 2 w 4"/>
                <a:gd name="T27" fmla="*/ 2 h 4"/>
                <a:gd name="T28" fmla="*/ 2 w 4"/>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4">
                  <a:moveTo>
                    <a:pt x="2" y="2"/>
                  </a:moveTo>
                  <a:lnTo>
                    <a:pt x="2" y="0"/>
                  </a:lnTo>
                  <a:lnTo>
                    <a:pt x="2" y="0"/>
                  </a:lnTo>
                  <a:lnTo>
                    <a:pt x="2" y="0"/>
                  </a:lnTo>
                  <a:lnTo>
                    <a:pt x="0" y="0"/>
                  </a:lnTo>
                  <a:lnTo>
                    <a:pt x="0" y="2"/>
                  </a:lnTo>
                  <a:lnTo>
                    <a:pt x="0" y="2"/>
                  </a:lnTo>
                  <a:lnTo>
                    <a:pt x="0" y="4"/>
                  </a:lnTo>
                  <a:lnTo>
                    <a:pt x="0" y="4"/>
                  </a:lnTo>
                  <a:lnTo>
                    <a:pt x="2" y="4"/>
                  </a:lnTo>
                  <a:lnTo>
                    <a:pt x="2" y="4"/>
                  </a:lnTo>
                  <a:lnTo>
                    <a:pt x="4" y="4"/>
                  </a:lnTo>
                  <a:lnTo>
                    <a:pt x="4" y="4"/>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68">
              <a:extLst>
                <a:ext uri="{FF2B5EF4-FFF2-40B4-BE49-F238E27FC236}">
                  <a16:creationId xmlns:a16="http://schemas.microsoft.com/office/drawing/2014/main" id="{3D6C3B69-063D-4649-B52F-84151D182AB8}"/>
                </a:ext>
              </a:extLst>
            </p:cNvPr>
            <p:cNvSpPr>
              <a:spLocks/>
            </p:cNvSpPr>
            <p:nvPr/>
          </p:nvSpPr>
          <p:spPr bwMode="auto">
            <a:xfrm>
              <a:off x="5715001" y="874395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69">
              <a:extLst>
                <a:ext uri="{FF2B5EF4-FFF2-40B4-BE49-F238E27FC236}">
                  <a16:creationId xmlns:a16="http://schemas.microsoft.com/office/drawing/2014/main" id="{65E93A25-387B-4A3D-8B01-D1EA81E73D42}"/>
                </a:ext>
              </a:extLst>
            </p:cNvPr>
            <p:cNvSpPr>
              <a:spLocks/>
            </p:cNvSpPr>
            <p:nvPr/>
          </p:nvSpPr>
          <p:spPr bwMode="auto">
            <a:xfrm>
              <a:off x="5740401" y="8721725"/>
              <a:ext cx="9525" cy="9525"/>
            </a:xfrm>
            <a:custGeom>
              <a:avLst/>
              <a:gdLst>
                <a:gd name="T0" fmla="*/ 4 w 6"/>
                <a:gd name="T1" fmla="*/ 0 h 6"/>
                <a:gd name="T2" fmla="*/ 2 w 6"/>
                <a:gd name="T3" fmla="*/ 0 h 6"/>
                <a:gd name="T4" fmla="*/ 2 w 6"/>
                <a:gd name="T5" fmla="*/ 0 h 6"/>
                <a:gd name="T6" fmla="*/ 0 w 6"/>
                <a:gd name="T7" fmla="*/ 0 h 6"/>
                <a:gd name="T8" fmla="*/ 0 w 6"/>
                <a:gd name="T9" fmla="*/ 2 h 6"/>
                <a:gd name="T10" fmla="*/ 0 w 6"/>
                <a:gd name="T11" fmla="*/ 4 h 6"/>
                <a:gd name="T12" fmla="*/ 0 w 6"/>
                <a:gd name="T13" fmla="*/ 4 h 6"/>
                <a:gd name="T14" fmla="*/ 2 w 6"/>
                <a:gd name="T15" fmla="*/ 6 h 6"/>
                <a:gd name="T16" fmla="*/ 2 w 6"/>
                <a:gd name="T17" fmla="*/ 6 h 6"/>
                <a:gd name="T18" fmla="*/ 4 w 6"/>
                <a:gd name="T19" fmla="*/ 6 h 6"/>
                <a:gd name="T20" fmla="*/ 4 w 6"/>
                <a:gd name="T21" fmla="*/ 4 h 6"/>
                <a:gd name="T22" fmla="*/ 4 w 6"/>
                <a:gd name="T23" fmla="*/ 2 h 6"/>
                <a:gd name="T24" fmla="*/ 6 w 6"/>
                <a:gd name="T25" fmla="*/ 2 h 6"/>
                <a:gd name="T26" fmla="*/ 4 w 6"/>
                <a:gd name="T27" fmla="*/ 0 h 6"/>
                <a:gd name="T28" fmla="*/ 4 w 6"/>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4" y="0"/>
                  </a:moveTo>
                  <a:lnTo>
                    <a:pt x="2" y="0"/>
                  </a:lnTo>
                  <a:lnTo>
                    <a:pt x="2" y="0"/>
                  </a:lnTo>
                  <a:lnTo>
                    <a:pt x="0" y="0"/>
                  </a:lnTo>
                  <a:lnTo>
                    <a:pt x="0" y="2"/>
                  </a:lnTo>
                  <a:lnTo>
                    <a:pt x="0" y="4"/>
                  </a:lnTo>
                  <a:lnTo>
                    <a:pt x="0" y="4"/>
                  </a:lnTo>
                  <a:lnTo>
                    <a:pt x="2" y="6"/>
                  </a:lnTo>
                  <a:lnTo>
                    <a:pt x="2" y="6"/>
                  </a:lnTo>
                  <a:lnTo>
                    <a:pt x="4" y="6"/>
                  </a:lnTo>
                  <a:lnTo>
                    <a:pt x="4" y="4"/>
                  </a:lnTo>
                  <a:lnTo>
                    <a:pt x="4" y="2"/>
                  </a:lnTo>
                  <a:lnTo>
                    <a:pt x="6"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70">
              <a:extLst>
                <a:ext uri="{FF2B5EF4-FFF2-40B4-BE49-F238E27FC236}">
                  <a16:creationId xmlns:a16="http://schemas.microsoft.com/office/drawing/2014/main" id="{3212FA9C-D80B-4740-891C-E17DFD2B58A6}"/>
                </a:ext>
              </a:extLst>
            </p:cNvPr>
            <p:cNvSpPr>
              <a:spLocks/>
            </p:cNvSpPr>
            <p:nvPr/>
          </p:nvSpPr>
          <p:spPr bwMode="auto">
            <a:xfrm>
              <a:off x="5743576" y="8712200"/>
              <a:ext cx="6350" cy="3175"/>
            </a:xfrm>
            <a:custGeom>
              <a:avLst/>
              <a:gdLst>
                <a:gd name="T0" fmla="*/ 2 w 4"/>
                <a:gd name="T1" fmla="*/ 0 h 2"/>
                <a:gd name="T2" fmla="*/ 0 w 4"/>
                <a:gd name="T3" fmla="*/ 0 h 2"/>
                <a:gd name="T4" fmla="*/ 0 w 4"/>
                <a:gd name="T5" fmla="*/ 0 h 2"/>
                <a:gd name="T6" fmla="*/ 0 w 4"/>
                <a:gd name="T7" fmla="*/ 0 h 2"/>
                <a:gd name="T8" fmla="*/ 0 w 4"/>
                <a:gd name="T9" fmla="*/ 2 h 2"/>
                <a:gd name="T10" fmla="*/ 0 w 4"/>
                <a:gd name="T11" fmla="*/ 2 h 2"/>
                <a:gd name="T12" fmla="*/ 2 w 4"/>
                <a:gd name="T13" fmla="*/ 2 h 2"/>
                <a:gd name="T14" fmla="*/ 2 w 4"/>
                <a:gd name="T15" fmla="*/ 2 h 2"/>
                <a:gd name="T16" fmla="*/ 4 w 4"/>
                <a:gd name="T17" fmla="*/ 2 h 2"/>
                <a:gd name="T18" fmla="*/ 4 w 4"/>
                <a:gd name="T19" fmla="*/ 0 h 2"/>
                <a:gd name="T20" fmla="*/ 4 w 4"/>
                <a:gd name="T21" fmla="*/ 0 h 2"/>
                <a:gd name="T22" fmla="*/ 4 w 4"/>
                <a:gd name="T23" fmla="*/ 0 h 2"/>
                <a:gd name="T24" fmla="*/ 2 w 4"/>
                <a:gd name="T25" fmla="*/ 0 h 2"/>
                <a:gd name="T26" fmla="*/ 2 w 4"/>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2">
                  <a:moveTo>
                    <a:pt x="2" y="0"/>
                  </a:moveTo>
                  <a:lnTo>
                    <a:pt x="0" y="0"/>
                  </a:lnTo>
                  <a:lnTo>
                    <a:pt x="0" y="0"/>
                  </a:lnTo>
                  <a:lnTo>
                    <a:pt x="0" y="0"/>
                  </a:lnTo>
                  <a:lnTo>
                    <a:pt x="0" y="2"/>
                  </a:lnTo>
                  <a:lnTo>
                    <a:pt x="0" y="2"/>
                  </a:lnTo>
                  <a:lnTo>
                    <a:pt x="2" y="2"/>
                  </a:lnTo>
                  <a:lnTo>
                    <a:pt x="2" y="2"/>
                  </a:lnTo>
                  <a:lnTo>
                    <a:pt x="4" y="2"/>
                  </a:lnTo>
                  <a:lnTo>
                    <a:pt x="4" y="0"/>
                  </a:lnTo>
                  <a:lnTo>
                    <a:pt x="4" y="0"/>
                  </a:lnTo>
                  <a:lnTo>
                    <a:pt x="4"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71">
              <a:extLst>
                <a:ext uri="{FF2B5EF4-FFF2-40B4-BE49-F238E27FC236}">
                  <a16:creationId xmlns:a16="http://schemas.microsoft.com/office/drawing/2014/main" id="{B39F1CA4-78E9-4FAF-955B-1EC42F8BEB94}"/>
                </a:ext>
              </a:extLst>
            </p:cNvPr>
            <p:cNvSpPr>
              <a:spLocks/>
            </p:cNvSpPr>
            <p:nvPr/>
          </p:nvSpPr>
          <p:spPr bwMode="auto">
            <a:xfrm>
              <a:off x="5734051" y="8696325"/>
              <a:ext cx="9525" cy="12700"/>
            </a:xfrm>
            <a:custGeom>
              <a:avLst/>
              <a:gdLst>
                <a:gd name="T0" fmla="*/ 6 w 6"/>
                <a:gd name="T1" fmla="*/ 4 h 8"/>
                <a:gd name="T2" fmla="*/ 6 w 6"/>
                <a:gd name="T3" fmla="*/ 4 h 8"/>
                <a:gd name="T4" fmla="*/ 6 w 6"/>
                <a:gd name="T5" fmla="*/ 2 h 8"/>
                <a:gd name="T6" fmla="*/ 4 w 6"/>
                <a:gd name="T7" fmla="*/ 2 h 8"/>
                <a:gd name="T8" fmla="*/ 4 w 6"/>
                <a:gd name="T9" fmla="*/ 2 h 8"/>
                <a:gd name="T10" fmla="*/ 2 w 6"/>
                <a:gd name="T11" fmla="*/ 2 h 8"/>
                <a:gd name="T12" fmla="*/ 2 w 6"/>
                <a:gd name="T13" fmla="*/ 0 h 8"/>
                <a:gd name="T14" fmla="*/ 2 w 6"/>
                <a:gd name="T15" fmla="*/ 0 h 8"/>
                <a:gd name="T16" fmla="*/ 2 w 6"/>
                <a:gd name="T17" fmla="*/ 0 h 8"/>
                <a:gd name="T18" fmla="*/ 0 w 6"/>
                <a:gd name="T19" fmla="*/ 0 h 8"/>
                <a:gd name="T20" fmla="*/ 2 w 6"/>
                <a:gd name="T21" fmla="*/ 2 h 8"/>
                <a:gd name="T22" fmla="*/ 2 w 6"/>
                <a:gd name="T23" fmla="*/ 2 h 8"/>
                <a:gd name="T24" fmla="*/ 2 w 6"/>
                <a:gd name="T25" fmla="*/ 4 h 8"/>
                <a:gd name="T26" fmla="*/ 2 w 6"/>
                <a:gd name="T27" fmla="*/ 4 h 8"/>
                <a:gd name="T28" fmla="*/ 4 w 6"/>
                <a:gd name="T29" fmla="*/ 6 h 8"/>
                <a:gd name="T30" fmla="*/ 4 w 6"/>
                <a:gd name="T31" fmla="*/ 6 h 8"/>
                <a:gd name="T32" fmla="*/ 2 w 6"/>
                <a:gd name="T33" fmla="*/ 6 h 8"/>
                <a:gd name="T34" fmla="*/ 2 w 6"/>
                <a:gd name="T35" fmla="*/ 8 h 8"/>
                <a:gd name="T36" fmla="*/ 2 w 6"/>
                <a:gd name="T37" fmla="*/ 8 h 8"/>
                <a:gd name="T38" fmla="*/ 2 w 6"/>
                <a:gd name="T39" fmla="*/ 8 h 8"/>
                <a:gd name="T40" fmla="*/ 4 w 6"/>
                <a:gd name="T41" fmla="*/ 8 h 8"/>
                <a:gd name="T42" fmla="*/ 4 w 6"/>
                <a:gd name="T43" fmla="*/ 8 h 8"/>
                <a:gd name="T44" fmla="*/ 4 w 6"/>
                <a:gd name="T45" fmla="*/ 8 h 8"/>
                <a:gd name="T46" fmla="*/ 6 w 6"/>
                <a:gd name="T47" fmla="*/ 6 h 8"/>
                <a:gd name="T48" fmla="*/ 6 w 6"/>
                <a:gd name="T49" fmla="*/ 6 h 8"/>
                <a:gd name="T50" fmla="*/ 6 w 6"/>
                <a:gd name="T51" fmla="*/ 6 h 8"/>
                <a:gd name="T52" fmla="*/ 6 w 6"/>
                <a:gd name="T53" fmla="*/ 6 h 8"/>
                <a:gd name="T54" fmla="*/ 6 w 6"/>
                <a:gd name="T55" fmla="*/ 4 h 8"/>
                <a:gd name="T56" fmla="*/ 6 w 6"/>
                <a:gd name="T5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8">
                  <a:moveTo>
                    <a:pt x="6" y="4"/>
                  </a:moveTo>
                  <a:lnTo>
                    <a:pt x="6" y="4"/>
                  </a:lnTo>
                  <a:lnTo>
                    <a:pt x="6" y="2"/>
                  </a:lnTo>
                  <a:lnTo>
                    <a:pt x="4" y="2"/>
                  </a:lnTo>
                  <a:lnTo>
                    <a:pt x="4" y="2"/>
                  </a:lnTo>
                  <a:lnTo>
                    <a:pt x="2" y="2"/>
                  </a:lnTo>
                  <a:lnTo>
                    <a:pt x="2" y="0"/>
                  </a:lnTo>
                  <a:lnTo>
                    <a:pt x="2" y="0"/>
                  </a:lnTo>
                  <a:lnTo>
                    <a:pt x="2" y="0"/>
                  </a:lnTo>
                  <a:lnTo>
                    <a:pt x="0" y="0"/>
                  </a:lnTo>
                  <a:lnTo>
                    <a:pt x="2" y="2"/>
                  </a:lnTo>
                  <a:lnTo>
                    <a:pt x="2" y="2"/>
                  </a:lnTo>
                  <a:lnTo>
                    <a:pt x="2" y="4"/>
                  </a:lnTo>
                  <a:lnTo>
                    <a:pt x="2" y="4"/>
                  </a:lnTo>
                  <a:lnTo>
                    <a:pt x="4" y="6"/>
                  </a:lnTo>
                  <a:lnTo>
                    <a:pt x="4" y="6"/>
                  </a:lnTo>
                  <a:lnTo>
                    <a:pt x="2" y="6"/>
                  </a:lnTo>
                  <a:lnTo>
                    <a:pt x="2" y="8"/>
                  </a:lnTo>
                  <a:lnTo>
                    <a:pt x="2" y="8"/>
                  </a:lnTo>
                  <a:lnTo>
                    <a:pt x="2" y="8"/>
                  </a:lnTo>
                  <a:lnTo>
                    <a:pt x="4" y="8"/>
                  </a:lnTo>
                  <a:lnTo>
                    <a:pt x="4" y="8"/>
                  </a:lnTo>
                  <a:lnTo>
                    <a:pt x="4" y="8"/>
                  </a:lnTo>
                  <a:lnTo>
                    <a:pt x="6" y="6"/>
                  </a:lnTo>
                  <a:lnTo>
                    <a:pt x="6" y="6"/>
                  </a:lnTo>
                  <a:lnTo>
                    <a:pt x="6" y="6"/>
                  </a:lnTo>
                  <a:lnTo>
                    <a:pt x="6" y="6"/>
                  </a:lnTo>
                  <a:lnTo>
                    <a:pt x="6" y="4"/>
                  </a:ln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2">
              <a:extLst>
                <a:ext uri="{FF2B5EF4-FFF2-40B4-BE49-F238E27FC236}">
                  <a16:creationId xmlns:a16="http://schemas.microsoft.com/office/drawing/2014/main" id="{D28A00E7-7427-4359-8367-A6AAC7E26688}"/>
                </a:ext>
              </a:extLst>
            </p:cNvPr>
            <p:cNvSpPr>
              <a:spLocks/>
            </p:cNvSpPr>
            <p:nvPr/>
          </p:nvSpPr>
          <p:spPr bwMode="auto">
            <a:xfrm>
              <a:off x="5711826" y="8689975"/>
              <a:ext cx="19050" cy="19050"/>
            </a:xfrm>
            <a:custGeom>
              <a:avLst/>
              <a:gdLst>
                <a:gd name="T0" fmla="*/ 12 w 12"/>
                <a:gd name="T1" fmla="*/ 10 h 12"/>
                <a:gd name="T2" fmla="*/ 10 w 12"/>
                <a:gd name="T3" fmla="*/ 8 h 12"/>
                <a:gd name="T4" fmla="*/ 10 w 12"/>
                <a:gd name="T5" fmla="*/ 8 h 12"/>
                <a:gd name="T6" fmla="*/ 10 w 12"/>
                <a:gd name="T7" fmla="*/ 8 h 12"/>
                <a:gd name="T8" fmla="*/ 10 w 12"/>
                <a:gd name="T9" fmla="*/ 8 h 12"/>
                <a:gd name="T10" fmla="*/ 10 w 12"/>
                <a:gd name="T11" fmla="*/ 6 h 12"/>
                <a:gd name="T12" fmla="*/ 10 w 12"/>
                <a:gd name="T13" fmla="*/ 6 h 12"/>
                <a:gd name="T14" fmla="*/ 10 w 12"/>
                <a:gd name="T15" fmla="*/ 6 h 12"/>
                <a:gd name="T16" fmla="*/ 10 w 12"/>
                <a:gd name="T17" fmla="*/ 6 h 12"/>
                <a:gd name="T18" fmla="*/ 10 w 12"/>
                <a:gd name="T19" fmla="*/ 6 h 12"/>
                <a:gd name="T20" fmla="*/ 8 w 12"/>
                <a:gd name="T21" fmla="*/ 4 h 12"/>
                <a:gd name="T22" fmla="*/ 8 w 12"/>
                <a:gd name="T23" fmla="*/ 4 h 12"/>
                <a:gd name="T24" fmla="*/ 8 w 12"/>
                <a:gd name="T25" fmla="*/ 4 h 12"/>
                <a:gd name="T26" fmla="*/ 8 w 12"/>
                <a:gd name="T27" fmla="*/ 2 h 12"/>
                <a:gd name="T28" fmla="*/ 6 w 12"/>
                <a:gd name="T29" fmla="*/ 2 h 12"/>
                <a:gd name="T30" fmla="*/ 4 w 12"/>
                <a:gd name="T31" fmla="*/ 2 h 12"/>
                <a:gd name="T32" fmla="*/ 4 w 12"/>
                <a:gd name="T33" fmla="*/ 2 h 12"/>
                <a:gd name="T34" fmla="*/ 2 w 12"/>
                <a:gd name="T35" fmla="*/ 2 h 12"/>
                <a:gd name="T36" fmla="*/ 2 w 12"/>
                <a:gd name="T37" fmla="*/ 2 h 12"/>
                <a:gd name="T38" fmla="*/ 2 w 12"/>
                <a:gd name="T39" fmla="*/ 0 h 12"/>
                <a:gd name="T40" fmla="*/ 2 w 12"/>
                <a:gd name="T41" fmla="*/ 0 h 12"/>
                <a:gd name="T42" fmla="*/ 2 w 12"/>
                <a:gd name="T43" fmla="*/ 0 h 12"/>
                <a:gd name="T44" fmla="*/ 0 w 12"/>
                <a:gd name="T45" fmla="*/ 0 h 12"/>
                <a:gd name="T46" fmla="*/ 0 w 12"/>
                <a:gd name="T47" fmla="*/ 2 h 12"/>
                <a:gd name="T48" fmla="*/ 0 w 12"/>
                <a:gd name="T49" fmla="*/ 2 h 12"/>
                <a:gd name="T50" fmla="*/ 2 w 12"/>
                <a:gd name="T51" fmla="*/ 4 h 12"/>
                <a:gd name="T52" fmla="*/ 2 w 12"/>
                <a:gd name="T53" fmla="*/ 4 h 12"/>
                <a:gd name="T54" fmla="*/ 2 w 12"/>
                <a:gd name="T55" fmla="*/ 4 h 12"/>
                <a:gd name="T56" fmla="*/ 4 w 12"/>
                <a:gd name="T57" fmla="*/ 4 h 12"/>
                <a:gd name="T58" fmla="*/ 4 w 12"/>
                <a:gd name="T59" fmla="*/ 4 h 12"/>
                <a:gd name="T60" fmla="*/ 4 w 12"/>
                <a:gd name="T61" fmla="*/ 6 h 12"/>
                <a:gd name="T62" fmla="*/ 4 w 12"/>
                <a:gd name="T63" fmla="*/ 6 h 12"/>
                <a:gd name="T64" fmla="*/ 4 w 12"/>
                <a:gd name="T65" fmla="*/ 8 h 12"/>
                <a:gd name="T66" fmla="*/ 4 w 12"/>
                <a:gd name="T67" fmla="*/ 8 h 12"/>
                <a:gd name="T68" fmla="*/ 4 w 12"/>
                <a:gd name="T69" fmla="*/ 8 h 12"/>
                <a:gd name="T70" fmla="*/ 2 w 12"/>
                <a:gd name="T71" fmla="*/ 8 h 12"/>
                <a:gd name="T72" fmla="*/ 2 w 12"/>
                <a:gd name="T73" fmla="*/ 8 h 12"/>
                <a:gd name="T74" fmla="*/ 0 w 12"/>
                <a:gd name="T75" fmla="*/ 8 h 12"/>
                <a:gd name="T76" fmla="*/ 2 w 12"/>
                <a:gd name="T77" fmla="*/ 8 h 12"/>
                <a:gd name="T78" fmla="*/ 2 w 12"/>
                <a:gd name="T79" fmla="*/ 8 h 12"/>
                <a:gd name="T80" fmla="*/ 4 w 12"/>
                <a:gd name="T81" fmla="*/ 8 h 12"/>
                <a:gd name="T82" fmla="*/ 4 w 12"/>
                <a:gd name="T83" fmla="*/ 8 h 12"/>
                <a:gd name="T84" fmla="*/ 6 w 12"/>
                <a:gd name="T85" fmla="*/ 8 h 12"/>
                <a:gd name="T86" fmla="*/ 6 w 12"/>
                <a:gd name="T87" fmla="*/ 8 h 12"/>
                <a:gd name="T88" fmla="*/ 8 w 12"/>
                <a:gd name="T89" fmla="*/ 8 h 12"/>
                <a:gd name="T90" fmla="*/ 8 w 12"/>
                <a:gd name="T91" fmla="*/ 10 h 12"/>
                <a:gd name="T92" fmla="*/ 8 w 12"/>
                <a:gd name="T93" fmla="*/ 10 h 12"/>
                <a:gd name="T94" fmla="*/ 10 w 12"/>
                <a:gd name="T95" fmla="*/ 10 h 12"/>
                <a:gd name="T96" fmla="*/ 10 w 12"/>
                <a:gd name="T97" fmla="*/ 12 h 12"/>
                <a:gd name="T98" fmla="*/ 10 w 12"/>
                <a:gd name="T99" fmla="*/ 12 h 12"/>
                <a:gd name="T100" fmla="*/ 12 w 12"/>
                <a:gd name="T101" fmla="*/ 12 h 12"/>
                <a:gd name="T102" fmla="*/ 12 w 12"/>
                <a:gd name="T103" fmla="*/ 12 h 12"/>
                <a:gd name="T104" fmla="*/ 12 w 12"/>
                <a:gd name="T105" fmla="*/ 10 h 12"/>
                <a:gd name="T106" fmla="*/ 12 w 12"/>
                <a:gd name="T107" fmla="*/ 10 h 12"/>
                <a:gd name="T108" fmla="*/ 12 w 12"/>
                <a:gd name="T109"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 h="12">
                  <a:moveTo>
                    <a:pt x="12" y="10"/>
                  </a:moveTo>
                  <a:lnTo>
                    <a:pt x="10" y="8"/>
                  </a:lnTo>
                  <a:lnTo>
                    <a:pt x="10" y="8"/>
                  </a:lnTo>
                  <a:lnTo>
                    <a:pt x="10" y="8"/>
                  </a:lnTo>
                  <a:lnTo>
                    <a:pt x="10" y="8"/>
                  </a:lnTo>
                  <a:lnTo>
                    <a:pt x="10" y="6"/>
                  </a:lnTo>
                  <a:lnTo>
                    <a:pt x="10" y="6"/>
                  </a:lnTo>
                  <a:lnTo>
                    <a:pt x="10" y="6"/>
                  </a:lnTo>
                  <a:lnTo>
                    <a:pt x="10" y="6"/>
                  </a:lnTo>
                  <a:lnTo>
                    <a:pt x="10" y="6"/>
                  </a:lnTo>
                  <a:lnTo>
                    <a:pt x="8" y="4"/>
                  </a:lnTo>
                  <a:lnTo>
                    <a:pt x="8" y="4"/>
                  </a:lnTo>
                  <a:lnTo>
                    <a:pt x="8" y="4"/>
                  </a:lnTo>
                  <a:lnTo>
                    <a:pt x="8" y="2"/>
                  </a:lnTo>
                  <a:lnTo>
                    <a:pt x="6" y="2"/>
                  </a:lnTo>
                  <a:lnTo>
                    <a:pt x="4" y="2"/>
                  </a:lnTo>
                  <a:lnTo>
                    <a:pt x="4" y="2"/>
                  </a:lnTo>
                  <a:lnTo>
                    <a:pt x="2" y="2"/>
                  </a:lnTo>
                  <a:lnTo>
                    <a:pt x="2" y="2"/>
                  </a:lnTo>
                  <a:lnTo>
                    <a:pt x="2" y="0"/>
                  </a:lnTo>
                  <a:lnTo>
                    <a:pt x="2" y="0"/>
                  </a:lnTo>
                  <a:lnTo>
                    <a:pt x="2" y="0"/>
                  </a:lnTo>
                  <a:lnTo>
                    <a:pt x="0" y="0"/>
                  </a:lnTo>
                  <a:lnTo>
                    <a:pt x="0" y="2"/>
                  </a:lnTo>
                  <a:lnTo>
                    <a:pt x="0" y="2"/>
                  </a:lnTo>
                  <a:lnTo>
                    <a:pt x="2" y="4"/>
                  </a:lnTo>
                  <a:lnTo>
                    <a:pt x="2" y="4"/>
                  </a:lnTo>
                  <a:lnTo>
                    <a:pt x="2" y="4"/>
                  </a:lnTo>
                  <a:lnTo>
                    <a:pt x="4" y="4"/>
                  </a:lnTo>
                  <a:lnTo>
                    <a:pt x="4" y="4"/>
                  </a:lnTo>
                  <a:lnTo>
                    <a:pt x="4" y="6"/>
                  </a:lnTo>
                  <a:lnTo>
                    <a:pt x="4" y="6"/>
                  </a:lnTo>
                  <a:lnTo>
                    <a:pt x="4" y="8"/>
                  </a:lnTo>
                  <a:lnTo>
                    <a:pt x="4" y="8"/>
                  </a:lnTo>
                  <a:lnTo>
                    <a:pt x="4" y="8"/>
                  </a:lnTo>
                  <a:lnTo>
                    <a:pt x="2" y="8"/>
                  </a:lnTo>
                  <a:lnTo>
                    <a:pt x="2" y="8"/>
                  </a:lnTo>
                  <a:lnTo>
                    <a:pt x="0" y="8"/>
                  </a:lnTo>
                  <a:lnTo>
                    <a:pt x="2" y="8"/>
                  </a:lnTo>
                  <a:lnTo>
                    <a:pt x="2" y="8"/>
                  </a:lnTo>
                  <a:lnTo>
                    <a:pt x="4" y="8"/>
                  </a:lnTo>
                  <a:lnTo>
                    <a:pt x="4" y="8"/>
                  </a:lnTo>
                  <a:lnTo>
                    <a:pt x="6" y="8"/>
                  </a:lnTo>
                  <a:lnTo>
                    <a:pt x="6" y="8"/>
                  </a:lnTo>
                  <a:lnTo>
                    <a:pt x="8" y="8"/>
                  </a:lnTo>
                  <a:lnTo>
                    <a:pt x="8" y="10"/>
                  </a:lnTo>
                  <a:lnTo>
                    <a:pt x="8" y="10"/>
                  </a:lnTo>
                  <a:lnTo>
                    <a:pt x="10" y="10"/>
                  </a:lnTo>
                  <a:lnTo>
                    <a:pt x="10" y="12"/>
                  </a:lnTo>
                  <a:lnTo>
                    <a:pt x="10" y="12"/>
                  </a:lnTo>
                  <a:lnTo>
                    <a:pt x="12" y="12"/>
                  </a:lnTo>
                  <a:lnTo>
                    <a:pt x="12" y="12"/>
                  </a:lnTo>
                  <a:lnTo>
                    <a:pt x="12" y="10"/>
                  </a:lnTo>
                  <a:lnTo>
                    <a:pt x="12" y="10"/>
                  </a:lnTo>
                  <a:lnTo>
                    <a:pt x="1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3">
              <a:extLst>
                <a:ext uri="{FF2B5EF4-FFF2-40B4-BE49-F238E27FC236}">
                  <a16:creationId xmlns:a16="http://schemas.microsoft.com/office/drawing/2014/main" id="{4BF5854B-D839-4D60-909F-55E1174FCC24}"/>
                </a:ext>
              </a:extLst>
            </p:cNvPr>
            <p:cNvSpPr>
              <a:spLocks/>
            </p:cNvSpPr>
            <p:nvPr/>
          </p:nvSpPr>
          <p:spPr bwMode="auto">
            <a:xfrm>
              <a:off x="5683251" y="8699500"/>
              <a:ext cx="12700" cy="3175"/>
            </a:xfrm>
            <a:custGeom>
              <a:avLst/>
              <a:gdLst>
                <a:gd name="T0" fmla="*/ 4 w 8"/>
                <a:gd name="T1" fmla="*/ 0 h 2"/>
                <a:gd name="T2" fmla="*/ 2 w 8"/>
                <a:gd name="T3" fmla="*/ 0 h 2"/>
                <a:gd name="T4" fmla="*/ 2 w 8"/>
                <a:gd name="T5" fmla="*/ 2 h 2"/>
                <a:gd name="T6" fmla="*/ 2 w 8"/>
                <a:gd name="T7" fmla="*/ 2 h 2"/>
                <a:gd name="T8" fmla="*/ 0 w 8"/>
                <a:gd name="T9" fmla="*/ 2 h 2"/>
                <a:gd name="T10" fmla="*/ 2 w 8"/>
                <a:gd name="T11" fmla="*/ 2 h 2"/>
                <a:gd name="T12" fmla="*/ 2 w 8"/>
                <a:gd name="T13" fmla="*/ 2 h 2"/>
                <a:gd name="T14" fmla="*/ 4 w 8"/>
                <a:gd name="T15" fmla="*/ 2 h 2"/>
                <a:gd name="T16" fmla="*/ 4 w 8"/>
                <a:gd name="T17" fmla="*/ 2 h 2"/>
                <a:gd name="T18" fmla="*/ 6 w 8"/>
                <a:gd name="T19" fmla="*/ 2 h 2"/>
                <a:gd name="T20" fmla="*/ 6 w 8"/>
                <a:gd name="T21" fmla="*/ 2 h 2"/>
                <a:gd name="T22" fmla="*/ 6 w 8"/>
                <a:gd name="T23" fmla="*/ 2 h 2"/>
                <a:gd name="T24" fmla="*/ 8 w 8"/>
                <a:gd name="T25" fmla="*/ 0 h 2"/>
                <a:gd name="T26" fmla="*/ 6 w 8"/>
                <a:gd name="T27" fmla="*/ 0 h 2"/>
                <a:gd name="T28" fmla="*/ 4 w 8"/>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2">
                  <a:moveTo>
                    <a:pt x="4" y="0"/>
                  </a:moveTo>
                  <a:lnTo>
                    <a:pt x="2" y="0"/>
                  </a:lnTo>
                  <a:lnTo>
                    <a:pt x="2" y="2"/>
                  </a:lnTo>
                  <a:lnTo>
                    <a:pt x="2" y="2"/>
                  </a:lnTo>
                  <a:lnTo>
                    <a:pt x="0" y="2"/>
                  </a:lnTo>
                  <a:lnTo>
                    <a:pt x="2" y="2"/>
                  </a:lnTo>
                  <a:lnTo>
                    <a:pt x="2" y="2"/>
                  </a:lnTo>
                  <a:lnTo>
                    <a:pt x="4" y="2"/>
                  </a:lnTo>
                  <a:lnTo>
                    <a:pt x="4" y="2"/>
                  </a:lnTo>
                  <a:lnTo>
                    <a:pt x="6" y="2"/>
                  </a:lnTo>
                  <a:lnTo>
                    <a:pt x="6" y="2"/>
                  </a:lnTo>
                  <a:lnTo>
                    <a:pt x="6" y="2"/>
                  </a:lnTo>
                  <a:lnTo>
                    <a:pt x="8" y="0"/>
                  </a:lnTo>
                  <a:lnTo>
                    <a:pt x="6"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4">
              <a:extLst>
                <a:ext uri="{FF2B5EF4-FFF2-40B4-BE49-F238E27FC236}">
                  <a16:creationId xmlns:a16="http://schemas.microsoft.com/office/drawing/2014/main" id="{9FE4ABDE-28B0-44BC-B6F7-87B7B5E746C6}"/>
                </a:ext>
              </a:extLst>
            </p:cNvPr>
            <p:cNvSpPr>
              <a:spLocks/>
            </p:cNvSpPr>
            <p:nvPr/>
          </p:nvSpPr>
          <p:spPr bwMode="auto">
            <a:xfrm>
              <a:off x="5683251" y="8705850"/>
              <a:ext cx="12700" cy="9525"/>
            </a:xfrm>
            <a:custGeom>
              <a:avLst/>
              <a:gdLst>
                <a:gd name="T0" fmla="*/ 6 w 8"/>
                <a:gd name="T1" fmla="*/ 2 h 6"/>
                <a:gd name="T2" fmla="*/ 4 w 8"/>
                <a:gd name="T3" fmla="*/ 2 h 6"/>
                <a:gd name="T4" fmla="*/ 4 w 8"/>
                <a:gd name="T5" fmla="*/ 2 h 6"/>
                <a:gd name="T6" fmla="*/ 4 w 8"/>
                <a:gd name="T7" fmla="*/ 2 h 6"/>
                <a:gd name="T8" fmla="*/ 2 w 8"/>
                <a:gd name="T9" fmla="*/ 4 h 6"/>
                <a:gd name="T10" fmla="*/ 2 w 8"/>
                <a:gd name="T11" fmla="*/ 4 h 6"/>
                <a:gd name="T12" fmla="*/ 0 w 8"/>
                <a:gd name="T13" fmla="*/ 4 h 6"/>
                <a:gd name="T14" fmla="*/ 2 w 8"/>
                <a:gd name="T15" fmla="*/ 6 h 6"/>
                <a:gd name="T16" fmla="*/ 2 w 8"/>
                <a:gd name="T17" fmla="*/ 6 h 6"/>
                <a:gd name="T18" fmla="*/ 4 w 8"/>
                <a:gd name="T19" fmla="*/ 6 h 6"/>
                <a:gd name="T20" fmla="*/ 4 w 8"/>
                <a:gd name="T21" fmla="*/ 6 h 6"/>
                <a:gd name="T22" fmla="*/ 4 w 8"/>
                <a:gd name="T23" fmla="*/ 6 h 6"/>
                <a:gd name="T24" fmla="*/ 6 w 8"/>
                <a:gd name="T25" fmla="*/ 6 h 6"/>
                <a:gd name="T26" fmla="*/ 6 w 8"/>
                <a:gd name="T27" fmla="*/ 4 h 6"/>
                <a:gd name="T28" fmla="*/ 6 w 8"/>
                <a:gd name="T29" fmla="*/ 4 h 6"/>
                <a:gd name="T30" fmla="*/ 6 w 8"/>
                <a:gd name="T31" fmla="*/ 4 h 6"/>
                <a:gd name="T32" fmla="*/ 6 w 8"/>
                <a:gd name="T33" fmla="*/ 4 h 6"/>
                <a:gd name="T34" fmla="*/ 6 w 8"/>
                <a:gd name="T35" fmla="*/ 4 h 6"/>
                <a:gd name="T36" fmla="*/ 6 w 8"/>
                <a:gd name="T37" fmla="*/ 2 h 6"/>
                <a:gd name="T38" fmla="*/ 6 w 8"/>
                <a:gd name="T39" fmla="*/ 2 h 6"/>
                <a:gd name="T40" fmla="*/ 8 w 8"/>
                <a:gd name="T41" fmla="*/ 2 h 6"/>
                <a:gd name="T42" fmla="*/ 8 w 8"/>
                <a:gd name="T43" fmla="*/ 0 h 6"/>
                <a:gd name="T44" fmla="*/ 6 w 8"/>
                <a:gd name="T45" fmla="*/ 2 h 6"/>
                <a:gd name="T46" fmla="*/ 6 w 8"/>
                <a:gd name="T4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 h="6">
                  <a:moveTo>
                    <a:pt x="6" y="2"/>
                  </a:moveTo>
                  <a:lnTo>
                    <a:pt x="4" y="2"/>
                  </a:lnTo>
                  <a:lnTo>
                    <a:pt x="4" y="2"/>
                  </a:lnTo>
                  <a:lnTo>
                    <a:pt x="4" y="2"/>
                  </a:lnTo>
                  <a:lnTo>
                    <a:pt x="2" y="4"/>
                  </a:lnTo>
                  <a:lnTo>
                    <a:pt x="2" y="4"/>
                  </a:lnTo>
                  <a:lnTo>
                    <a:pt x="0" y="4"/>
                  </a:lnTo>
                  <a:lnTo>
                    <a:pt x="2" y="6"/>
                  </a:lnTo>
                  <a:lnTo>
                    <a:pt x="2" y="6"/>
                  </a:lnTo>
                  <a:lnTo>
                    <a:pt x="4" y="6"/>
                  </a:lnTo>
                  <a:lnTo>
                    <a:pt x="4" y="6"/>
                  </a:lnTo>
                  <a:lnTo>
                    <a:pt x="4" y="6"/>
                  </a:lnTo>
                  <a:lnTo>
                    <a:pt x="6" y="6"/>
                  </a:lnTo>
                  <a:lnTo>
                    <a:pt x="6" y="4"/>
                  </a:lnTo>
                  <a:lnTo>
                    <a:pt x="6" y="4"/>
                  </a:lnTo>
                  <a:lnTo>
                    <a:pt x="6" y="4"/>
                  </a:lnTo>
                  <a:lnTo>
                    <a:pt x="6" y="4"/>
                  </a:lnTo>
                  <a:lnTo>
                    <a:pt x="6" y="4"/>
                  </a:lnTo>
                  <a:lnTo>
                    <a:pt x="6" y="2"/>
                  </a:lnTo>
                  <a:lnTo>
                    <a:pt x="6" y="2"/>
                  </a:lnTo>
                  <a:lnTo>
                    <a:pt x="8" y="2"/>
                  </a:lnTo>
                  <a:lnTo>
                    <a:pt x="8" y="0"/>
                  </a:lnTo>
                  <a:lnTo>
                    <a:pt x="6" y="2"/>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5">
              <a:extLst>
                <a:ext uri="{FF2B5EF4-FFF2-40B4-BE49-F238E27FC236}">
                  <a16:creationId xmlns:a16="http://schemas.microsoft.com/office/drawing/2014/main" id="{1C359D42-D857-42AE-93F5-592979507C64}"/>
                </a:ext>
              </a:extLst>
            </p:cNvPr>
            <p:cNvSpPr>
              <a:spLocks/>
            </p:cNvSpPr>
            <p:nvPr/>
          </p:nvSpPr>
          <p:spPr bwMode="auto">
            <a:xfrm>
              <a:off x="5676901" y="8709025"/>
              <a:ext cx="3175" cy="0"/>
            </a:xfrm>
            <a:custGeom>
              <a:avLst/>
              <a:gdLst>
                <a:gd name="T0" fmla="*/ 0 w 2"/>
                <a:gd name="T1" fmla="*/ 0 w 2"/>
                <a:gd name="T2" fmla="*/ 0 w 2"/>
                <a:gd name="T3" fmla="*/ 2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6">
              <a:extLst>
                <a:ext uri="{FF2B5EF4-FFF2-40B4-BE49-F238E27FC236}">
                  <a16:creationId xmlns:a16="http://schemas.microsoft.com/office/drawing/2014/main" id="{B1EFAF50-ECA1-4DA9-A820-6D38B6EB2125}"/>
                </a:ext>
              </a:extLst>
            </p:cNvPr>
            <p:cNvSpPr>
              <a:spLocks/>
            </p:cNvSpPr>
            <p:nvPr/>
          </p:nvSpPr>
          <p:spPr bwMode="auto">
            <a:xfrm>
              <a:off x="5711826" y="8712200"/>
              <a:ext cx="3175" cy="6350"/>
            </a:xfrm>
            <a:custGeom>
              <a:avLst/>
              <a:gdLst>
                <a:gd name="T0" fmla="*/ 2 w 2"/>
                <a:gd name="T1" fmla="*/ 2 h 4"/>
                <a:gd name="T2" fmla="*/ 0 w 2"/>
                <a:gd name="T3" fmla="*/ 2 h 4"/>
                <a:gd name="T4" fmla="*/ 0 w 2"/>
                <a:gd name="T5" fmla="*/ 2 h 4"/>
                <a:gd name="T6" fmla="*/ 0 w 2"/>
                <a:gd name="T7" fmla="*/ 0 h 4"/>
                <a:gd name="T8" fmla="*/ 0 w 2"/>
                <a:gd name="T9" fmla="*/ 0 h 4"/>
                <a:gd name="T10" fmla="*/ 0 w 2"/>
                <a:gd name="T11" fmla="*/ 2 h 4"/>
                <a:gd name="T12" fmla="*/ 0 w 2"/>
                <a:gd name="T13" fmla="*/ 2 h 4"/>
                <a:gd name="T14" fmla="*/ 0 w 2"/>
                <a:gd name="T15" fmla="*/ 2 h 4"/>
                <a:gd name="T16" fmla="*/ 0 w 2"/>
                <a:gd name="T17" fmla="*/ 2 h 4"/>
                <a:gd name="T18" fmla="*/ 0 w 2"/>
                <a:gd name="T19" fmla="*/ 4 h 4"/>
                <a:gd name="T20" fmla="*/ 2 w 2"/>
                <a:gd name="T21" fmla="*/ 4 h 4"/>
                <a:gd name="T22" fmla="*/ 2 w 2"/>
                <a:gd name="T23" fmla="*/ 4 h 4"/>
                <a:gd name="T24" fmla="*/ 2 w 2"/>
                <a:gd name="T25" fmla="*/ 4 h 4"/>
                <a:gd name="T26" fmla="*/ 2 w 2"/>
                <a:gd name="T27" fmla="*/ 4 h 4"/>
                <a:gd name="T28" fmla="*/ 2 w 2"/>
                <a:gd name="T29"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 h="4">
                  <a:moveTo>
                    <a:pt x="2" y="2"/>
                  </a:moveTo>
                  <a:lnTo>
                    <a:pt x="0" y="2"/>
                  </a:lnTo>
                  <a:lnTo>
                    <a:pt x="0" y="2"/>
                  </a:lnTo>
                  <a:lnTo>
                    <a:pt x="0" y="0"/>
                  </a:lnTo>
                  <a:lnTo>
                    <a:pt x="0" y="0"/>
                  </a:lnTo>
                  <a:lnTo>
                    <a:pt x="0" y="2"/>
                  </a:lnTo>
                  <a:lnTo>
                    <a:pt x="0" y="2"/>
                  </a:lnTo>
                  <a:lnTo>
                    <a:pt x="0" y="2"/>
                  </a:lnTo>
                  <a:lnTo>
                    <a:pt x="0" y="2"/>
                  </a:lnTo>
                  <a:lnTo>
                    <a:pt x="0" y="4"/>
                  </a:lnTo>
                  <a:lnTo>
                    <a:pt x="2" y="4"/>
                  </a:lnTo>
                  <a:lnTo>
                    <a:pt x="2" y="4"/>
                  </a:lnTo>
                  <a:lnTo>
                    <a:pt x="2" y="4"/>
                  </a:lnTo>
                  <a:lnTo>
                    <a:pt x="2" y="4"/>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7">
              <a:extLst>
                <a:ext uri="{FF2B5EF4-FFF2-40B4-BE49-F238E27FC236}">
                  <a16:creationId xmlns:a16="http://schemas.microsoft.com/office/drawing/2014/main" id="{FCE6E047-1AC9-4FC3-91BB-8A93139FC2E2}"/>
                </a:ext>
              </a:extLst>
            </p:cNvPr>
            <p:cNvSpPr>
              <a:spLocks/>
            </p:cNvSpPr>
            <p:nvPr/>
          </p:nvSpPr>
          <p:spPr bwMode="auto">
            <a:xfrm>
              <a:off x="5721351" y="8709025"/>
              <a:ext cx="3175" cy="0"/>
            </a:xfrm>
            <a:custGeom>
              <a:avLst/>
              <a:gdLst>
                <a:gd name="T0" fmla="*/ 2 w 2"/>
                <a:gd name="T1" fmla="*/ 0 w 2"/>
                <a:gd name="T2" fmla="*/ 0 w 2"/>
                <a:gd name="T3" fmla="*/ 2 w 2"/>
                <a:gd name="T4" fmla="*/ 2 w 2"/>
                <a:gd name="T5" fmla="*/ 2 w 2"/>
                <a:gd name="T6" fmla="*/ 2 w 2"/>
              </a:gdLst>
              <a:ahLst/>
              <a:cxnLst>
                <a:cxn ang="0">
                  <a:pos x="T0" y="0"/>
                </a:cxn>
                <a:cxn ang="0">
                  <a:pos x="T1" y="0"/>
                </a:cxn>
                <a:cxn ang="0">
                  <a:pos x="T2" y="0"/>
                </a:cxn>
                <a:cxn ang="0">
                  <a:pos x="T3" y="0"/>
                </a:cxn>
                <a:cxn ang="0">
                  <a:pos x="T4" y="0"/>
                </a:cxn>
                <a:cxn ang="0">
                  <a:pos x="T5" y="0"/>
                </a:cxn>
                <a:cxn ang="0">
                  <a:pos x="T6" y="0"/>
                </a:cxn>
              </a:cxnLst>
              <a:rect l="0" t="0" r="r" b="b"/>
              <a:pathLst>
                <a:path w="2">
                  <a:moveTo>
                    <a:pt x="2" y="0"/>
                  </a:moveTo>
                  <a:lnTo>
                    <a:pt x="0" y="0"/>
                  </a:lnTo>
                  <a:lnTo>
                    <a:pt x="0"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8">
              <a:extLst>
                <a:ext uri="{FF2B5EF4-FFF2-40B4-BE49-F238E27FC236}">
                  <a16:creationId xmlns:a16="http://schemas.microsoft.com/office/drawing/2014/main" id="{1BEB31D5-D8DF-4A93-8706-FAB902CD813B}"/>
                </a:ext>
              </a:extLst>
            </p:cNvPr>
            <p:cNvSpPr>
              <a:spLocks/>
            </p:cNvSpPr>
            <p:nvPr/>
          </p:nvSpPr>
          <p:spPr bwMode="auto">
            <a:xfrm>
              <a:off x="5715001" y="8728075"/>
              <a:ext cx="3175" cy="0"/>
            </a:xfrm>
            <a:custGeom>
              <a:avLst/>
              <a:gdLst>
                <a:gd name="T0" fmla="*/ 0 w 2"/>
                <a:gd name="T1" fmla="*/ 0 w 2"/>
                <a:gd name="T2" fmla="*/ 0 w 2"/>
                <a:gd name="T3" fmla="*/ 0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0"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80">
              <a:extLst>
                <a:ext uri="{FF2B5EF4-FFF2-40B4-BE49-F238E27FC236}">
                  <a16:creationId xmlns:a16="http://schemas.microsoft.com/office/drawing/2014/main" id="{579C4FDC-D5C1-440C-A2A0-5D122F687DF0}"/>
                </a:ext>
              </a:extLst>
            </p:cNvPr>
            <p:cNvSpPr>
              <a:spLocks/>
            </p:cNvSpPr>
            <p:nvPr/>
          </p:nvSpPr>
          <p:spPr bwMode="auto">
            <a:xfrm>
              <a:off x="5807076" y="8810625"/>
              <a:ext cx="3175" cy="6350"/>
            </a:xfrm>
            <a:custGeom>
              <a:avLst/>
              <a:gdLst>
                <a:gd name="T0" fmla="*/ 0 w 2"/>
                <a:gd name="T1" fmla="*/ 0 h 4"/>
                <a:gd name="T2" fmla="*/ 0 w 2"/>
                <a:gd name="T3" fmla="*/ 2 h 4"/>
                <a:gd name="T4" fmla="*/ 0 w 2"/>
                <a:gd name="T5" fmla="*/ 2 h 4"/>
                <a:gd name="T6" fmla="*/ 0 w 2"/>
                <a:gd name="T7" fmla="*/ 2 h 4"/>
                <a:gd name="T8" fmla="*/ 0 w 2"/>
                <a:gd name="T9" fmla="*/ 4 h 4"/>
                <a:gd name="T10" fmla="*/ 2 w 2"/>
                <a:gd name="T11" fmla="*/ 2 h 4"/>
                <a:gd name="T12" fmla="*/ 2 w 2"/>
                <a:gd name="T13" fmla="*/ 2 h 4"/>
                <a:gd name="T14" fmla="*/ 2 w 2"/>
                <a:gd name="T15" fmla="*/ 0 h 4"/>
                <a:gd name="T16" fmla="*/ 0 w 2"/>
                <a:gd name="T17" fmla="*/ 0 h 4"/>
                <a:gd name="T18" fmla="*/ 0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0" y="0"/>
                  </a:moveTo>
                  <a:lnTo>
                    <a:pt x="0" y="2"/>
                  </a:lnTo>
                  <a:lnTo>
                    <a:pt x="0" y="2"/>
                  </a:lnTo>
                  <a:lnTo>
                    <a:pt x="0" y="2"/>
                  </a:lnTo>
                  <a:lnTo>
                    <a:pt x="0" y="4"/>
                  </a:lnTo>
                  <a:lnTo>
                    <a:pt x="2" y="2"/>
                  </a:lnTo>
                  <a:lnTo>
                    <a:pt x="2" y="2"/>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81">
              <a:extLst>
                <a:ext uri="{FF2B5EF4-FFF2-40B4-BE49-F238E27FC236}">
                  <a16:creationId xmlns:a16="http://schemas.microsoft.com/office/drawing/2014/main" id="{3CEFD97A-C533-4D0F-BA5C-B75B5ADAB393}"/>
                </a:ext>
              </a:extLst>
            </p:cNvPr>
            <p:cNvSpPr>
              <a:spLocks/>
            </p:cNvSpPr>
            <p:nvPr/>
          </p:nvSpPr>
          <p:spPr bwMode="auto">
            <a:xfrm>
              <a:off x="5883276" y="8791575"/>
              <a:ext cx="9525" cy="3175"/>
            </a:xfrm>
            <a:custGeom>
              <a:avLst/>
              <a:gdLst>
                <a:gd name="T0" fmla="*/ 2 w 6"/>
                <a:gd name="T1" fmla="*/ 0 h 2"/>
                <a:gd name="T2" fmla="*/ 0 w 6"/>
                <a:gd name="T3" fmla="*/ 0 h 2"/>
                <a:gd name="T4" fmla="*/ 0 w 6"/>
                <a:gd name="T5" fmla="*/ 0 h 2"/>
                <a:gd name="T6" fmla="*/ 0 w 6"/>
                <a:gd name="T7" fmla="*/ 0 h 2"/>
                <a:gd name="T8" fmla="*/ 0 w 6"/>
                <a:gd name="T9" fmla="*/ 0 h 2"/>
                <a:gd name="T10" fmla="*/ 2 w 6"/>
                <a:gd name="T11" fmla="*/ 0 h 2"/>
                <a:gd name="T12" fmla="*/ 2 w 6"/>
                <a:gd name="T13" fmla="*/ 0 h 2"/>
                <a:gd name="T14" fmla="*/ 2 w 6"/>
                <a:gd name="T15" fmla="*/ 2 h 2"/>
                <a:gd name="T16" fmla="*/ 4 w 6"/>
                <a:gd name="T17" fmla="*/ 2 h 2"/>
                <a:gd name="T18" fmla="*/ 4 w 6"/>
                <a:gd name="T19" fmla="*/ 2 h 2"/>
                <a:gd name="T20" fmla="*/ 6 w 6"/>
                <a:gd name="T21" fmla="*/ 0 h 2"/>
                <a:gd name="T22" fmla="*/ 4 w 6"/>
                <a:gd name="T23" fmla="*/ 0 h 2"/>
                <a:gd name="T24" fmla="*/ 2 w 6"/>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2">
                  <a:moveTo>
                    <a:pt x="2" y="0"/>
                  </a:moveTo>
                  <a:lnTo>
                    <a:pt x="0" y="0"/>
                  </a:lnTo>
                  <a:lnTo>
                    <a:pt x="0" y="0"/>
                  </a:lnTo>
                  <a:lnTo>
                    <a:pt x="0" y="0"/>
                  </a:lnTo>
                  <a:lnTo>
                    <a:pt x="0" y="0"/>
                  </a:lnTo>
                  <a:lnTo>
                    <a:pt x="2" y="0"/>
                  </a:lnTo>
                  <a:lnTo>
                    <a:pt x="2" y="0"/>
                  </a:lnTo>
                  <a:lnTo>
                    <a:pt x="2" y="2"/>
                  </a:lnTo>
                  <a:lnTo>
                    <a:pt x="4" y="2"/>
                  </a:lnTo>
                  <a:lnTo>
                    <a:pt x="4" y="2"/>
                  </a:lnTo>
                  <a:lnTo>
                    <a:pt x="6" y="0"/>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82">
              <a:extLst>
                <a:ext uri="{FF2B5EF4-FFF2-40B4-BE49-F238E27FC236}">
                  <a16:creationId xmlns:a16="http://schemas.microsoft.com/office/drawing/2014/main" id="{1F327770-9A1E-4681-AD9C-C2CB1FFE725C}"/>
                </a:ext>
              </a:extLst>
            </p:cNvPr>
            <p:cNvSpPr>
              <a:spLocks/>
            </p:cNvSpPr>
            <p:nvPr/>
          </p:nvSpPr>
          <p:spPr bwMode="auto">
            <a:xfrm>
              <a:off x="5810251" y="8689975"/>
              <a:ext cx="3175" cy="3175"/>
            </a:xfrm>
            <a:custGeom>
              <a:avLst/>
              <a:gdLst>
                <a:gd name="T0" fmla="*/ 0 w 2"/>
                <a:gd name="T1" fmla="*/ 0 h 2"/>
                <a:gd name="T2" fmla="*/ 0 w 2"/>
                <a:gd name="T3" fmla="*/ 2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2"/>
                  </a:lnTo>
                  <a:lnTo>
                    <a:pt x="0" y="2"/>
                  </a:lnTo>
                  <a:lnTo>
                    <a:pt x="2" y="2"/>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83">
              <a:extLst>
                <a:ext uri="{FF2B5EF4-FFF2-40B4-BE49-F238E27FC236}">
                  <a16:creationId xmlns:a16="http://schemas.microsoft.com/office/drawing/2014/main" id="{7FDB013C-AA99-485C-A6B3-4AFBEA150645}"/>
                </a:ext>
              </a:extLst>
            </p:cNvPr>
            <p:cNvSpPr>
              <a:spLocks/>
            </p:cNvSpPr>
            <p:nvPr/>
          </p:nvSpPr>
          <p:spPr bwMode="auto">
            <a:xfrm>
              <a:off x="5702301" y="8807450"/>
              <a:ext cx="6350" cy="0"/>
            </a:xfrm>
            <a:custGeom>
              <a:avLst/>
              <a:gdLst>
                <a:gd name="T0" fmla="*/ 4 w 4"/>
                <a:gd name="T1" fmla="*/ 4 w 4"/>
                <a:gd name="T2" fmla="*/ 4 w 4"/>
                <a:gd name="T3" fmla="*/ 2 w 4"/>
                <a:gd name="T4" fmla="*/ 0 w 4"/>
                <a:gd name="T5" fmla="*/ 2 w 4"/>
                <a:gd name="T6" fmla="*/ 2 w 4"/>
                <a:gd name="T7" fmla="*/ 2 w 4"/>
                <a:gd name="T8" fmla="*/ 4 w 4"/>
                <a:gd name="T9" fmla="*/ 4 w 4"/>
                <a:gd name="T10" fmla="*/ 4 w 4"/>
                <a:gd name="T11" fmla="*/ 4 w 4"/>
                <a:gd name="T12" fmla="*/ 4 w 4"/>
                <a:gd name="T13" fmla="*/ 4 w 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4">
                  <a:moveTo>
                    <a:pt x="4" y="0"/>
                  </a:moveTo>
                  <a:lnTo>
                    <a:pt x="4" y="0"/>
                  </a:lnTo>
                  <a:lnTo>
                    <a:pt x="4" y="0"/>
                  </a:lnTo>
                  <a:lnTo>
                    <a:pt x="2" y="0"/>
                  </a:lnTo>
                  <a:lnTo>
                    <a:pt x="0" y="0"/>
                  </a:lnTo>
                  <a:lnTo>
                    <a:pt x="2" y="0"/>
                  </a:lnTo>
                  <a:lnTo>
                    <a:pt x="2" y="0"/>
                  </a:lnTo>
                  <a:lnTo>
                    <a:pt x="2" y="0"/>
                  </a:lnTo>
                  <a:lnTo>
                    <a:pt x="4" y="0"/>
                  </a:lnTo>
                  <a:lnTo>
                    <a:pt x="4" y="0"/>
                  </a:lnTo>
                  <a:lnTo>
                    <a:pt x="4" y="0"/>
                  </a:lnTo>
                  <a:lnTo>
                    <a:pt x="4"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4">
              <a:extLst>
                <a:ext uri="{FF2B5EF4-FFF2-40B4-BE49-F238E27FC236}">
                  <a16:creationId xmlns:a16="http://schemas.microsoft.com/office/drawing/2014/main" id="{89C924FA-1B93-43C7-A165-B8A180A8030E}"/>
                </a:ext>
              </a:extLst>
            </p:cNvPr>
            <p:cNvSpPr>
              <a:spLocks/>
            </p:cNvSpPr>
            <p:nvPr/>
          </p:nvSpPr>
          <p:spPr bwMode="auto">
            <a:xfrm>
              <a:off x="5978526" y="8769350"/>
              <a:ext cx="6350" cy="3175"/>
            </a:xfrm>
            <a:custGeom>
              <a:avLst/>
              <a:gdLst>
                <a:gd name="T0" fmla="*/ 4 w 4"/>
                <a:gd name="T1" fmla="*/ 0 h 2"/>
                <a:gd name="T2" fmla="*/ 2 w 4"/>
                <a:gd name="T3" fmla="*/ 0 h 2"/>
                <a:gd name="T4" fmla="*/ 2 w 4"/>
                <a:gd name="T5" fmla="*/ 0 h 2"/>
                <a:gd name="T6" fmla="*/ 0 w 4"/>
                <a:gd name="T7" fmla="*/ 2 h 2"/>
                <a:gd name="T8" fmla="*/ 2 w 4"/>
                <a:gd name="T9" fmla="*/ 2 h 2"/>
                <a:gd name="T10" fmla="*/ 2 w 4"/>
                <a:gd name="T11" fmla="*/ 2 h 2"/>
                <a:gd name="T12" fmla="*/ 4 w 4"/>
                <a:gd name="T13" fmla="*/ 2 h 2"/>
                <a:gd name="T14" fmla="*/ 4 w 4"/>
                <a:gd name="T15" fmla="*/ 2 h 2"/>
                <a:gd name="T16" fmla="*/ 4 w 4"/>
                <a:gd name="T17" fmla="*/ 0 h 2"/>
                <a:gd name="T18" fmla="*/ 4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4" y="0"/>
                  </a:moveTo>
                  <a:lnTo>
                    <a:pt x="2" y="0"/>
                  </a:lnTo>
                  <a:lnTo>
                    <a:pt x="2" y="0"/>
                  </a:lnTo>
                  <a:lnTo>
                    <a:pt x="0" y="2"/>
                  </a:lnTo>
                  <a:lnTo>
                    <a:pt x="2" y="2"/>
                  </a:lnTo>
                  <a:lnTo>
                    <a:pt x="2" y="2"/>
                  </a:lnTo>
                  <a:lnTo>
                    <a:pt x="4" y="2"/>
                  </a:lnTo>
                  <a:lnTo>
                    <a:pt x="4"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85">
              <a:extLst>
                <a:ext uri="{FF2B5EF4-FFF2-40B4-BE49-F238E27FC236}">
                  <a16:creationId xmlns:a16="http://schemas.microsoft.com/office/drawing/2014/main" id="{E787E365-49D7-4E4D-AFA6-72C6B7C231B0}"/>
                </a:ext>
              </a:extLst>
            </p:cNvPr>
            <p:cNvSpPr>
              <a:spLocks/>
            </p:cNvSpPr>
            <p:nvPr/>
          </p:nvSpPr>
          <p:spPr bwMode="auto">
            <a:xfrm>
              <a:off x="6000751" y="8740775"/>
              <a:ext cx="0" cy="6350"/>
            </a:xfrm>
            <a:custGeom>
              <a:avLst/>
              <a:gdLst>
                <a:gd name="T0" fmla="*/ 2 h 4"/>
                <a:gd name="T1" fmla="*/ 0 h 4"/>
                <a:gd name="T2" fmla="*/ 2 h 4"/>
                <a:gd name="T3" fmla="*/ 2 h 4"/>
                <a:gd name="T4" fmla="*/ 2 h 4"/>
                <a:gd name="T5" fmla="*/ 4 h 4"/>
                <a:gd name="T6" fmla="*/ 4 h 4"/>
                <a:gd name="T7" fmla="*/ 2 h 4"/>
                <a:gd name="T8" fmla="*/ 2 h 4"/>
                <a:gd name="T9" fmla="*/ 2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4">
                  <a:moveTo>
                    <a:pt x="0" y="2"/>
                  </a:moveTo>
                  <a:lnTo>
                    <a:pt x="0" y="0"/>
                  </a:lnTo>
                  <a:lnTo>
                    <a:pt x="0" y="2"/>
                  </a:lnTo>
                  <a:lnTo>
                    <a:pt x="0" y="2"/>
                  </a:lnTo>
                  <a:lnTo>
                    <a:pt x="0" y="2"/>
                  </a:lnTo>
                  <a:lnTo>
                    <a:pt x="0" y="4"/>
                  </a:lnTo>
                  <a:lnTo>
                    <a:pt x="0" y="4"/>
                  </a:lnTo>
                  <a:lnTo>
                    <a:pt x="0" y="2"/>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86">
              <a:extLst>
                <a:ext uri="{FF2B5EF4-FFF2-40B4-BE49-F238E27FC236}">
                  <a16:creationId xmlns:a16="http://schemas.microsoft.com/office/drawing/2014/main" id="{2303CE57-0AAE-4B87-8EDE-859796D45CBE}"/>
                </a:ext>
              </a:extLst>
            </p:cNvPr>
            <p:cNvSpPr>
              <a:spLocks/>
            </p:cNvSpPr>
            <p:nvPr/>
          </p:nvSpPr>
          <p:spPr bwMode="auto">
            <a:xfrm>
              <a:off x="5997576" y="8728075"/>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87">
              <a:extLst>
                <a:ext uri="{FF2B5EF4-FFF2-40B4-BE49-F238E27FC236}">
                  <a16:creationId xmlns:a16="http://schemas.microsoft.com/office/drawing/2014/main" id="{6E48E663-8D38-42D6-9533-40C2B133BE05}"/>
                </a:ext>
              </a:extLst>
            </p:cNvPr>
            <p:cNvSpPr>
              <a:spLocks/>
            </p:cNvSpPr>
            <p:nvPr/>
          </p:nvSpPr>
          <p:spPr bwMode="auto">
            <a:xfrm>
              <a:off x="5991226" y="8709025"/>
              <a:ext cx="6350" cy="6350"/>
            </a:xfrm>
            <a:custGeom>
              <a:avLst/>
              <a:gdLst>
                <a:gd name="T0" fmla="*/ 2 w 4"/>
                <a:gd name="T1" fmla="*/ 2 h 4"/>
                <a:gd name="T2" fmla="*/ 2 w 4"/>
                <a:gd name="T3" fmla="*/ 0 h 4"/>
                <a:gd name="T4" fmla="*/ 2 w 4"/>
                <a:gd name="T5" fmla="*/ 0 h 4"/>
                <a:gd name="T6" fmla="*/ 0 w 4"/>
                <a:gd name="T7" fmla="*/ 0 h 4"/>
                <a:gd name="T8" fmla="*/ 0 w 4"/>
                <a:gd name="T9" fmla="*/ 2 h 4"/>
                <a:gd name="T10" fmla="*/ 0 w 4"/>
                <a:gd name="T11" fmla="*/ 2 h 4"/>
                <a:gd name="T12" fmla="*/ 0 w 4"/>
                <a:gd name="T13" fmla="*/ 2 h 4"/>
                <a:gd name="T14" fmla="*/ 0 w 4"/>
                <a:gd name="T15" fmla="*/ 2 h 4"/>
                <a:gd name="T16" fmla="*/ 0 w 4"/>
                <a:gd name="T17" fmla="*/ 4 h 4"/>
                <a:gd name="T18" fmla="*/ 0 w 4"/>
                <a:gd name="T19" fmla="*/ 4 h 4"/>
                <a:gd name="T20" fmla="*/ 2 w 4"/>
                <a:gd name="T21" fmla="*/ 2 h 4"/>
                <a:gd name="T22" fmla="*/ 2 w 4"/>
                <a:gd name="T23" fmla="*/ 2 h 4"/>
                <a:gd name="T24" fmla="*/ 0 w 4"/>
                <a:gd name="T25" fmla="*/ 2 h 4"/>
                <a:gd name="T26" fmla="*/ 2 w 4"/>
                <a:gd name="T27" fmla="*/ 2 h 4"/>
                <a:gd name="T28" fmla="*/ 2 w 4"/>
                <a:gd name="T29" fmla="*/ 2 h 4"/>
                <a:gd name="T30" fmla="*/ 2 w 4"/>
                <a:gd name="T31" fmla="*/ 2 h 4"/>
                <a:gd name="T32" fmla="*/ 2 w 4"/>
                <a:gd name="T33" fmla="*/ 2 h 4"/>
                <a:gd name="T34" fmla="*/ 4 w 4"/>
                <a:gd name="T35" fmla="*/ 2 h 4"/>
                <a:gd name="T36" fmla="*/ 4 w 4"/>
                <a:gd name="T37" fmla="*/ 2 h 4"/>
                <a:gd name="T38" fmla="*/ 4 w 4"/>
                <a:gd name="T39" fmla="*/ 2 h 4"/>
                <a:gd name="T40" fmla="*/ 2 w 4"/>
                <a:gd name="T4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4">
                  <a:moveTo>
                    <a:pt x="2" y="2"/>
                  </a:moveTo>
                  <a:lnTo>
                    <a:pt x="2" y="0"/>
                  </a:lnTo>
                  <a:lnTo>
                    <a:pt x="2" y="0"/>
                  </a:lnTo>
                  <a:lnTo>
                    <a:pt x="0" y="0"/>
                  </a:lnTo>
                  <a:lnTo>
                    <a:pt x="0" y="2"/>
                  </a:lnTo>
                  <a:lnTo>
                    <a:pt x="0" y="2"/>
                  </a:lnTo>
                  <a:lnTo>
                    <a:pt x="0" y="2"/>
                  </a:lnTo>
                  <a:lnTo>
                    <a:pt x="0" y="2"/>
                  </a:lnTo>
                  <a:lnTo>
                    <a:pt x="0" y="4"/>
                  </a:lnTo>
                  <a:lnTo>
                    <a:pt x="0" y="4"/>
                  </a:lnTo>
                  <a:lnTo>
                    <a:pt x="2" y="2"/>
                  </a:lnTo>
                  <a:lnTo>
                    <a:pt x="2" y="2"/>
                  </a:lnTo>
                  <a:lnTo>
                    <a:pt x="0" y="2"/>
                  </a:lnTo>
                  <a:lnTo>
                    <a:pt x="2" y="2"/>
                  </a:lnTo>
                  <a:lnTo>
                    <a:pt x="2" y="2"/>
                  </a:lnTo>
                  <a:lnTo>
                    <a:pt x="2" y="2"/>
                  </a:lnTo>
                  <a:lnTo>
                    <a:pt x="2" y="2"/>
                  </a:lnTo>
                  <a:lnTo>
                    <a:pt x="4" y="2"/>
                  </a:lnTo>
                  <a:lnTo>
                    <a:pt x="4" y="2"/>
                  </a:lnTo>
                  <a:lnTo>
                    <a:pt x="4"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88">
              <a:extLst>
                <a:ext uri="{FF2B5EF4-FFF2-40B4-BE49-F238E27FC236}">
                  <a16:creationId xmlns:a16="http://schemas.microsoft.com/office/drawing/2014/main" id="{9656C5E9-AE74-4246-BC20-D26A9835B6C0}"/>
                </a:ext>
              </a:extLst>
            </p:cNvPr>
            <p:cNvSpPr>
              <a:spLocks/>
            </p:cNvSpPr>
            <p:nvPr/>
          </p:nvSpPr>
          <p:spPr bwMode="auto">
            <a:xfrm>
              <a:off x="6000751" y="8709025"/>
              <a:ext cx="0" cy="3175"/>
            </a:xfrm>
            <a:custGeom>
              <a:avLst/>
              <a:gdLst>
                <a:gd name="T0" fmla="*/ 2 h 2"/>
                <a:gd name="T1" fmla="*/ 2 h 2"/>
                <a:gd name="T2" fmla="*/ 2 h 2"/>
                <a:gd name="T3" fmla="*/ 2 h 2"/>
                <a:gd name="T4" fmla="*/ 2 h 2"/>
                <a:gd name="T5" fmla="*/ 0 h 2"/>
                <a:gd name="T6" fmla="*/ 2 h 2"/>
              </a:gdLst>
              <a:ahLst/>
              <a:cxnLst>
                <a:cxn ang="0">
                  <a:pos x="0" y="T0"/>
                </a:cxn>
                <a:cxn ang="0">
                  <a:pos x="0" y="T1"/>
                </a:cxn>
                <a:cxn ang="0">
                  <a:pos x="0" y="T2"/>
                </a:cxn>
                <a:cxn ang="0">
                  <a:pos x="0" y="T3"/>
                </a:cxn>
                <a:cxn ang="0">
                  <a:pos x="0" y="T4"/>
                </a:cxn>
                <a:cxn ang="0">
                  <a:pos x="0" y="T5"/>
                </a:cxn>
                <a:cxn ang="0">
                  <a:pos x="0" y="T6"/>
                </a:cxn>
              </a:cxnLst>
              <a:rect l="0" t="0" r="r" b="b"/>
              <a:pathLst>
                <a:path h="2">
                  <a:moveTo>
                    <a:pt x="0" y="2"/>
                  </a:moveTo>
                  <a:lnTo>
                    <a:pt x="0" y="2"/>
                  </a:lnTo>
                  <a:lnTo>
                    <a:pt x="0" y="2"/>
                  </a:lnTo>
                  <a:lnTo>
                    <a:pt x="0" y="2"/>
                  </a:ln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89">
              <a:extLst>
                <a:ext uri="{FF2B5EF4-FFF2-40B4-BE49-F238E27FC236}">
                  <a16:creationId xmlns:a16="http://schemas.microsoft.com/office/drawing/2014/main" id="{D9AD748D-A0D5-4045-9EBC-830176A95EE0}"/>
                </a:ext>
              </a:extLst>
            </p:cNvPr>
            <p:cNvSpPr>
              <a:spLocks/>
            </p:cNvSpPr>
            <p:nvPr/>
          </p:nvSpPr>
          <p:spPr bwMode="auto">
            <a:xfrm>
              <a:off x="6000751" y="8689975"/>
              <a:ext cx="3175" cy="3175"/>
            </a:xfrm>
            <a:custGeom>
              <a:avLst/>
              <a:gdLst>
                <a:gd name="T0" fmla="*/ 0 w 2"/>
                <a:gd name="T1" fmla="*/ 0 h 2"/>
                <a:gd name="T2" fmla="*/ 0 w 2"/>
                <a:gd name="T3" fmla="*/ 2 h 2"/>
                <a:gd name="T4" fmla="*/ 0 w 2"/>
                <a:gd name="T5" fmla="*/ 2 h 2"/>
                <a:gd name="T6" fmla="*/ 2 w 2"/>
                <a:gd name="T7" fmla="*/ 2 h 2"/>
                <a:gd name="T8" fmla="*/ 2 w 2"/>
                <a:gd name="T9" fmla="*/ 0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2"/>
                  </a:lnTo>
                  <a:lnTo>
                    <a:pt x="0" y="2"/>
                  </a:lnTo>
                  <a:lnTo>
                    <a:pt x="2" y="2"/>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0">
              <a:extLst>
                <a:ext uri="{FF2B5EF4-FFF2-40B4-BE49-F238E27FC236}">
                  <a16:creationId xmlns:a16="http://schemas.microsoft.com/office/drawing/2014/main" id="{4939DDA0-7AC0-484D-A8B0-C40E5F958772}"/>
                </a:ext>
              </a:extLst>
            </p:cNvPr>
            <p:cNvSpPr>
              <a:spLocks/>
            </p:cNvSpPr>
            <p:nvPr/>
          </p:nvSpPr>
          <p:spPr bwMode="auto">
            <a:xfrm>
              <a:off x="5997576" y="8677275"/>
              <a:ext cx="3175" cy="3175"/>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2 h 2"/>
                <a:gd name="T12" fmla="*/ 2 w 2"/>
                <a:gd name="T13" fmla="*/ 2 h 2"/>
                <a:gd name="T14" fmla="*/ 2 w 2"/>
                <a:gd name="T15" fmla="*/ 0 h 2"/>
                <a:gd name="T16" fmla="*/ 2 w 2"/>
                <a:gd name="T17" fmla="*/ 0 h 2"/>
                <a:gd name="T18" fmla="*/ 0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0"/>
                  </a:moveTo>
                  <a:lnTo>
                    <a:pt x="0" y="0"/>
                  </a:lnTo>
                  <a:lnTo>
                    <a:pt x="0" y="0"/>
                  </a:lnTo>
                  <a:lnTo>
                    <a:pt x="0" y="2"/>
                  </a:lnTo>
                  <a:lnTo>
                    <a:pt x="0" y="2"/>
                  </a:lnTo>
                  <a:lnTo>
                    <a:pt x="2" y="2"/>
                  </a:lnTo>
                  <a:lnTo>
                    <a:pt x="2" y="2"/>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1">
              <a:extLst>
                <a:ext uri="{FF2B5EF4-FFF2-40B4-BE49-F238E27FC236}">
                  <a16:creationId xmlns:a16="http://schemas.microsoft.com/office/drawing/2014/main" id="{8C8CC423-6715-4FAB-B6F3-CA451558A547}"/>
                </a:ext>
              </a:extLst>
            </p:cNvPr>
            <p:cNvSpPr>
              <a:spLocks/>
            </p:cNvSpPr>
            <p:nvPr/>
          </p:nvSpPr>
          <p:spPr bwMode="auto">
            <a:xfrm>
              <a:off x="6032501" y="8785225"/>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2">
              <a:extLst>
                <a:ext uri="{FF2B5EF4-FFF2-40B4-BE49-F238E27FC236}">
                  <a16:creationId xmlns:a16="http://schemas.microsoft.com/office/drawing/2014/main" id="{269F6FC7-FF7F-42C0-B59D-DCAB9A473C92}"/>
                </a:ext>
              </a:extLst>
            </p:cNvPr>
            <p:cNvSpPr>
              <a:spLocks/>
            </p:cNvSpPr>
            <p:nvPr/>
          </p:nvSpPr>
          <p:spPr bwMode="auto">
            <a:xfrm>
              <a:off x="6146801" y="8696325"/>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3">
              <a:extLst>
                <a:ext uri="{FF2B5EF4-FFF2-40B4-BE49-F238E27FC236}">
                  <a16:creationId xmlns:a16="http://schemas.microsoft.com/office/drawing/2014/main" id="{46965CFA-6F11-43F4-8644-D8098995BA44}"/>
                </a:ext>
              </a:extLst>
            </p:cNvPr>
            <p:cNvSpPr>
              <a:spLocks/>
            </p:cNvSpPr>
            <p:nvPr/>
          </p:nvSpPr>
          <p:spPr bwMode="auto">
            <a:xfrm>
              <a:off x="6156326" y="86931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4">
              <a:extLst>
                <a:ext uri="{FF2B5EF4-FFF2-40B4-BE49-F238E27FC236}">
                  <a16:creationId xmlns:a16="http://schemas.microsoft.com/office/drawing/2014/main" id="{5D5F7FF1-B038-43C7-9DCA-70BC160771DC}"/>
                </a:ext>
              </a:extLst>
            </p:cNvPr>
            <p:cNvSpPr>
              <a:spLocks/>
            </p:cNvSpPr>
            <p:nvPr/>
          </p:nvSpPr>
          <p:spPr bwMode="auto">
            <a:xfrm>
              <a:off x="6038851" y="8851900"/>
              <a:ext cx="0" cy="3175"/>
            </a:xfrm>
            <a:custGeom>
              <a:avLst/>
              <a:gdLst>
                <a:gd name="T0" fmla="*/ 0 h 2"/>
                <a:gd name="T1" fmla="*/ 0 h 2"/>
                <a:gd name="T2" fmla="*/ 0 h 2"/>
                <a:gd name="T3" fmla="*/ 2 h 2"/>
                <a:gd name="T4" fmla="*/ 2 h 2"/>
                <a:gd name="T5" fmla="*/ 2 h 2"/>
                <a:gd name="T6" fmla="*/ 2 h 2"/>
                <a:gd name="T7" fmla="*/ 2 h 2"/>
                <a:gd name="T8" fmla="*/ 2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0"/>
                  </a:lnTo>
                  <a:lnTo>
                    <a:pt x="0" y="2"/>
                  </a:lnTo>
                  <a:lnTo>
                    <a:pt x="0" y="2"/>
                  </a:lnTo>
                  <a:lnTo>
                    <a:pt x="0" y="2"/>
                  </a:lnTo>
                  <a:lnTo>
                    <a:pt x="0" y="2"/>
                  </a:lnTo>
                  <a:lnTo>
                    <a:pt x="0" y="2"/>
                  </a:ln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5">
              <a:extLst>
                <a:ext uri="{FF2B5EF4-FFF2-40B4-BE49-F238E27FC236}">
                  <a16:creationId xmlns:a16="http://schemas.microsoft.com/office/drawing/2014/main" id="{347EEA2F-D67D-4D02-835C-A54A6DEC2EC3}"/>
                </a:ext>
              </a:extLst>
            </p:cNvPr>
            <p:cNvSpPr>
              <a:spLocks/>
            </p:cNvSpPr>
            <p:nvPr/>
          </p:nvSpPr>
          <p:spPr bwMode="auto">
            <a:xfrm>
              <a:off x="6054726" y="8864600"/>
              <a:ext cx="3175" cy="0"/>
            </a:xfrm>
            <a:custGeom>
              <a:avLst/>
              <a:gdLst>
                <a:gd name="T0" fmla="*/ 2 w 2"/>
                <a:gd name="T1" fmla="*/ 2 w 2"/>
                <a:gd name="T2" fmla="*/ 0 w 2"/>
                <a:gd name="T3" fmla="*/ 0 w 2"/>
                <a:gd name="T4" fmla="*/ 0 w 2"/>
                <a:gd name="T5" fmla="*/ 0 w 2"/>
                <a:gd name="T6" fmla="*/ 2 w 2"/>
                <a:gd name="T7" fmla="*/ 2 w 2"/>
                <a:gd name="T8" fmla="*/ 2 w 2"/>
                <a:gd name="T9"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
                  <a:moveTo>
                    <a:pt x="2" y="0"/>
                  </a:moveTo>
                  <a:lnTo>
                    <a:pt x="2" y="0"/>
                  </a:lnTo>
                  <a:lnTo>
                    <a:pt x="0" y="0"/>
                  </a:lnTo>
                  <a:lnTo>
                    <a:pt x="0" y="0"/>
                  </a:lnTo>
                  <a:lnTo>
                    <a:pt x="0" y="0"/>
                  </a:lnTo>
                  <a:lnTo>
                    <a:pt x="0"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6">
              <a:extLst>
                <a:ext uri="{FF2B5EF4-FFF2-40B4-BE49-F238E27FC236}">
                  <a16:creationId xmlns:a16="http://schemas.microsoft.com/office/drawing/2014/main" id="{663DE34D-E2BF-4A57-B465-79F38D228EDA}"/>
                </a:ext>
              </a:extLst>
            </p:cNvPr>
            <p:cNvSpPr>
              <a:spLocks/>
            </p:cNvSpPr>
            <p:nvPr/>
          </p:nvSpPr>
          <p:spPr bwMode="auto">
            <a:xfrm>
              <a:off x="5965826" y="8967788"/>
              <a:ext cx="3175" cy="0"/>
            </a:xfrm>
            <a:custGeom>
              <a:avLst/>
              <a:gdLst>
                <a:gd name="T0" fmla="*/ 2 w 2"/>
                <a:gd name="T1" fmla="*/ 2 w 2"/>
                <a:gd name="T2" fmla="*/ 0 w 2"/>
                <a:gd name="T3" fmla="*/ 0 w 2"/>
                <a:gd name="T4" fmla="*/ 0 w 2"/>
                <a:gd name="T5" fmla="*/ 0 w 2"/>
                <a:gd name="T6" fmla="*/ 2 w 2"/>
                <a:gd name="T7" fmla="*/ 2 w 2"/>
                <a:gd name="T8" fmla="*/ 2 w 2"/>
                <a:gd name="T9"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
                  <a:moveTo>
                    <a:pt x="2" y="0"/>
                  </a:moveTo>
                  <a:lnTo>
                    <a:pt x="2" y="0"/>
                  </a:lnTo>
                  <a:lnTo>
                    <a:pt x="0" y="0"/>
                  </a:lnTo>
                  <a:lnTo>
                    <a:pt x="0" y="0"/>
                  </a:lnTo>
                  <a:lnTo>
                    <a:pt x="0" y="0"/>
                  </a:lnTo>
                  <a:lnTo>
                    <a:pt x="0"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7">
              <a:extLst>
                <a:ext uri="{FF2B5EF4-FFF2-40B4-BE49-F238E27FC236}">
                  <a16:creationId xmlns:a16="http://schemas.microsoft.com/office/drawing/2014/main" id="{6A022453-1449-4251-B6DD-4886D6728B2E}"/>
                </a:ext>
              </a:extLst>
            </p:cNvPr>
            <p:cNvSpPr>
              <a:spLocks/>
            </p:cNvSpPr>
            <p:nvPr/>
          </p:nvSpPr>
          <p:spPr bwMode="auto">
            <a:xfrm>
              <a:off x="5975351" y="8967788"/>
              <a:ext cx="0" cy="3175"/>
            </a:xfrm>
            <a:custGeom>
              <a:avLst/>
              <a:gdLst>
                <a:gd name="T0" fmla="*/ 0 h 2"/>
                <a:gd name="T1" fmla="*/ 0 h 2"/>
                <a:gd name="T2" fmla="*/ 0 h 2"/>
                <a:gd name="T3" fmla="*/ 0 h 2"/>
                <a:gd name="T4" fmla="*/ 0 h 2"/>
                <a:gd name="T5" fmla="*/ 2 h 2"/>
                <a:gd name="T6" fmla="*/ 2 h 2"/>
                <a:gd name="T7" fmla="*/ 2 h 2"/>
                <a:gd name="T8" fmla="*/ 0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0"/>
                  </a:lnTo>
                  <a:lnTo>
                    <a:pt x="0" y="0"/>
                  </a:lnTo>
                  <a:lnTo>
                    <a:pt x="0" y="0"/>
                  </a:lnTo>
                  <a:lnTo>
                    <a:pt x="0" y="2"/>
                  </a:lnTo>
                  <a:lnTo>
                    <a:pt x="0" y="2"/>
                  </a:ln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Rectangle 98">
              <a:extLst>
                <a:ext uri="{FF2B5EF4-FFF2-40B4-BE49-F238E27FC236}">
                  <a16:creationId xmlns:a16="http://schemas.microsoft.com/office/drawing/2014/main" id="{7E573937-47B8-41CC-A687-E63BAD13BEA7}"/>
                </a:ext>
              </a:extLst>
            </p:cNvPr>
            <p:cNvSpPr>
              <a:spLocks noChangeArrowheads="1"/>
            </p:cNvSpPr>
            <p:nvPr/>
          </p:nvSpPr>
          <p:spPr bwMode="auto">
            <a:xfrm>
              <a:off x="6016626" y="9002713"/>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9">
              <a:extLst>
                <a:ext uri="{FF2B5EF4-FFF2-40B4-BE49-F238E27FC236}">
                  <a16:creationId xmlns:a16="http://schemas.microsoft.com/office/drawing/2014/main" id="{C4DEB460-0DCF-4A41-A5A8-6C8D3413CED6}"/>
                </a:ext>
              </a:extLst>
            </p:cNvPr>
            <p:cNvSpPr>
              <a:spLocks/>
            </p:cNvSpPr>
            <p:nvPr/>
          </p:nvSpPr>
          <p:spPr bwMode="auto">
            <a:xfrm>
              <a:off x="6007101" y="9002713"/>
              <a:ext cx="0" cy="3175"/>
            </a:xfrm>
            <a:custGeom>
              <a:avLst/>
              <a:gdLst>
                <a:gd name="T0" fmla="*/ 0 h 2"/>
                <a:gd name="T1" fmla="*/ 0 h 2"/>
                <a:gd name="T2" fmla="*/ 0 h 2"/>
                <a:gd name="T3" fmla="*/ 0 h 2"/>
                <a:gd name="T4" fmla="*/ 0 h 2"/>
                <a:gd name="T5" fmla="*/ 0 h 2"/>
                <a:gd name="T6" fmla="*/ 2 h 2"/>
                <a:gd name="T7" fmla="*/ 0 h 2"/>
                <a:gd name="T8" fmla="*/ 0 h 2"/>
                <a:gd name="T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0"/>
                  </a:moveTo>
                  <a:lnTo>
                    <a:pt x="0" y="0"/>
                  </a:lnTo>
                  <a:lnTo>
                    <a:pt x="0" y="0"/>
                  </a:lnTo>
                  <a:lnTo>
                    <a:pt x="0" y="0"/>
                  </a:lnTo>
                  <a:lnTo>
                    <a:pt x="0" y="0"/>
                  </a:lnTo>
                  <a:lnTo>
                    <a:pt x="0" y="0"/>
                  </a:lnTo>
                  <a:lnTo>
                    <a:pt x="0" y="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00">
              <a:extLst>
                <a:ext uri="{FF2B5EF4-FFF2-40B4-BE49-F238E27FC236}">
                  <a16:creationId xmlns:a16="http://schemas.microsoft.com/office/drawing/2014/main" id="{53B414D8-AE21-46F7-A675-D86B55F922C8}"/>
                </a:ext>
              </a:extLst>
            </p:cNvPr>
            <p:cNvSpPr>
              <a:spLocks/>
            </p:cNvSpPr>
            <p:nvPr/>
          </p:nvSpPr>
          <p:spPr bwMode="auto">
            <a:xfrm>
              <a:off x="5981701" y="9043988"/>
              <a:ext cx="3175" cy="0"/>
            </a:xfrm>
            <a:custGeom>
              <a:avLst/>
              <a:gdLst>
                <a:gd name="T0" fmla="*/ 2 w 2"/>
                <a:gd name="T1" fmla="*/ 2 w 2"/>
                <a:gd name="T2" fmla="*/ 0 w 2"/>
                <a:gd name="T3" fmla="*/ 0 w 2"/>
                <a:gd name="T4" fmla="*/ 0 w 2"/>
                <a:gd name="T5" fmla="*/ 0 w 2"/>
                <a:gd name="T6" fmla="*/ 2 w 2"/>
                <a:gd name="T7" fmla="*/ 2 w 2"/>
                <a:gd name="T8" fmla="*/ 2 w 2"/>
                <a:gd name="T9"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
                  <a:moveTo>
                    <a:pt x="2" y="0"/>
                  </a:moveTo>
                  <a:lnTo>
                    <a:pt x="2" y="0"/>
                  </a:lnTo>
                  <a:lnTo>
                    <a:pt x="0" y="0"/>
                  </a:lnTo>
                  <a:lnTo>
                    <a:pt x="0" y="0"/>
                  </a:lnTo>
                  <a:lnTo>
                    <a:pt x="0" y="0"/>
                  </a:lnTo>
                  <a:lnTo>
                    <a:pt x="0"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01">
              <a:extLst>
                <a:ext uri="{FF2B5EF4-FFF2-40B4-BE49-F238E27FC236}">
                  <a16:creationId xmlns:a16="http://schemas.microsoft.com/office/drawing/2014/main" id="{F3D27FE8-AC07-46C2-AE75-662F200DDD4C}"/>
                </a:ext>
              </a:extLst>
            </p:cNvPr>
            <p:cNvSpPr>
              <a:spLocks/>
            </p:cNvSpPr>
            <p:nvPr/>
          </p:nvSpPr>
          <p:spPr bwMode="auto">
            <a:xfrm>
              <a:off x="5895976" y="9088438"/>
              <a:ext cx="3175" cy="3175"/>
            </a:xfrm>
            <a:custGeom>
              <a:avLst/>
              <a:gdLst>
                <a:gd name="T0" fmla="*/ 2 w 2"/>
                <a:gd name="T1" fmla="*/ 2 h 2"/>
                <a:gd name="T2" fmla="*/ 2 w 2"/>
                <a:gd name="T3" fmla="*/ 0 h 2"/>
                <a:gd name="T4" fmla="*/ 0 w 2"/>
                <a:gd name="T5" fmla="*/ 0 h 2"/>
                <a:gd name="T6" fmla="*/ 0 w 2"/>
                <a:gd name="T7" fmla="*/ 0 h 2"/>
                <a:gd name="T8" fmla="*/ 0 w 2"/>
                <a:gd name="T9" fmla="*/ 0 h 2"/>
                <a:gd name="T10" fmla="*/ 0 w 2"/>
                <a:gd name="T11" fmla="*/ 0 h 2"/>
                <a:gd name="T12" fmla="*/ 0 w 2"/>
                <a:gd name="T13" fmla="*/ 0 h 2"/>
                <a:gd name="T14" fmla="*/ 0 w 2"/>
                <a:gd name="T15" fmla="*/ 0 h 2"/>
                <a:gd name="T16" fmla="*/ 0 w 2"/>
                <a:gd name="T17" fmla="*/ 2 h 2"/>
                <a:gd name="T18" fmla="*/ 0 w 2"/>
                <a:gd name="T19" fmla="*/ 2 h 2"/>
                <a:gd name="T20" fmla="*/ 0 w 2"/>
                <a:gd name="T21" fmla="*/ 2 h 2"/>
                <a:gd name="T22" fmla="*/ 0 w 2"/>
                <a:gd name="T23" fmla="*/ 2 h 2"/>
                <a:gd name="T24" fmla="*/ 0 w 2"/>
                <a:gd name="T25" fmla="*/ 2 h 2"/>
                <a:gd name="T26" fmla="*/ 0 w 2"/>
                <a:gd name="T27" fmla="*/ 2 h 2"/>
                <a:gd name="T28" fmla="*/ 0 w 2"/>
                <a:gd name="T29" fmla="*/ 2 h 2"/>
                <a:gd name="T30" fmla="*/ 0 w 2"/>
                <a:gd name="T31" fmla="*/ 2 h 2"/>
                <a:gd name="T32" fmla="*/ 0 w 2"/>
                <a:gd name="T33" fmla="*/ 2 h 2"/>
                <a:gd name="T34" fmla="*/ 0 w 2"/>
                <a:gd name="T35" fmla="*/ 2 h 2"/>
                <a:gd name="T36" fmla="*/ 0 w 2"/>
                <a:gd name="T37" fmla="*/ 2 h 2"/>
                <a:gd name="T38" fmla="*/ 2 w 2"/>
                <a:gd name="T39" fmla="*/ 2 h 2"/>
                <a:gd name="T40" fmla="*/ 2 w 2"/>
                <a:gd name="T41" fmla="*/ 2 h 2"/>
                <a:gd name="T42" fmla="*/ 2 w 2"/>
                <a:gd name="T43" fmla="*/ 2 h 2"/>
                <a:gd name="T44" fmla="*/ 2 w 2"/>
                <a:gd name="T45" fmla="*/ 2 h 2"/>
                <a:gd name="T46" fmla="*/ 2 w 2"/>
                <a:gd name="T4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 h="2">
                  <a:moveTo>
                    <a:pt x="2" y="2"/>
                  </a:moveTo>
                  <a:lnTo>
                    <a:pt x="2" y="0"/>
                  </a:lnTo>
                  <a:lnTo>
                    <a:pt x="0" y="0"/>
                  </a:lnTo>
                  <a:lnTo>
                    <a:pt x="0" y="0"/>
                  </a:lnTo>
                  <a:lnTo>
                    <a:pt x="0" y="0"/>
                  </a:lnTo>
                  <a:lnTo>
                    <a:pt x="0" y="0"/>
                  </a:lnTo>
                  <a:lnTo>
                    <a:pt x="0" y="0"/>
                  </a:lnTo>
                  <a:lnTo>
                    <a:pt x="0" y="0"/>
                  </a:lnTo>
                  <a:lnTo>
                    <a:pt x="0" y="2"/>
                  </a:lnTo>
                  <a:lnTo>
                    <a:pt x="0" y="2"/>
                  </a:lnTo>
                  <a:lnTo>
                    <a:pt x="0" y="2"/>
                  </a:lnTo>
                  <a:lnTo>
                    <a:pt x="0" y="2"/>
                  </a:lnTo>
                  <a:lnTo>
                    <a:pt x="0" y="2"/>
                  </a:lnTo>
                  <a:lnTo>
                    <a:pt x="0" y="2"/>
                  </a:lnTo>
                  <a:lnTo>
                    <a:pt x="0" y="2"/>
                  </a:lnTo>
                  <a:lnTo>
                    <a:pt x="0" y="2"/>
                  </a:lnTo>
                  <a:lnTo>
                    <a:pt x="0" y="2"/>
                  </a:lnTo>
                  <a:lnTo>
                    <a:pt x="0" y="2"/>
                  </a:lnTo>
                  <a:lnTo>
                    <a:pt x="0" y="2"/>
                  </a:lnTo>
                  <a:lnTo>
                    <a:pt x="2" y="2"/>
                  </a:lnTo>
                  <a:lnTo>
                    <a:pt x="2" y="2"/>
                  </a:lnTo>
                  <a:lnTo>
                    <a:pt x="2" y="2"/>
                  </a:lnTo>
                  <a:lnTo>
                    <a:pt x="2"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02">
              <a:extLst>
                <a:ext uri="{FF2B5EF4-FFF2-40B4-BE49-F238E27FC236}">
                  <a16:creationId xmlns:a16="http://schemas.microsoft.com/office/drawing/2014/main" id="{52F9EA94-745C-4AD0-9556-02948A0AAB03}"/>
                </a:ext>
              </a:extLst>
            </p:cNvPr>
            <p:cNvSpPr>
              <a:spLocks/>
            </p:cNvSpPr>
            <p:nvPr/>
          </p:nvSpPr>
          <p:spPr bwMode="auto">
            <a:xfrm>
              <a:off x="5781676" y="9021763"/>
              <a:ext cx="31750" cy="9525"/>
            </a:xfrm>
            <a:custGeom>
              <a:avLst/>
              <a:gdLst>
                <a:gd name="T0" fmla="*/ 18 w 20"/>
                <a:gd name="T1" fmla="*/ 4 h 6"/>
                <a:gd name="T2" fmla="*/ 18 w 20"/>
                <a:gd name="T3" fmla="*/ 4 h 6"/>
                <a:gd name="T4" fmla="*/ 16 w 20"/>
                <a:gd name="T5" fmla="*/ 2 h 6"/>
                <a:gd name="T6" fmla="*/ 14 w 20"/>
                <a:gd name="T7" fmla="*/ 2 h 6"/>
                <a:gd name="T8" fmla="*/ 10 w 20"/>
                <a:gd name="T9" fmla="*/ 0 h 6"/>
                <a:gd name="T10" fmla="*/ 8 w 20"/>
                <a:gd name="T11" fmla="*/ 0 h 6"/>
                <a:gd name="T12" fmla="*/ 4 w 20"/>
                <a:gd name="T13" fmla="*/ 0 h 6"/>
                <a:gd name="T14" fmla="*/ 2 w 20"/>
                <a:gd name="T15" fmla="*/ 0 h 6"/>
                <a:gd name="T16" fmla="*/ 0 w 20"/>
                <a:gd name="T17" fmla="*/ 0 h 6"/>
                <a:gd name="T18" fmla="*/ 0 w 20"/>
                <a:gd name="T19" fmla="*/ 0 h 6"/>
                <a:gd name="T20" fmla="*/ 0 w 20"/>
                <a:gd name="T21" fmla="*/ 2 h 6"/>
                <a:gd name="T22" fmla="*/ 0 w 20"/>
                <a:gd name="T23" fmla="*/ 2 h 6"/>
                <a:gd name="T24" fmla="*/ 0 w 20"/>
                <a:gd name="T25" fmla="*/ 2 h 6"/>
                <a:gd name="T26" fmla="*/ 2 w 20"/>
                <a:gd name="T27" fmla="*/ 0 h 6"/>
                <a:gd name="T28" fmla="*/ 2 w 20"/>
                <a:gd name="T29" fmla="*/ 0 h 6"/>
                <a:gd name="T30" fmla="*/ 4 w 20"/>
                <a:gd name="T31" fmla="*/ 0 h 6"/>
                <a:gd name="T32" fmla="*/ 6 w 20"/>
                <a:gd name="T33" fmla="*/ 0 h 6"/>
                <a:gd name="T34" fmla="*/ 8 w 20"/>
                <a:gd name="T35" fmla="*/ 0 h 6"/>
                <a:gd name="T36" fmla="*/ 8 w 20"/>
                <a:gd name="T37" fmla="*/ 0 h 6"/>
                <a:gd name="T38" fmla="*/ 10 w 20"/>
                <a:gd name="T39" fmla="*/ 2 h 6"/>
                <a:gd name="T40" fmla="*/ 12 w 20"/>
                <a:gd name="T41" fmla="*/ 2 h 6"/>
                <a:gd name="T42" fmla="*/ 14 w 20"/>
                <a:gd name="T43" fmla="*/ 4 h 6"/>
                <a:gd name="T44" fmla="*/ 14 w 20"/>
                <a:gd name="T45" fmla="*/ 4 h 6"/>
                <a:gd name="T46" fmla="*/ 14 w 20"/>
                <a:gd name="T47" fmla="*/ 6 h 6"/>
                <a:gd name="T48" fmla="*/ 16 w 20"/>
                <a:gd name="T49" fmla="*/ 6 h 6"/>
                <a:gd name="T50" fmla="*/ 18 w 20"/>
                <a:gd name="T51" fmla="*/ 6 h 6"/>
                <a:gd name="T52" fmla="*/ 18 w 20"/>
                <a:gd name="T53" fmla="*/ 6 h 6"/>
                <a:gd name="T54" fmla="*/ 18 w 20"/>
                <a:gd name="T55" fmla="*/ 4 h 6"/>
                <a:gd name="T56" fmla="*/ 20 w 20"/>
                <a:gd name="T57" fmla="*/ 4 h 6"/>
                <a:gd name="T58" fmla="*/ 18 w 20"/>
                <a:gd name="T59" fmla="*/ 4 h 6"/>
                <a:gd name="T60" fmla="*/ 18 w 20"/>
                <a:gd name="T6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6">
                  <a:moveTo>
                    <a:pt x="18" y="4"/>
                  </a:moveTo>
                  <a:lnTo>
                    <a:pt x="18" y="4"/>
                  </a:lnTo>
                  <a:lnTo>
                    <a:pt x="16" y="2"/>
                  </a:lnTo>
                  <a:lnTo>
                    <a:pt x="14" y="2"/>
                  </a:lnTo>
                  <a:lnTo>
                    <a:pt x="10" y="0"/>
                  </a:lnTo>
                  <a:lnTo>
                    <a:pt x="8" y="0"/>
                  </a:lnTo>
                  <a:lnTo>
                    <a:pt x="4" y="0"/>
                  </a:lnTo>
                  <a:lnTo>
                    <a:pt x="2" y="0"/>
                  </a:lnTo>
                  <a:lnTo>
                    <a:pt x="0" y="0"/>
                  </a:lnTo>
                  <a:lnTo>
                    <a:pt x="0" y="0"/>
                  </a:lnTo>
                  <a:lnTo>
                    <a:pt x="0" y="2"/>
                  </a:lnTo>
                  <a:lnTo>
                    <a:pt x="0" y="2"/>
                  </a:lnTo>
                  <a:lnTo>
                    <a:pt x="0" y="2"/>
                  </a:lnTo>
                  <a:lnTo>
                    <a:pt x="2" y="0"/>
                  </a:lnTo>
                  <a:lnTo>
                    <a:pt x="2" y="0"/>
                  </a:lnTo>
                  <a:lnTo>
                    <a:pt x="4" y="0"/>
                  </a:lnTo>
                  <a:lnTo>
                    <a:pt x="6" y="0"/>
                  </a:lnTo>
                  <a:lnTo>
                    <a:pt x="8" y="0"/>
                  </a:lnTo>
                  <a:lnTo>
                    <a:pt x="8" y="0"/>
                  </a:lnTo>
                  <a:lnTo>
                    <a:pt x="10" y="2"/>
                  </a:lnTo>
                  <a:lnTo>
                    <a:pt x="12" y="2"/>
                  </a:lnTo>
                  <a:lnTo>
                    <a:pt x="14" y="4"/>
                  </a:lnTo>
                  <a:lnTo>
                    <a:pt x="14" y="4"/>
                  </a:lnTo>
                  <a:lnTo>
                    <a:pt x="14" y="6"/>
                  </a:lnTo>
                  <a:lnTo>
                    <a:pt x="16" y="6"/>
                  </a:lnTo>
                  <a:lnTo>
                    <a:pt x="18" y="6"/>
                  </a:lnTo>
                  <a:lnTo>
                    <a:pt x="18" y="6"/>
                  </a:lnTo>
                  <a:lnTo>
                    <a:pt x="18" y="4"/>
                  </a:lnTo>
                  <a:lnTo>
                    <a:pt x="20" y="4"/>
                  </a:lnTo>
                  <a:lnTo>
                    <a:pt x="18" y="4"/>
                  </a:lnTo>
                  <a:lnTo>
                    <a:pt x="1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03">
              <a:extLst>
                <a:ext uri="{FF2B5EF4-FFF2-40B4-BE49-F238E27FC236}">
                  <a16:creationId xmlns:a16="http://schemas.microsoft.com/office/drawing/2014/main" id="{CF174C0D-4738-454C-B09E-32A9741EDE32}"/>
                </a:ext>
              </a:extLst>
            </p:cNvPr>
            <p:cNvSpPr>
              <a:spLocks/>
            </p:cNvSpPr>
            <p:nvPr/>
          </p:nvSpPr>
          <p:spPr bwMode="auto">
            <a:xfrm>
              <a:off x="5819776" y="90344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04">
              <a:extLst>
                <a:ext uri="{FF2B5EF4-FFF2-40B4-BE49-F238E27FC236}">
                  <a16:creationId xmlns:a16="http://schemas.microsoft.com/office/drawing/2014/main" id="{2BD1B6C1-E78A-4339-B01D-1B3CE540C191}"/>
                </a:ext>
              </a:extLst>
            </p:cNvPr>
            <p:cNvSpPr>
              <a:spLocks/>
            </p:cNvSpPr>
            <p:nvPr/>
          </p:nvSpPr>
          <p:spPr bwMode="auto">
            <a:xfrm>
              <a:off x="5816601" y="9031288"/>
              <a:ext cx="15875" cy="6350"/>
            </a:xfrm>
            <a:custGeom>
              <a:avLst/>
              <a:gdLst>
                <a:gd name="T0" fmla="*/ 8 w 10"/>
                <a:gd name="T1" fmla="*/ 0 h 4"/>
                <a:gd name="T2" fmla="*/ 6 w 10"/>
                <a:gd name="T3" fmla="*/ 0 h 4"/>
                <a:gd name="T4" fmla="*/ 6 w 10"/>
                <a:gd name="T5" fmla="*/ 0 h 4"/>
                <a:gd name="T6" fmla="*/ 4 w 10"/>
                <a:gd name="T7" fmla="*/ 0 h 4"/>
                <a:gd name="T8" fmla="*/ 4 w 10"/>
                <a:gd name="T9" fmla="*/ 0 h 4"/>
                <a:gd name="T10" fmla="*/ 2 w 10"/>
                <a:gd name="T11" fmla="*/ 0 h 4"/>
                <a:gd name="T12" fmla="*/ 2 w 10"/>
                <a:gd name="T13" fmla="*/ 0 h 4"/>
                <a:gd name="T14" fmla="*/ 2 w 10"/>
                <a:gd name="T15" fmla="*/ 0 h 4"/>
                <a:gd name="T16" fmla="*/ 2 w 10"/>
                <a:gd name="T17" fmla="*/ 2 h 4"/>
                <a:gd name="T18" fmla="*/ 2 w 10"/>
                <a:gd name="T19" fmla="*/ 2 h 4"/>
                <a:gd name="T20" fmla="*/ 0 w 10"/>
                <a:gd name="T21" fmla="*/ 2 h 4"/>
                <a:gd name="T22" fmla="*/ 0 w 10"/>
                <a:gd name="T23" fmla="*/ 2 h 4"/>
                <a:gd name="T24" fmla="*/ 0 w 10"/>
                <a:gd name="T25" fmla="*/ 2 h 4"/>
                <a:gd name="T26" fmla="*/ 0 w 10"/>
                <a:gd name="T27" fmla="*/ 4 h 4"/>
                <a:gd name="T28" fmla="*/ 2 w 10"/>
                <a:gd name="T29" fmla="*/ 2 h 4"/>
                <a:gd name="T30" fmla="*/ 2 w 10"/>
                <a:gd name="T31" fmla="*/ 2 h 4"/>
                <a:gd name="T32" fmla="*/ 2 w 10"/>
                <a:gd name="T33" fmla="*/ 2 h 4"/>
                <a:gd name="T34" fmla="*/ 6 w 10"/>
                <a:gd name="T35" fmla="*/ 2 h 4"/>
                <a:gd name="T36" fmla="*/ 8 w 10"/>
                <a:gd name="T37" fmla="*/ 2 h 4"/>
                <a:gd name="T38" fmla="*/ 10 w 10"/>
                <a:gd name="T39" fmla="*/ 2 h 4"/>
                <a:gd name="T40" fmla="*/ 10 w 10"/>
                <a:gd name="T41" fmla="*/ 2 h 4"/>
                <a:gd name="T42" fmla="*/ 10 w 10"/>
                <a:gd name="T43" fmla="*/ 2 h 4"/>
                <a:gd name="T44" fmla="*/ 10 w 10"/>
                <a:gd name="T45" fmla="*/ 0 h 4"/>
                <a:gd name="T46" fmla="*/ 8 w 10"/>
                <a:gd name="T4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 h="4">
                  <a:moveTo>
                    <a:pt x="8" y="0"/>
                  </a:moveTo>
                  <a:lnTo>
                    <a:pt x="6" y="0"/>
                  </a:lnTo>
                  <a:lnTo>
                    <a:pt x="6" y="0"/>
                  </a:lnTo>
                  <a:lnTo>
                    <a:pt x="4" y="0"/>
                  </a:lnTo>
                  <a:lnTo>
                    <a:pt x="4" y="0"/>
                  </a:lnTo>
                  <a:lnTo>
                    <a:pt x="2" y="0"/>
                  </a:lnTo>
                  <a:lnTo>
                    <a:pt x="2" y="0"/>
                  </a:lnTo>
                  <a:lnTo>
                    <a:pt x="2" y="0"/>
                  </a:lnTo>
                  <a:lnTo>
                    <a:pt x="2" y="2"/>
                  </a:lnTo>
                  <a:lnTo>
                    <a:pt x="2" y="2"/>
                  </a:lnTo>
                  <a:lnTo>
                    <a:pt x="0" y="2"/>
                  </a:lnTo>
                  <a:lnTo>
                    <a:pt x="0" y="2"/>
                  </a:lnTo>
                  <a:lnTo>
                    <a:pt x="0" y="2"/>
                  </a:lnTo>
                  <a:lnTo>
                    <a:pt x="0" y="4"/>
                  </a:lnTo>
                  <a:lnTo>
                    <a:pt x="2" y="2"/>
                  </a:lnTo>
                  <a:lnTo>
                    <a:pt x="2" y="2"/>
                  </a:lnTo>
                  <a:lnTo>
                    <a:pt x="2" y="2"/>
                  </a:lnTo>
                  <a:lnTo>
                    <a:pt x="6" y="2"/>
                  </a:lnTo>
                  <a:lnTo>
                    <a:pt x="8" y="2"/>
                  </a:lnTo>
                  <a:lnTo>
                    <a:pt x="10" y="2"/>
                  </a:lnTo>
                  <a:lnTo>
                    <a:pt x="10" y="2"/>
                  </a:lnTo>
                  <a:lnTo>
                    <a:pt x="10" y="2"/>
                  </a:lnTo>
                  <a:lnTo>
                    <a:pt x="10"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05">
              <a:extLst>
                <a:ext uri="{FF2B5EF4-FFF2-40B4-BE49-F238E27FC236}">
                  <a16:creationId xmlns:a16="http://schemas.microsoft.com/office/drawing/2014/main" id="{A049BFF7-7F24-4403-8328-1956845C6327}"/>
                </a:ext>
              </a:extLst>
            </p:cNvPr>
            <p:cNvSpPr>
              <a:spLocks/>
            </p:cNvSpPr>
            <p:nvPr/>
          </p:nvSpPr>
          <p:spPr bwMode="auto">
            <a:xfrm>
              <a:off x="5803901" y="9034463"/>
              <a:ext cx="3175" cy="3175"/>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06">
              <a:extLst>
                <a:ext uri="{FF2B5EF4-FFF2-40B4-BE49-F238E27FC236}">
                  <a16:creationId xmlns:a16="http://schemas.microsoft.com/office/drawing/2014/main" id="{9984E7BC-8CAC-4BB9-8E0A-D703793B92A3}"/>
                </a:ext>
              </a:extLst>
            </p:cNvPr>
            <p:cNvSpPr>
              <a:spLocks/>
            </p:cNvSpPr>
            <p:nvPr/>
          </p:nvSpPr>
          <p:spPr bwMode="auto">
            <a:xfrm>
              <a:off x="5838826" y="9034463"/>
              <a:ext cx="3175" cy="3175"/>
            </a:xfrm>
            <a:custGeom>
              <a:avLst/>
              <a:gdLst>
                <a:gd name="T0" fmla="*/ 0 w 2"/>
                <a:gd name="T1" fmla="*/ 0 h 2"/>
                <a:gd name="T2" fmla="*/ 0 w 2"/>
                <a:gd name="T3" fmla="*/ 0 h 2"/>
                <a:gd name="T4" fmla="*/ 2 w 2"/>
                <a:gd name="T5" fmla="*/ 2 h 2"/>
                <a:gd name="T6" fmla="*/ 2 w 2"/>
                <a:gd name="T7" fmla="*/ 0 h 2"/>
                <a:gd name="T8" fmla="*/ 2 w 2"/>
                <a:gd name="T9" fmla="*/ 0 h 2"/>
                <a:gd name="T10" fmla="*/ 2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0"/>
                  </a:lnTo>
                  <a:lnTo>
                    <a:pt x="2" y="2"/>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07">
              <a:extLst>
                <a:ext uri="{FF2B5EF4-FFF2-40B4-BE49-F238E27FC236}">
                  <a16:creationId xmlns:a16="http://schemas.microsoft.com/office/drawing/2014/main" id="{154BD3CD-A594-4255-91B7-A99552199630}"/>
                </a:ext>
              </a:extLst>
            </p:cNvPr>
            <p:cNvSpPr>
              <a:spLocks/>
            </p:cNvSpPr>
            <p:nvPr/>
          </p:nvSpPr>
          <p:spPr bwMode="auto">
            <a:xfrm>
              <a:off x="5813426" y="9021763"/>
              <a:ext cx="3175"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08">
              <a:extLst>
                <a:ext uri="{FF2B5EF4-FFF2-40B4-BE49-F238E27FC236}">
                  <a16:creationId xmlns:a16="http://schemas.microsoft.com/office/drawing/2014/main" id="{263B6FC6-7897-4D2C-8A21-7475E3F2BDA2}"/>
                </a:ext>
              </a:extLst>
            </p:cNvPr>
            <p:cNvSpPr>
              <a:spLocks/>
            </p:cNvSpPr>
            <p:nvPr/>
          </p:nvSpPr>
          <p:spPr bwMode="auto">
            <a:xfrm>
              <a:off x="5800726" y="900906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09">
              <a:extLst>
                <a:ext uri="{FF2B5EF4-FFF2-40B4-BE49-F238E27FC236}">
                  <a16:creationId xmlns:a16="http://schemas.microsoft.com/office/drawing/2014/main" id="{B8C6E299-E0F1-4958-97C7-D0C485AFE4EB}"/>
                </a:ext>
              </a:extLst>
            </p:cNvPr>
            <p:cNvSpPr>
              <a:spLocks/>
            </p:cNvSpPr>
            <p:nvPr/>
          </p:nvSpPr>
          <p:spPr bwMode="auto">
            <a:xfrm>
              <a:off x="5854701" y="904081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10">
              <a:extLst>
                <a:ext uri="{FF2B5EF4-FFF2-40B4-BE49-F238E27FC236}">
                  <a16:creationId xmlns:a16="http://schemas.microsoft.com/office/drawing/2014/main" id="{10830D43-B600-4533-9E11-619A39BA36F7}"/>
                </a:ext>
              </a:extLst>
            </p:cNvPr>
            <p:cNvSpPr>
              <a:spLocks/>
            </p:cNvSpPr>
            <p:nvPr/>
          </p:nvSpPr>
          <p:spPr bwMode="auto">
            <a:xfrm>
              <a:off x="5800726" y="9015413"/>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11">
              <a:extLst>
                <a:ext uri="{FF2B5EF4-FFF2-40B4-BE49-F238E27FC236}">
                  <a16:creationId xmlns:a16="http://schemas.microsoft.com/office/drawing/2014/main" id="{2217A380-ACF7-4474-A1CF-52C6D1D0F7AA}"/>
                </a:ext>
              </a:extLst>
            </p:cNvPr>
            <p:cNvSpPr>
              <a:spLocks/>
            </p:cNvSpPr>
            <p:nvPr/>
          </p:nvSpPr>
          <p:spPr bwMode="auto">
            <a:xfrm>
              <a:off x="5857876" y="905033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12">
              <a:extLst>
                <a:ext uri="{FF2B5EF4-FFF2-40B4-BE49-F238E27FC236}">
                  <a16:creationId xmlns:a16="http://schemas.microsoft.com/office/drawing/2014/main" id="{2EE0EEA5-E8CB-406D-AC63-36ECFCBAFA03}"/>
                </a:ext>
              </a:extLst>
            </p:cNvPr>
            <p:cNvSpPr>
              <a:spLocks/>
            </p:cNvSpPr>
            <p:nvPr/>
          </p:nvSpPr>
          <p:spPr bwMode="auto">
            <a:xfrm>
              <a:off x="5857876" y="9056688"/>
              <a:ext cx="0" cy="3175"/>
            </a:xfrm>
            <a:custGeom>
              <a:avLst/>
              <a:gdLst>
                <a:gd name="T0" fmla="*/ 0 h 2"/>
                <a:gd name="T1" fmla="*/ 0 h 2"/>
                <a:gd name="T2" fmla="*/ 2 h 2"/>
                <a:gd name="T3" fmla="*/ 2 h 2"/>
                <a:gd name="T4" fmla="*/ 2 h 2"/>
                <a:gd name="T5" fmla="*/ 2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2"/>
                  </a:lnTo>
                  <a:lnTo>
                    <a:pt x="0" y="2"/>
                  </a:lnTo>
                  <a:lnTo>
                    <a:pt x="0" y="2"/>
                  </a:ln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13">
              <a:extLst>
                <a:ext uri="{FF2B5EF4-FFF2-40B4-BE49-F238E27FC236}">
                  <a16:creationId xmlns:a16="http://schemas.microsoft.com/office/drawing/2014/main" id="{0D017EE9-2119-4204-BB34-18D4255796FB}"/>
                </a:ext>
              </a:extLst>
            </p:cNvPr>
            <p:cNvSpPr>
              <a:spLocks/>
            </p:cNvSpPr>
            <p:nvPr/>
          </p:nvSpPr>
          <p:spPr bwMode="auto">
            <a:xfrm>
              <a:off x="5854701" y="9053513"/>
              <a:ext cx="3175" cy="0"/>
            </a:xfrm>
            <a:custGeom>
              <a:avLst/>
              <a:gdLst>
                <a:gd name="T0" fmla="*/ 0 w 2"/>
                <a:gd name="T1" fmla="*/ 0 w 2"/>
                <a:gd name="T2" fmla="*/ 0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14">
              <a:extLst>
                <a:ext uri="{FF2B5EF4-FFF2-40B4-BE49-F238E27FC236}">
                  <a16:creationId xmlns:a16="http://schemas.microsoft.com/office/drawing/2014/main" id="{486889FE-DE14-48D0-9BB7-1353C551FB8C}"/>
                </a:ext>
              </a:extLst>
            </p:cNvPr>
            <p:cNvSpPr>
              <a:spLocks/>
            </p:cNvSpPr>
            <p:nvPr/>
          </p:nvSpPr>
          <p:spPr bwMode="auto">
            <a:xfrm>
              <a:off x="5848351" y="9034463"/>
              <a:ext cx="3175" cy="3175"/>
            </a:xfrm>
            <a:custGeom>
              <a:avLst/>
              <a:gdLst>
                <a:gd name="T0" fmla="*/ 2 w 2"/>
                <a:gd name="T1" fmla="*/ 0 h 2"/>
                <a:gd name="T2" fmla="*/ 0 w 2"/>
                <a:gd name="T3" fmla="*/ 0 h 2"/>
                <a:gd name="T4" fmla="*/ 0 w 2"/>
                <a:gd name="T5" fmla="*/ 0 h 2"/>
                <a:gd name="T6" fmla="*/ 0 w 2"/>
                <a:gd name="T7" fmla="*/ 0 h 2"/>
                <a:gd name="T8" fmla="*/ 2 w 2"/>
                <a:gd name="T9" fmla="*/ 2 h 2"/>
                <a:gd name="T10" fmla="*/ 2 w 2"/>
                <a:gd name="T11" fmla="*/ 2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0" y="0"/>
                  </a:lnTo>
                  <a:lnTo>
                    <a:pt x="0" y="0"/>
                  </a:lnTo>
                  <a:lnTo>
                    <a:pt x="0" y="0"/>
                  </a:lnTo>
                  <a:lnTo>
                    <a:pt x="2" y="2"/>
                  </a:lnTo>
                  <a:lnTo>
                    <a:pt x="2"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15">
              <a:extLst>
                <a:ext uri="{FF2B5EF4-FFF2-40B4-BE49-F238E27FC236}">
                  <a16:creationId xmlns:a16="http://schemas.microsoft.com/office/drawing/2014/main" id="{492F861A-A842-433C-AAE3-1708BDF423B7}"/>
                </a:ext>
              </a:extLst>
            </p:cNvPr>
            <p:cNvSpPr>
              <a:spLocks/>
            </p:cNvSpPr>
            <p:nvPr/>
          </p:nvSpPr>
          <p:spPr bwMode="auto">
            <a:xfrm>
              <a:off x="5857876" y="9043988"/>
              <a:ext cx="0" cy="3175"/>
            </a:xfrm>
            <a:custGeom>
              <a:avLst/>
              <a:gdLst>
                <a:gd name="T0" fmla="*/ 0 h 2"/>
                <a:gd name="T1" fmla="*/ 0 h 2"/>
                <a:gd name="T2" fmla="*/ 0 h 2"/>
                <a:gd name="T3" fmla="*/ 2 h 2"/>
                <a:gd name="T4" fmla="*/ 2 h 2"/>
                <a:gd name="T5" fmla="*/ 0 h 2"/>
                <a:gd name="T6" fmla="*/ 0 h 2"/>
                <a:gd name="T7" fmla="*/ 0 h 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2">
                  <a:moveTo>
                    <a:pt x="0" y="0"/>
                  </a:moveTo>
                  <a:lnTo>
                    <a:pt x="0" y="0"/>
                  </a:lnTo>
                  <a:lnTo>
                    <a:pt x="0" y="0"/>
                  </a:lnTo>
                  <a:lnTo>
                    <a:pt x="0" y="2"/>
                  </a:lnTo>
                  <a:lnTo>
                    <a:pt x="0" y="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16">
              <a:extLst>
                <a:ext uri="{FF2B5EF4-FFF2-40B4-BE49-F238E27FC236}">
                  <a16:creationId xmlns:a16="http://schemas.microsoft.com/office/drawing/2014/main" id="{239F1EF8-AC7D-4ECA-8553-72CF90C7E0BC}"/>
                </a:ext>
              </a:extLst>
            </p:cNvPr>
            <p:cNvSpPr>
              <a:spLocks/>
            </p:cNvSpPr>
            <p:nvPr/>
          </p:nvSpPr>
          <p:spPr bwMode="auto">
            <a:xfrm>
              <a:off x="5829301" y="9272588"/>
              <a:ext cx="12700" cy="9525"/>
            </a:xfrm>
            <a:custGeom>
              <a:avLst/>
              <a:gdLst>
                <a:gd name="T0" fmla="*/ 4 w 8"/>
                <a:gd name="T1" fmla="*/ 4 h 6"/>
                <a:gd name="T2" fmla="*/ 4 w 8"/>
                <a:gd name="T3" fmla="*/ 4 h 6"/>
                <a:gd name="T4" fmla="*/ 2 w 8"/>
                <a:gd name="T5" fmla="*/ 2 h 6"/>
                <a:gd name="T6" fmla="*/ 0 w 8"/>
                <a:gd name="T7" fmla="*/ 2 h 6"/>
                <a:gd name="T8" fmla="*/ 0 w 8"/>
                <a:gd name="T9" fmla="*/ 0 h 6"/>
                <a:gd name="T10" fmla="*/ 0 w 8"/>
                <a:gd name="T11" fmla="*/ 2 h 6"/>
                <a:gd name="T12" fmla="*/ 0 w 8"/>
                <a:gd name="T13" fmla="*/ 2 h 6"/>
                <a:gd name="T14" fmla="*/ 0 w 8"/>
                <a:gd name="T15" fmla="*/ 2 h 6"/>
                <a:gd name="T16" fmla="*/ 0 w 8"/>
                <a:gd name="T17" fmla="*/ 4 h 6"/>
                <a:gd name="T18" fmla="*/ 0 w 8"/>
                <a:gd name="T19" fmla="*/ 4 h 6"/>
                <a:gd name="T20" fmla="*/ 0 w 8"/>
                <a:gd name="T21" fmla="*/ 6 h 6"/>
                <a:gd name="T22" fmla="*/ 0 w 8"/>
                <a:gd name="T23" fmla="*/ 6 h 6"/>
                <a:gd name="T24" fmla="*/ 2 w 8"/>
                <a:gd name="T25" fmla="*/ 6 h 6"/>
                <a:gd name="T26" fmla="*/ 2 w 8"/>
                <a:gd name="T27" fmla="*/ 6 h 6"/>
                <a:gd name="T28" fmla="*/ 6 w 8"/>
                <a:gd name="T29" fmla="*/ 6 h 6"/>
                <a:gd name="T30" fmla="*/ 6 w 8"/>
                <a:gd name="T31" fmla="*/ 6 h 6"/>
                <a:gd name="T32" fmla="*/ 6 w 8"/>
                <a:gd name="T33" fmla="*/ 6 h 6"/>
                <a:gd name="T34" fmla="*/ 8 w 8"/>
                <a:gd name="T35" fmla="*/ 6 h 6"/>
                <a:gd name="T36" fmla="*/ 6 w 8"/>
                <a:gd name="T37" fmla="*/ 4 h 6"/>
                <a:gd name="T38" fmla="*/ 4 w 8"/>
                <a:gd name="T3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6">
                  <a:moveTo>
                    <a:pt x="4" y="4"/>
                  </a:moveTo>
                  <a:lnTo>
                    <a:pt x="4" y="4"/>
                  </a:lnTo>
                  <a:lnTo>
                    <a:pt x="2" y="2"/>
                  </a:lnTo>
                  <a:lnTo>
                    <a:pt x="0" y="2"/>
                  </a:lnTo>
                  <a:lnTo>
                    <a:pt x="0" y="0"/>
                  </a:lnTo>
                  <a:lnTo>
                    <a:pt x="0" y="2"/>
                  </a:lnTo>
                  <a:lnTo>
                    <a:pt x="0" y="2"/>
                  </a:lnTo>
                  <a:lnTo>
                    <a:pt x="0" y="2"/>
                  </a:lnTo>
                  <a:lnTo>
                    <a:pt x="0" y="4"/>
                  </a:lnTo>
                  <a:lnTo>
                    <a:pt x="0" y="4"/>
                  </a:lnTo>
                  <a:lnTo>
                    <a:pt x="0" y="6"/>
                  </a:lnTo>
                  <a:lnTo>
                    <a:pt x="0" y="6"/>
                  </a:lnTo>
                  <a:lnTo>
                    <a:pt x="2" y="6"/>
                  </a:lnTo>
                  <a:lnTo>
                    <a:pt x="2" y="6"/>
                  </a:lnTo>
                  <a:lnTo>
                    <a:pt x="6" y="6"/>
                  </a:lnTo>
                  <a:lnTo>
                    <a:pt x="6" y="6"/>
                  </a:lnTo>
                  <a:lnTo>
                    <a:pt x="6" y="6"/>
                  </a:lnTo>
                  <a:lnTo>
                    <a:pt x="8" y="6"/>
                  </a:lnTo>
                  <a:lnTo>
                    <a:pt x="6" y="4"/>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17">
              <a:extLst>
                <a:ext uri="{FF2B5EF4-FFF2-40B4-BE49-F238E27FC236}">
                  <a16:creationId xmlns:a16="http://schemas.microsoft.com/office/drawing/2014/main" id="{80E104A5-BEDC-4D49-9385-50ECE9609875}"/>
                </a:ext>
              </a:extLst>
            </p:cNvPr>
            <p:cNvSpPr>
              <a:spLocks/>
            </p:cNvSpPr>
            <p:nvPr/>
          </p:nvSpPr>
          <p:spPr bwMode="auto">
            <a:xfrm>
              <a:off x="5857876" y="9266238"/>
              <a:ext cx="3175" cy="3175"/>
            </a:xfrm>
            <a:custGeom>
              <a:avLst/>
              <a:gdLst>
                <a:gd name="T0" fmla="*/ 2 w 2"/>
                <a:gd name="T1" fmla="*/ 0 h 2"/>
                <a:gd name="T2" fmla="*/ 2 w 2"/>
                <a:gd name="T3" fmla="*/ 0 h 2"/>
                <a:gd name="T4" fmla="*/ 0 w 2"/>
                <a:gd name="T5" fmla="*/ 0 h 2"/>
                <a:gd name="T6" fmla="*/ 0 w 2"/>
                <a:gd name="T7" fmla="*/ 0 h 2"/>
                <a:gd name="T8" fmla="*/ 0 w 2"/>
                <a:gd name="T9" fmla="*/ 2 h 2"/>
                <a:gd name="T10" fmla="*/ 0 w 2"/>
                <a:gd name="T11" fmla="*/ 2 h 2"/>
                <a:gd name="T12" fmla="*/ 0 w 2"/>
                <a:gd name="T13" fmla="*/ 2 h 2"/>
                <a:gd name="T14" fmla="*/ 0 w 2"/>
                <a:gd name="T15" fmla="*/ 2 h 2"/>
                <a:gd name="T16" fmla="*/ 2 w 2"/>
                <a:gd name="T17" fmla="*/ 2 h 2"/>
                <a:gd name="T18" fmla="*/ 2 w 2"/>
                <a:gd name="T19" fmla="*/ 0 h 2"/>
                <a:gd name="T20" fmla="*/ 2 w 2"/>
                <a:gd name="T21" fmla="*/ 0 h 2"/>
                <a:gd name="T22" fmla="*/ 2 w 2"/>
                <a:gd name="T23" fmla="*/ 0 h 2"/>
                <a:gd name="T24" fmla="*/ 2 w 2"/>
                <a:gd name="T25" fmla="*/ 0 h 2"/>
                <a:gd name="T26" fmla="*/ 2 w 2"/>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2" y="0"/>
                  </a:moveTo>
                  <a:lnTo>
                    <a:pt x="2" y="0"/>
                  </a:lnTo>
                  <a:lnTo>
                    <a:pt x="0" y="0"/>
                  </a:lnTo>
                  <a:lnTo>
                    <a:pt x="0" y="0"/>
                  </a:lnTo>
                  <a:lnTo>
                    <a:pt x="0" y="2"/>
                  </a:lnTo>
                  <a:lnTo>
                    <a:pt x="0" y="2"/>
                  </a:lnTo>
                  <a:lnTo>
                    <a:pt x="0" y="2"/>
                  </a:lnTo>
                  <a:lnTo>
                    <a:pt x="0" y="2"/>
                  </a:lnTo>
                  <a:lnTo>
                    <a:pt x="2" y="2"/>
                  </a:lnTo>
                  <a:lnTo>
                    <a:pt x="2"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18">
              <a:extLst>
                <a:ext uri="{FF2B5EF4-FFF2-40B4-BE49-F238E27FC236}">
                  <a16:creationId xmlns:a16="http://schemas.microsoft.com/office/drawing/2014/main" id="{49191B5D-9EAE-47C3-9060-011B96DE36D5}"/>
                </a:ext>
              </a:extLst>
            </p:cNvPr>
            <p:cNvSpPr>
              <a:spLocks/>
            </p:cNvSpPr>
            <p:nvPr/>
          </p:nvSpPr>
          <p:spPr bwMode="auto">
            <a:xfrm>
              <a:off x="5864226" y="9266238"/>
              <a:ext cx="3175" cy="3175"/>
            </a:xfrm>
            <a:custGeom>
              <a:avLst/>
              <a:gdLst>
                <a:gd name="T0" fmla="*/ 0 w 2"/>
                <a:gd name="T1" fmla="*/ 2 h 2"/>
                <a:gd name="T2" fmla="*/ 0 w 2"/>
                <a:gd name="T3" fmla="*/ 2 h 2"/>
                <a:gd name="T4" fmla="*/ 0 w 2"/>
                <a:gd name="T5" fmla="*/ 2 h 2"/>
                <a:gd name="T6" fmla="*/ 0 w 2"/>
                <a:gd name="T7" fmla="*/ 2 h 2"/>
                <a:gd name="T8" fmla="*/ 0 w 2"/>
                <a:gd name="T9" fmla="*/ 2 h 2"/>
                <a:gd name="T10" fmla="*/ 0 w 2"/>
                <a:gd name="T11" fmla="*/ 2 h 2"/>
                <a:gd name="T12" fmla="*/ 0 w 2"/>
                <a:gd name="T13" fmla="*/ 2 h 2"/>
                <a:gd name="T14" fmla="*/ 0 w 2"/>
                <a:gd name="T15" fmla="*/ 2 h 2"/>
                <a:gd name="T16" fmla="*/ 0 w 2"/>
                <a:gd name="T17" fmla="*/ 2 h 2"/>
                <a:gd name="T18" fmla="*/ 2 w 2"/>
                <a:gd name="T19" fmla="*/ 0 h 2"/>
                <a:gd name="T20" fmla="*/ 2 w 2"/>
                <a:gd name="T21" fmla="*/ 0 h 2"/>
                <a:gd name="T22" fmla="*/ 2 w 2"/>
                <a:gd name="T23" fmla="*/ 0 h 2"/>
                <a:gd name="T24" fmla="*/ 2 w 2"/>
                <a:gd name="T25" fmla="*/ 0 h 2"/>
                <a:gd name="T26" fmla="*/ 0 w 2"/>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0" y="2"/>
                  </a:moveTo>
                  <a:lnTo>
                    <a:pt x="0" y="2"/>
                  </a:lnTo>
                  <a:lnTo>
                    <a:pt x="0" y="2"/>
                  </a:lnTo>
                  <a:lnTo>
                    <a:pt x="0" y="2"/>
                  </a:lnTo>
                  <a:lnTo>
                    <a:pt x="0" y="2"/>
                  </a:lnTo>
                  <a:lnTo>
                    <a:pt x="0" y="2"/>
                  </a:lnTo>
                  <a:lnTo>
                    <a:pt x="0" y="2"/>
                  </a:lnTo>
                  <a:lnTo>
                    <a:pt x="0" y="2"/>
                  </a:lnTo>
                  <a:lnTo>
                    <a:pt x="0" y="2"/>
                  </a:lnTo>
                  <a:lnTo>
                    <a:pt x="2" y="0"/>
                  </a:lnTo>
                  <a:lnTo>
                    <a:pt x="2" y="0"/>
                  </a:lnTo>
                  <a:lnTo>
                    <a:pt x="2" y="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19">
              <a:extLst>
                <a:ext uri="{FF2B5EF4-FFF2-40B4-BE49-F238E27FC236}">
                  <a16:creationId xmlns:a16="http://schemas.microsoft.com/office/drawing/2014/main" id="{364BF7D7-B9A0-455B-A00C-6FC708D1EA0E}"/>
                </a:ext>
              </a:extLst>
            </p:cNvPr>
            <p:cNvSpPr>
              <a:spLocks/>
            </p:cNvSpPr>
            <p:nvPr/>
          </p:nvSpPr>
          <p:spPr bwMode="auto">
            <a:xfrm>
              <a:off x="5813426" y="9228138"/>
              <a:ext cx="0" cy="3175"/>
            </a:xfrm>
            <a:custGeom>
              <a:avLst/>
              <a:gdLst>
                <a:gd name="T0" fmla="*/ 0 h 2"/>
                <a:gd name="T1" fmla="*/ 0 h 2"/>
                <a:gd name="T2" fmla="*/ 0 h 2"/>
                <a:gd name="T3" fmla="*/ 0 h 2"/>
                <a:gd name="T4" fmla="*/ 0 h 2"/>
                <a:gd name="T5" fmla="*/ 0 h 2"/>
                <a:gd name="T6" fmla="*/ 0 h 2"/>
                <a:gd name="T7" fmla="*/ 0 h 2"/>
                <a:gd name="T8" fmla="*/ 2 h 2"/>
                <a:gd name="T9" fmla="*/ 0 h 2"/>
                <a:gd name="T10" fmla="*/ 0 h 2"/>
                <a:gd name="T11" fmla="*/ 0 h 2"/>
                <a:gd name="T12" fmla="*/ 0 h 2"/>
                <a:gd name="T13"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Lst>
              <a:rect l="0" t="0" r="r" b="b"/>
              <a:pathLst>
                <a:path h="2">
                  <a:moveTo>
                    <a:pt x="0" y="0"/>
                  </a:moveTo>
                  <a:lnTo>
                    <a:pt x="0" y="0"/>
                  </a:lnTo>
                  <a:lnTo>
                    <a:pt x="0" y="0"/>
                  </a:lnTo>
                  <a:lnTo>
                    <a:pt x="0" y="0"/>
                  </a:lnTo>
                  <a:lnTo>
                    <a:pt x="0" y="0"/>
                  </a:lnTo>
                  <a:lnTo>
                    <a:pt x="0" y="0"/>
                  </a:lnTo>
                  <a:lnTo>
                    <a:pt x="0" y="0"/>
                  </a:lnTo>
                  <a:lnTo>
                    <a:pt x="0" y="0"/>
                  </a:lnTo>
                  <a:lnTo>
                    <a:pt x="0" y="2"/>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20">
              <a:extLst>
                <a:ext uri="{FF2B5EF4-FFF2-40B4-BE49-F238E27FC236}">
                  <a16:creationId xmlns:a16="http://schemas.microsoft.com/office/drawing/2014/main" id="{A72D846B-266D-40BC-8A60-6D25D09F1A99}"/>
                </a:ext>
              </a:extLst>
            </p:cNvPr>
            <p:cNvSpPr>
              <a:spLocks/>
            </p:cNvSpPr>
            <p:nvPr/>
          </p:nvSpPr>
          <p:spPr bwMode="auto">
            <a:xfrm>
              <a:off x="5816601" y="9275763"/>
              <a:ext cx="3175" cy="0"/>
            </a:xfrm>
            <a:custGeom>
              <a:avLst/>
              <a:gdLst>
                <a:gd name="T0" fmla="*/ 0 w 2"/>
                <a:gd name="T1" fmla="*/ 0 w 2"/>
                <a:gd name="T2" fmla="*/ 0 w 2"/>
                <a:gd name="T3" fmla="*/ 0 w 2"/>
                <a:gd name="T4" fmla="*/ 0 w 2"/>
                <a:gd name="T5" fmla="*/ 0 w 2"/>
                <a:gd name="T6" fmla="*/ 0 w 2"/>
                <a:gd name="T7" fmla="*/ 0 w 2"/>
                <a:gd name="T8" fmla="*/ 0 w 2"/>
                <a:gd name="T9" fmla="*/ 0 w 2"/>
                <a:gd name="T10" fmla="*/ 2 w 2"/>
                <a:gd name="T11" fmla="*/ 2 w 2"/>
                <a:gd name="T12" fmla="*/ 2 w 2"/>
                <a:gd name="T13"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Lst>
              <a:rect l="0" t="0" r="r" b="b"/>
              <a:pathLst>
                <a:path w="2">
                  <a:moveTo>
                    <a:pt x="0" y="0"/>
                  </a:moveTo>
                  <a:lnTo>
                    <a:pt x="0" y="0"/>
                  </a:lnTo>
                  <a:lnTo>
                    <a:pt x="0" y="0"/>
                  </a:lnTo>
                  <a:lnTo>
                    <a:pt x="0" y="0"/>
                  </a:lnTo>
                  <a:lnTo>
                    <a:pt x="0" y="0"/>
                  </a:lnTo>
                  <a:lnTo>
                    <a:pt x="0" y="0"/>
                  </a:lnTo>
                  <a:lnTo>
                    <a:pt x="0" y="0"/>
                  </a:lnTo>
                  <a:lnTo>
                    <a:pt x="0" y="0"/>
                  </a:lnTo>
                  <a:lnTo>
                    <a:pt x="0" y="0"/>
                  </a:lnTo>
                  <a:lnTo>
                    <a:pt x="0"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1">
              <a:extLst>
                <a:ext uri="{FF2B5EF4-FFF2-40B4-BE49-F238E27FC236}">
                  <a16:creationId xmlns:a16="http://schemas.microsoft.com/office/drawing/2014/main" id="{CB2A2B93-CB53-49D6-92D1-783A048296A9}"/>
                </a:ext>
              </a:extLst>
            </p:cNvPr>
            <p:cNvSpPr>
              <a:spLocks/>
            </p:cNvSpPr>
            <p:nvPr/>
          </p:nvSpPr>
          <p:spPr bwMode="auto">
            <a:xfrm>
              <a:off x="5810251" y="9256713"/>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22">
              <a:extLst>
                <a:ext uri="{FF2B5EF4-FFF2-40B4-BE49-F238E27FC236}">
                  <a16:creationId xmlns:a16="http://schemas.microsoft.com/office/drawing/2014/main" id="{5699A8D9-405B-4F94-BAA8-2205C0A05BF4}"/>
                </a:ext>
              </a:extLst>
            </p:cNvPr>
            <p:cNvSpPr>
              <a:spLocks/>
            </p:cNvSpPr>
            <p:nvPr/>
          </p:nvSpPr>
          <p:spPr bwMode="auto">
            <a:xfrm>
              <a:off x="5848351" y="9224963"/>
              <a:ext cx="0" cy="3175"/>
            </a:xfrm>
            <a:custGeom>
              <a:avLst/>
              <a:gdLst>
                <a:gd name="T0" fmla="*/ 0 h 2"/>
                <a:gd name="T1" fmla="*/ 0 h 2"/>
                <a:gd name="T2" fmla="*/ 0 h 2"/>
                <a:gd name="T3" fmla="*/ 0 h 2"/>
                <a:gd name="T4" fmla="*/ 2 h 2"/>
                <a:gd name="T5" fmla="*/ 2 h 2"/>
                <a:gd name="T6" fmla="*/ 2 h 2"/>
                <a:gd name="T7" fmla="*/ 2 h 2"/>
                <a:gd name="T8" fmla="*/ 2 h 2"/>
                <a:gd name="T9" fmla="*/ 2 h 2"/>
                <a:gd name="T10" fmla="*/ 2 h 2"/>
                <a:gd name="T11" fmla="*/ 2 h 2"/>
                <a:gd name="T12"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Lst>
              <a:rect l="0" t="0" r="r" b="b"/>
              <a:pathLst>
                <a:path h="2">
                  <a:moveTo>
                    <a:pt x="0" y="0"/>
                  </a:moveTo>
                  <a:lnTo>
                    <a:pt x="0" y="0"/>
                  </a:lnTo>
                  <a:lnTo>
                    <a:pt x="0" y="0"/>
                  </a:lnTo>
                  <a:lnTo>
                    <a:pt x="0" y="0"/>
                  </a:lnTo>
                  <a:lnTo>
                    <a:pt x="0" y="2"/>
                  </a:lnTo>
                  <a:lnTo>
                    <a:pt x="0" y="2"/>
                  </a:lnTo>
                  <a:lnTo>
                    <a:pt x="0" y="2"/>
                  </a:lnTo>
                  <a:lnTo>
                    <a:pt x="0" y="2"/>
                  </a:lnTo>
                  <a:lnTo>
                    <a:pt x="0" y="2"/>
                  </a:lnTo>
                  <a:lnTo>
                    <a:pt x="0" y="2"/>
                  </a:lnTo>
                  <a:lnTo>
                    <a:pt x="0" y="2"/>
                  </a:ln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23">
              <a:extLst>
                <a:ext uri="{FF2B5EF4-FFF2-40B4-BE49-F238E27FC236}">
                  <a16:creationId xmlns:a16="http://schemas.microsoft.com/office/drawing/2014/main" id="{B25BCEC3-3E25-4952-8720-53A913208D92}"/>
                </a:ext>
              </a:extLst>
            </p:cNvPr>
            <p:cNvSpPr>
              <a:spLocks noChangeArrowheads="1"/>
            </p:cNvSpPr>
            <p:nvPr/>
          </p:nvSpPr>
          <p:spPr bwMode="auto">
            <a:xfrm>
              <a:off x="5810251" y="9250363"/>
              <a:ext cx="1588" cy="15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24">
              <a:extLst>
                <a:ext uri="{FF2B5EF4-FFF2-40B4-BE49-F238E27FC236}">
                  <a16:creationId xmlns:a16="http://schemas.microsoft.com/office/drawing/2014/main" id="{23684DE0-04A4-4CC9-9E30-FA30BF09315A}"/>
                </a:ext>
              </a:extLst>
            </p:cNvPr>
            <p:cNvSpPr>
              <a:spLocks/>
            </p:cNvSpPr>
            <p:nvPr/>
          </p:nvSpPr>
          <p:spPr bwMode="auto">
            <a:xfrm>
              <a:off x="5813426" y="9266238"/>
              <a:ext cx="0" cy="3175"/>
            </a:xfrm>
            <a:custGeom>
              <a:avLst/>
              <a:gdLst>
                <a:gd name="T0" fmla="*/ 0 h 2"/>
                <a:gd name="T1" fmla="*/ 0 h 2"/>
                <a:gd name="T2" fmla="*/ 0 h 2"/>
                <a:gd name="T3" fmla="*/ 0 h 2"/>
                <a:gd name="T4" fmla="*/ 0 h 2"/>
                <a:gd name="T5" fmla="*/ 0 h 2"/>
                <a:gd name="T6" fmla="*/ 0 h 2"/>
                <a:gd name="T7" fmla="*/ 2 h 2"/>
                <a:gd name="T8" fmla="*/ 2 h 2"/>
                <a:gd name="T9" fmla="*/ 2 h 2"/>
                <a:gd name="T10" fmla="*/ 0 h 2"/>
                <a:gd name="T11" fmla="*/ 0 h 2"/>
                <a:gd name="T12"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Lst>
              <a:rect l="0" t="0" r="r" b="b"/>
              <a:pathLst>
                <a:path h="2">
                  <a:moveTo>
                    <a:pt x="0" y="0"/>
                  </a:moveTo>
                  <a:lnTo>
                    <a:pt x="0" y="0"/>
                  </a:lnTo>
                  <a:lnTo>
                    <a:pt x="0" y="0"/>
                  </a:lnTo>
                  <a:lnTo>
                    <a:pt x="0" y="0"/>
                  </a:lnTo>
                  <a:lnTo>
                    <a:pt x="0" y="0"/>
                  </a:lnTo>
                  <a:lnTo>
                    <a:pt x="0" y="0"/>
                  </a:lnTo>
                  <a:lnTo>
                    <a:pt x="0" y="0"/>
                  </a:lnTo>
                  <a:lnTo>
                    <a:pt x="0" y="2"/>
                  </a:lnTo>
                  <a:lnTo>
                    <a:pt x="0" y="2"/>
                  </a:lnTo>
                  <a:lnTo>
                    <a:pt x="0" y="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25">
              <a:extLst>
                <a:ext uri="{FF2B5EF4-FFF2-40B4-BE49-F238E27FC236}">
                  <a16:creationId xmlns:a16="http://schemas.microsoft.com/office/drawing/2014/main" id="{3C77A65F-1A39-40BC-95A0-4CDFAE7075D4}"/>
                </a:ext>
              </a:extLst>
            </p:cNvPr>
            <p:cNvSpPr>
              <a:spLocks/>
            </p:cNvSpPr>
            <p:nvPr/>
          </p:nvSpPr>
          <p:spPr bwMode="auto">
            <a:xfrm>
              <a:off x="5551488" y="8877300"/>
              <a:ext cx="6350" cy="6350"/>
            </a:xfrm>
            <a:custGeom>
              <a:avLst/>
              <a:gdLst>
                <a:gd name="T0" fmla="*/ 2 w 4"/>
                <a:gd name="T1" fmla="*/ 0 h 4"/>
                <a:gd name="T2" fmla="*/ 2 w 4"/>
                <a:gd name="T3" fmla="*/ 2 h 4"/>
                <a:gd name="T4" fmla="*/ 0 w 4"/>
                <a:gd name="T5" fmla="*/ 2 h 4"/>
                <a:gd name="T6" fmla="*/ 0 w 4"/>
                <a:gd name="T7" fmla="*/ 2 h 4"/>
                <a:gd name="T8" fmla="*/ 0 w 4"/>
                <a:gd name="T9" fmla="*/ 2 h 4"/>
                <a:gd name="T10" fmla="*/ 0 w 4"/>
                <a:gd name="T11" fmla="*/ 2 h 4"/>
                <a:gd name="T12" fmla="*/ 0 w 4"/>
                <a:gd name="T13" fmla="*/ 4 h 4"/>
                <a:gd name="T14" fmla="*/ 0 w 4"/>
                <a:gd name="T15" fmla="*/ 2 h 4"/>
                <a:gd name="T16" fmla="*/ 0 w 4"/>
                <a:gd name="T17" fmla="*/ 2 h 4"/>
                <a:gd name="T18" fmla="*/ 2 w 4"/>
                <a:gd name="T19" fmla="*/ 2 h 4"/>
                <a:gd name="T20" fmla="*/ 2 w 4"/>
                <a:gd name="T21" fmla="*/ 2 h 4"/>
                <a:gd name="T22" fmla="*/ 4 w 4"/>
                <a:gd name="T23" fmla="*/ 2 h 4"/>
                <a:gd name="T24" fmla="*/ 4 w 4"/>
                <a:gd name="T25" fmla="*/ 0 h 4"/>
                <a:gd name="T26" fmla="*/ 4 w 4"/>
                <a:gd name="T27" fmla="*/ 0 h 4"/>
                <a:gd name="T28" fmla="*/ 2 w 4"/>
                <a:gd name="T2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4">
                  <a:moveTo>
                    <a:pt x="2" y="0"/>
                  </a:moveTo>
                  <a:lnTo>
                    <a:pt x="2" y="2"/>
                  </a:lnTo>
                  <a:lnTo>
                    <a:pt x="0" y="2"/>
                  </a:lnTo>
                  <a:lnTo>
                    <a:pt x="0" y="2"/>
                  </a:lnTo>
                  <a:lnTo>
                    <a:pt x="0" y="2"/>
                  </a:lnTo>
                  <a:lnTo>
                    <a:pt x="0" y="2"/>
                  </a:lnTo>
                  <a:lnTo>
                    <a:pt x="0" y="4"/>
                  </a:lnTo>
                  <a:lnTo>
                    <a:pt x="0" y="2"/>
                  </a:lnTo>
                  <a:lnTo>
                    <a:pt x="0" y="2"/>
                  </a:lnTo>
                  <a:lnTo>
                    <a:pt x="2" y="2"/>
                  </a:lnTo>
                  <a:lnTo>
                    <a:pt x="2" y="2"/>
                  </a:lnTo>
                  <a:lnTo>
                    <a:pt x="4" y="2"/>
                  </a:lnTo>
                  <a:lnTo>
                    <a:pt x="4" y="0"/>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26">
              <a:extLst>
                <a:ext uri="{FF2B5EF4-FFF2-40B4-BE49-F238E27FC236}">
                  <a16:creationId xmlns:a16="http://schemas.microsoft.com/office/drawing/2014/main" id="{0F041A01-4425-41AF-BDBA-17FC43FA7E4D}"/>
                </a:ext>
              </a:extLst>
            </p:cNvPr>
            <p:cNvSpPr>
              <a:spLocks/>
            </p:cNvSpPr>
            <p:nvPr/>
          </p:nvSpPr>
          <p:spPr bwMode="auto">
            <a:xfrm>
              <a:off x="5507038" y="8864600"/>
              <a:ext cx="3175" cy="0"/>
            </a:xfrm>
            <a:custGeom>
              <a:avLst/>
              <a:gdLst>
                <a:gd name="T0" fmla="*/ 0 w 2"/>
                <a:gd name="T1" fmla="*/ 0 w 2"/>
                <a:gd name="T2" fmla="*/ 0 w 2"/>
                <a:gd name="T3" fmla="*/ 2 w 2"/>
                <a:gd name="T4" fmla="*/ 2 w 2"/>
                <a:gd name="T5" fmla="*/ 2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27">
              <a:extLst>
                <a:ext uri="{FF2B5EF4-FFF2-40B4-BE49-F238E27FC236}">
                  <a16:creationId xmlns:a16="http://schemas.microsoft.com/office/drawing/2014/main" id="{E11FD267-48CC-42E7-94E5-FACA85EA5B8E}"/>
                </a:ext>
              </a:extLst>
            </p:cNvPr>
            <p:cNvSpPr>
              <a:spLocks/>
            </p:cNvSpPr>
            <p:nvPr/>
          </p:nvSpPr>
          <p:spPr bwMode="auto">
            <a:xfrm>
              <a:off x="5516563" y="8896350"/>
              <a:ext cx="3175" cy="0"/>
            </a:xfrm>
            <a:custGeom>
              <a:avLst/>
              <a:gdLst>
                <a:gd name="T0" fmla="*/ 0 w 2"/>
                <a:gd name="T1" fmla="*/ 0 w 2"/>
                <a:gd name="T2" fmla="*/ 0 w 2"/>
                <a:gd name="T3" fmla="*/ 0 w 2"/>
                <a:gd name="T4" fmla="*/ 2 w 2"/>
                <a:gd name="T5" fmla="*/ 0 w 2"/>
                <a:gd name="T6" fmla="*/ 0 w 2"/>
              </a:gdLst>
              <a:ahLst/>
              <a:cxnLst>
                <a:cxn ang="0">
                  <a:pos x="T0" y="0"/>
                </a:cxn>
                <a:cxn ang="0">
                  <a:pos x="T1" y="0"/>
                </a:cxn>
                <a:cxn ang="0">
                  <a:pos x="T2" y="0"/>
                </a:cxn>
                <a:cxn ang="0">
                  <a:pos x="T3" y="0"/>
                </a:cxn>
                <a:cxn ang="0">
                  <a:pos x="T4" y="0"/>
                </a:cxn>
                <a:cxn ang="0">
                  <a:pos x="T5" y="0"/>
                </a:cxn>
                <a:cxn ang="0">
                  <a:pos x="T6" y="0"/>
                </a:cxn>
              </a:cxnLst>
              <a:rect l="0" t="0" r="r" b="b"/>
              <a:pathLst>
                <a:path w="2">
                  <a:moveTo>
                    <a:pt x="0" y="0"/>
                  </a:moveTo>
                  <a:lnTo>
                    <a:pt x="0" y="0"/>
                  </a:lnTo>
                  <a:lnTo>
                    <a:pt x="0" y="0"/>
                  </a:lnTo>
                  <a:lnTo>
                    <a:pt x="0"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28">
              <a:extLst>
                <a:ext uri="{FF2B5EF4-FFF2-40B4-BE49-F238E27FC236}">
                  <a16:creationId xmlns:a16="http://schemas.microsoft.com/office/drawing/2014/main" id="{4116645A-69F0-4017-AF97-A443E90C93DC}"/>
                </a:ext>
              </a:extLst>
            </p:cNvPr>
            <p:cNvSpPr>
              <a:spLocks/>
            </p:cNvSpPr>
            <p:nvPr/>
          </p:nvSpPr>
          <p:spPr bwMode="auto">
            <a:xfrm>
              <a:off x="5522913" y="8890000"/>
              <a:ext cx="3175" cy="0"/>
            </a:xfrm>
            <a:custGeom>
              <a:avLst/>
              <a:gdLst>
                <a:gd name="T0" fmla="*/ 0 w 2"/>
                <a:gd name="T1" fmla="*/ 2 w 2"/>
                <a:gd name="T2" fmla="*/ 2 w 2"/>
                <a:gd name="T3" fmla="*/ 2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29">
              <a:extLst>
                <a:ext uri="{FF2B5EF4-FFF2-40B4-BE49-F238E27FC236}">
                  <a16:creationId xmlns:a16="http://schemas.microsoft.com/office/drawing/2014/main" id="{F878506D-C217-4D18-9642-5D8A205B8755}"/>
                </a:ext>
              </a:extLst>
            </p:cNvPr>
            <p:cNvSpPr>
              <a:spLocks/>
            </p:cNvSpPr>
            <p:nvPr/>
          </p:nvSpPr>
          <p:spPr bwMode="auto">
            <a:xfrm>
              <a:off x="5532438" y="8886825"/>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30">
              <a:extLst>
                <a:ext uri="{FF2B5EF4-FFF2-40B4-BE49-F238E27FC236}">
                  <a16:creationId xmlns:a16="http://schemas.microsoft.com/office/drawing/2014/main" id="{AD559031-0D6B-408E-B041-86287625B80C}"/>
                </a:ext>
              </a:extLst>
            </p:cNvPr>
            <p:cNvSpPr>
              <a:spLocks/>
            </p:cNvSpPr>
            <p:nvPr/>
          </p:nvSpPr>
          <p:spPr bwMode="auto">
            <a:xfrm>
              <a:off x="6292851" y="8763000"/>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31">
              <a:extLst>
                <a:ext uri="{FF2B5EF4-FFF2-40B4-BE49-F238E27FC236}">
                  <a16:creationId xmlns:a16="http://schemas.microsoft.com/office/drawing/2014/main" id="{3004F699-7771-40F9-9C30-018B78BB7879}"/>
                </a:ext>
              </a:extLst>
            </p:cNvPr>
            <p:cNvSpPr>
              <a:spLocks/>
            </p:cNvSpPr>
            <p:nvPr/>
          </p:nvSpPr>
          <p:spPr bwMode="auto">
            <a:xfrm>
              <a:off x="6219826" y="8801100"/>
              <a:ext cx="3175" cy="3175"/>
            </a:xfrm>
            <a:custGeom>
              <a:avLst/>
              <a:gdLst>
                <a:gd name="T0" fmla="*/ 2 w 2"/>
                <a:gd name="T1" fmla="*/ 0 h 2"/>
                <a:gd name="T2" fmla="*/ 2 w 2"/>
                <a:gd name="T3" fmla="*/ 0 h 2"/>
                <a:gd name="T4" fmla="*/ 0 w 2"/>
                <a:gd name="T5" fmla="*/ 0 h 2"/>
                <a:gd name="T6" fmla="*/ 0 w 2"/>
                <a:gd name="T7" fmla="*/ 2 h 2"/>
                <a:gd name="T8" fmla="*/ 2 w 2"/>
                <a:gd name="T9" fmla="*/ 2 h 2"/>
                <a:gd name="T10" fmla="*/ 2 w 2"/>
                <a:gd name="T11" fmla="*/ 0 h 2"/>
                <a:gd name="T12" fmla="*/ 2 w 2"/>
                <a:gd name="T13" fmla="*/ 0 h 2"/>
                <a:gd name="T14" fmla="*/ 2 w 2"/>
                <a:gd name="T15" fmla="*/ 0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2" y="0"/>
                  </a:lnTo>
                  <a:lnTo>
                    <a:pt x="0" y="0"/>
                  </a:lnTo>
                  <a:lnTo>
                    <a:pt x="0" y="2"/>
                  </a:lnTo>
                  <a:lnTo>
                    <a:pt x="2" y="2"/>
                  </a:lnTo>
                  <a:lnTo>
                    <a:pt x="2"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32">
              <a:extLst>
                <a:ext uri="{FF2B5EF4-FFF2-40B4-BE49-F238E27FC236}">
                  <a16:creationId xmlns:a16="http://schemas.microsoft.com/office/drawing/2014/main" id="{743D85BF-8CE9-45BC-B554-F606C2822D25}"/>
                </a:ext>
              </a:extLst>
            </p:cNvPr>
            <p:cNvSpPr>
              <a:spLocks/>
            </p:cNvSpPr>
            <p:nvPr/>
          </p:nvSpPr>
          <p:spPr bwMode="auto">
            <a:xfrm>
              <a:off x="6254751" y="8794750"/>
              <a:ext cx="3175" cy="3175"/>
            </a:xfrm>
            <a:custGeom>
              <a:avLst/>
              <a:gdLst>
                <a:gd name="T0" fmla="*/ 0 w 2"/>
                <a:gd name="T1" fmla="*/ 0 h 2"/>
                <a:gd name="T2" fmla="*/ 0 w 2"/>
                <a:gd name="T3" fmla="*/ 0 h 2"/>
                <a:gd name="T4" fmla="*/ 0 w 2"/>
                <a:gd name="T5" fmla="*/ 0 h 2"/>
                <a:gd name="T6" fmla="*/ 2 w 2"/>
                <a:gd name="T7" fmla="*/ 2 h 2"/>
                <a:gd name="T8" fmla="*/ 2 w 2"/>
                <a:gd name="T9" fmla="*/ 2 h 2"/>
                <a:gd name="T10" fmla="*/ 2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0"/>
                  </a:lnTo>
                  <a:lnTo>
                    <a:pt x="0" y="0"/>
                  </a:lnTo>
                  <a:lnTo>
                    <a:pt x="2" y="2"/>
                  </a:lnTo>
                  <a:lnTo>
                    <a:pt x="2"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33">
              <a:extLst>
                <a:ext uri="{FF2B5EF4-FFF2-40B4-BE49-F238E27FC236}">
                  <a16:creationId xmlns:a16="http://schemas.microsoft.com/office/drawing/2014/main" id="{2260FEE1-7E7B-40BA-87B3-8F75E8067577}"/>
                </a:ext>
              </a:extLst>
            </p:cNvPr>
            <p:cNvSpPr>
              <a:spLocks noChangeArrowheads="1"/>
            </p:cNvSpPr>
            <p:nvPr/>
          </p:nvSpPr>
          <p:spPr bwMode="auto">
            <a:xfrm>
              <a:off x="6330951" y="874077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34">
              <a:extLst>
                <a:ext uri="{FF2B5EF4-FFF2-40B4-BE49-F238E27FC236}">
                  <a16:creationId xmlns:a16="http://schemas.microsoft.com/office/drawing/2014/main" id="{111BA24F-1615-4E28-8ECD-3248BB5DAC91}"/>
                </a:ext>
              </a:extLst>
            </p:cNvPr>
            <p:cNvSpPr>
              <a:spLocks/>
            </p:cNvSpPr>
            <p:nvPr/>
          </p:nvSpPr>
          <p:spPr bwMode="auto">
            <a:xfrm>
              <a:off x="6375401" y="872172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35">
              <a:extLst>
                <a:ext uri="{FF2B5EF4-FFF2-40B4-BE49-F238E27FC236}">
                  <a16:creationId xmlns:a16="http://schemas.microsoft.com/office/drawing/2014/main" id="{85D4C29E-383C-48FE-A20A-3FDE56585752}"/>
                </a:ext>
              </a:extLst>
            </p:cNvPr>
            <p:cNvSpPr>
              <a:spLocks/>
            </p:cNvSpPr>
            <p:nvPr/>
          </p:nvSpPr>
          <p:spPr bwMode="auto">
            <a:xfrm>
              <a:off x="6321426" y="876935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36">
              <a:extLst>
                <a:ext uri="{FF2B5EF4-FFF2-40B4-BE49-F238E27FC236}">
                  <a16:creationId xmlns:a16="http://schemas.microsoft.com/office/drawing/2014/main" id="{FDF21612-6E1B-4DC9-AA39-DBBAF53B3D0A}"/>
                </a:ext>
              </a:extLst>
            </p:cNvPr>
            <p:cNvSpPr>
              <a:spLocks/>
            </p:cNvSpPr>
            <p:nvPr/>
          </p:nvSpPr>
          <p:spPr bwMode="auto">
            <a:xfrm>
              <a:off x="6315076" y="8772525"/>
              <a:ext cx="3175" cy="0"/>
            </a:xfrm>
            <a:custGeom>
              <a:avLst/>
              <a:gdLst>
                <a:gd name="T0" fmla="*/ 0 w 2"/>
                <a:gd name="T1" fmla="*/ 0 w 2"/>
                <a:gd name="T2" fmla="*/ 0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37">
              <a:extLst>
                <a:ext uri="{FF2B5EF4-FFF2-40B4-BE49-F238E27FC236}">
                  <a16:creationId xmlns:a16="http://schemas.microsoft.com/office/drawing/2014/main" id="{38EDE27A-14AD-442E-8099-BB501CA0553D}"/>
                </a:ext>
              </a:extLst>
            </p:cNvPr>
            <p:cNvSpPr>
              <a:spLocks/>
            </p:cNvSpPr>
            <p:nvPr/>
          </p:nvSpPr>
          <p:spPr bwMode="auto">
            <a:xfrm>
              <a:off x="6238876" y="880427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38">
              <a:extLst>
                <a:ext uri="{FF2B5EF4-FFF2-40B4-BE49-F238E27FC236}">
                  <a16:creationId xmlns:a16="http://schemas.microsoft.com/office/drawing/2014/main" id="{74362B8B-C2BD-4E53-B0BE-D4D52F769A79}"/>
                </a:ext>
              </a:extLst>
            </p:cNvPr>
            <p:cNvSpPr>
              <a:spLocks/>
            </p:cNvSpPr>
            <p:nvPr/>
          </p:nvSpPr>
          <p:spPr bwMode="auto">
            <a:xfrm>
              <a:off x="6413501" y="870585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39">
              <a:extLst>
                <a:ext uri="{FF2B5EF4-FFF2-40B4-BE49-F238E27FC236}">
                  <a16:creationId xmlns:a16="http://schemas.microsoft.com/office/drawing/2014/main" id="{97184228-C0C4-42AD-9968-1513A44DD0E7}"/>
                </a:ext>
              </a:extLst>
            </p:cNvPr>
            <p:cNvSpPr>
              <a:spLocks/>
            </p:cNvSpPr>
            <p:nvPr/>
          </p:nvSpPr>
          <p:spPr bwMode="auto">
            <a:xfrm>
              <a:off x="6429376" y="8753475"/>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40">
              <a:extLst>
                <a:ext uri="{FF2B5EF4-FFF2-40B4-BE49-F238E27FC236}">
                  <a16:creationId xmlns:a16="http://schemas.microsoft.com/office/drawing/2014/main" id="{242C6372-55AA-435F-A986-579141088FA6}"/>
                </a:ext>
              </a:extLst>
            </p:cNvPr>
            <p:cNvSpPr>
              <a:spLocks/>
            </p:cNvSpPr>
            <p:nvPr/>
          </p:nvSpPr>
          <p:spPr bwMode="auto">
            <a:xfrm>
              <a:off x="6650038" y="8782050"/>
              <a:ext cx="9525" cy="6350"/>
            </a:xfrm>
            <a:custGeom>
              <a:avLst/>
              <a:gdLst>
                <a:gd name="T0" fmla="*/ 4 w 6"/>
                <a:gd name="T1" fmla="*/ 2 h 4"/>
                <a:gd name="T2" fmla="*/ 4 w 6"/>
                <a:gd name="T3" fmla="*/ 0 h 4"/>
                <a:gd name="T4" fmla="*/ 2 w 6"/>
                <a:gd name="T5" fmla="*/ 0 h 4"/>
                <a:gd name="T6" fmla="*/ 2 w 6"/>
                <a:gd name="T7" fmla="*/ 0 h 4"/>
                <a:gd name="T8" fmla="*/ 2 w 6"/>
                <a:gd name="T9" fmla="*/ 2 h 4"/>
                <a:gd name="T10" fmla="*/ 2 w 6"/>
                <a:gd name="T11" fmla="*/ 2 h 4"/>
                <a:gd name="T12" fmla="*/ 2 w 6"/>
                <a:gd name="T13" fmla="*/ 2 h 4"/>
                <a:gd name="T14" fmla="*/ 0 w 6"/>
                <a:gd name="T15" fmla="*/ 2 h 4"/>
                <a:gd name="T16" fmla="*/ 0 w 6"/>
                <a:gd name="T17" fmla="*/ 2 h 4"/>
                <a:gd name="T18" fmla="*/ 0 w 6"/>
                <a:gd name="T19" fmla="*/ 2 h 4"/>
                <a:gd name="T20" fmla="*/ 0 w 6"/>
                <a:gd name="T21" fmla="*/ 2 h 4"/>
                <a:gd name="T22" fmla="*/ 0 w 6"/>
                <a:gd name="T23" fmla="*/ 2 h 4"/>
                <a:gd name="T24" fmla="*/ 2 w 6"/>
                <a:gd name="T25" fmla="*/ 2 h 4"/>
                <a:gd name="T26" fmla="*/ 2 w 6"/>
                <a:gd name="T27" fmla="*/ 4 h 4"/>
                <a:gd name="T28" fmla="*/ 2 w 6"/>
                <a:gd name="T29" fmla="*/ 4 h 4"/>
                <a:gd name="T30" fmla="*/ 4 w 6"/>
                <a:gd name="T31" fmla="*/ 4 h 4"/>
                <a:gd name="T32" fmla="*/ 6 w 6"/>
                <a:gd name="T33" fmla="*/ 2 h 4"/>
                <a:gd name="T34" fmla="*/ 4 w 6"/>
                <a:gd name="T35" fmla="*/ 2 h 4"/>
                <a:gd name="T36" fmla="*/ 4 w 6"/>
                <a:gd name="T3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4">
                  <a:moveTo>
                    <a:pt x="4" y="2"/>
                  </a:moveTo>
                  <a:lnTo>
                    <a:pt x="4" y="0"/>
                  </a:lnTo>
                  <a:lnTo>
                    <a:pt x="2" y="0"/>
                  </a:lnTo>
                  <a:lnTo>
                    <a:pt x="2" y="0"/>
                  </a:lnTo>
                  <a:lnTo>
                    <a:pt x="2" y="2"/>
                  </a:lnTo>
                  <a:lnTo>
                    <a:pt x="2" y="2"/>
                  </a:lnTo>
                  <a:lnTo>
                    <a:pt x="2" y="2"/>
                  </a:lnTo>
                  <a:lnTo>
                    <a:pt x="0" y="2"/>
                  </a:lnTo>
                  <a:lnTo>
                    <a:pt x="0" y="2"/>
                  </a:lnTo>
                  <a:lnTo>
                    <a:pt x="0" y="2"/>
                  </a:lnTo>
                  <a:lnTo>
                    <a:pt x="0" y="2"/>
                  </a:lnTo>
                  <a:lnTo>
                    <a:pt x="0" y="2"/>
                  </a:lnTo>
                  <a:lnTo>
                    <a:pt x="2" y="2"/>
                  </a:lnTo>
                  <a:lnTo>
                    <a:pt x="2" y="4"/>
                  </a:lnTo>
                  <a:lnTo>
                    <a:pt x="2" y="4"/>
                  </a:lnTo>
                  <a:lnTo>
                    <a:pt x="4" y="4"/>
                  </a:lnTo>
                  <a:lnTo>
                    <a:pt x="6" y="2"/>
                  </a:lnTo>
                  <a:lnTo>
                    <a:pt x="4" y="2"/>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41">
              <a:extLst>
                <a:ext uri="{FF2B5EF4-FFF2-40B4-BE49-F238E27FC236}">
                  <a16:creationId xmlns:a16="http://schemas.microsoft.com/office/drawing/2014/main" id="{D0446B0B-5495-4086-AE5A-987F9031655D}"/>
                </a:ext>
              </a:extLst>
            </p:cNvPr>
            <p:cNvSpPr>
              <a:spLocks/>
            </p:cNvSpPr>
            <p:nvPr/>
          </p:nvSpPr>
          <p:spPr bwMode="auto">
            <a:xfrm>
              <a:off x="6681788" y="8842375"/>
              <a:ext cx="6350" cy="3175"/>
            </a:xfrm>
            <a:custGeom>
              <a:avLst/>
              <a:gdLst>
                <a:gd name="T0" fmla="*/ 0 w 4"/>
                <a:gd name="T1" fmla="*/ 0 h 2"/>
                <a:gd name="T2" fmla="*/ 0 w 4"/>
                <a:gd name="T3" fmla="*/ 2 h 2"/>
                <a:gd name="T4" fmla="*/ 0 w 4"/>
                <a:gd name="T5" fmla="*/ 2 h 2"/>
                <a:gd name="T6" fmla="*/ 2 w 4"/>
                <a:gd name="T7" fmla="*/ 2 h 2"/>
                <a:gd name="T8" fmla="*/ 4 w 4"/>
                <a:gd name="T9" fmla="*/ 2 h 2"/>
                <a:gd name="T10" fmla="*/ 4 w 4"/>
                <a:gd name="T11" fmla="*/ 2 h 2"/>
                <a:gd name="T12" fmla="*/ 0 w 4"/>
                <a:gd name="T13" fmla="*/ 0 h 2"/>
                <a:gd name="T14" fmla="*/ 0 w 4"/>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0" y="0"/>
                  </a:moveTo>
                  <a:lnTo>
                    <a:pt x="0" y="2"/>
                  </a:lnTo>
                  <a:lnTo>
                    <a:pt x="0" y="2"/>
                  </a:lnTo>
                  <a:lnTo>
                    <a:pt x="2" y="2"/>
                  </a:lnTo>
                  <a:lnTo>
                    <a:pt x="4" y="2"/>
                  </a:lnTo>
                  <a:lnTo>
                    <a:pt x="4"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42">
              <a:extLst>
                <a:ext uri="{FF2B5EF4-FFF2-40B4-BE49-F238E27FC236}">
                  <a16:creationId xmlns:a16="http://schemas.microsoft.com/office/drawing/2014/main" id="{6457290F-CBE3-4CD1-A6DD-BA52C94BB7A9}"/>
                </a:ext>
              </a:extLst>
            </p:cNvPr>
            <p:cNvSpPr>
              <a:spLocks/>
            </p:cNvSpPr>
            <p:nvPr/>
          </p:nvSpPr>
          <p:spPr bwMode="auto">
            <a:xfrm>
              <a:off x="6527801" y="8899525"/>
              <a:ext cx="9525" cy="34925"/>
            </a:xfrm>
            <a:custGeom>
              <a:avLst/>
              <a:gdLst>
                <a:gd name="T0" fmla="*/ 4 w 6"/>
                <a:gd name="T1" fmla="*/ 12 h 22"/>
                <a:gd name="T2" fmla="*/ 4 w 6"/>
                <a:gd name="T3" fmla="*/ 12 h 22"/>
                <a:gd name="T4" fmla="*/ 4 w 6"/>
                <a:gd name="T5" fmla="*/ 10 h 22"/>
                <a:gd name="T6" fmla="*/ 4 w 6"/>
                <a:gd name="T7" fmla="*/ 8 h 22"/>
                <a:gd name="T8" fmla="*/ 2 w 6"/>
                <a:gd name="T9" fmla="*/ 6 h 22"/>
                <a:gd name="T10" fmla="*/ 2 w 6"/>
                <a:gd name="T11" fmla="*/ 4 h 22"/>
                <a:gd name="T12" fmla="*/ 2 w 6"/>
                <a:gd name="T13" fmla="*/ 4 h 22"/>
                <a:gd name="T14" fmla="*/ 2 w 6"/>
                <a:gd name="T15" fmla="*/ 2 h 22"/>
                <a:gd name="T16" fmla="*/ 2 w 6"/>
                <a:gd name="T17" fmla="*/ 2 h 22"/>
                <a:gd name="T18" fmla="*/ 2 w 6"/>
                <a:gd name="T19" fmla="*/ 0 h 22"/>
                <a:gd name="T20" fmla="*/ 0 w 6"/>
                <a:gd name="T21" fmla="*/ 0 h 22"/>
                <a:gd name="T22" fmla="*/ 0 w 6"/>
                <a:gd name="T23" fmla="*/ 0 h 22"/>
                <a:gd name="T24" fmla="*/ 0 w 6"/>
                <a:gd name="T25" fmla="*/ 0 h 22"/>
                <a:gd name="T26" fmla="*/ 2 w 6"/>
                <a:gd name="T27" fmla="*/ 2 h 22"/>
                <a:gd name="T28" fmla="*/ 2 w 6"/>
                <a:gd name="T29" fmla="*/ 4 h 22"/>
                <a:gd name="T30" fmla="*/ 0 w 6"/>
                <a:gd name="T31" fmla="*/ 4 h 22"/>
                <a:gd name="T32" fmla="*/ 2 w 6"/>
                <a:gd name="T33" fmla="*/ 6 h 22"/>
                <a:gd name="T34" fmla="*/ 2 w 6"/>
                <a:gd name="T35" fmla="*/ 6 h 22"/>
                <a:gd name="T36" fmla="*/ 2 w 6"/>
                <a:gd name="T37" fmla="*/ 8 h 22"/>
                <a:gd name="T38" fmla="*/ 0 w 6"/>
                <a:gd name="T39" fmla="*/ 10 h 22"/>
                <a:gd name="T40" fmla="*/ 2 w 6"/>
                <a:gd name="T41" fmla="*/ 10 h 22"/>
                <a:gd name="T42" fmla="*/ 2 w 6"/>
                <a:gd name="T43" fmla="*/ 12 h 22"/>
                <a:gd name="T44" fmla="*/ 2 w 6"/>
                <a:gd name="T45" fmla="*/ 14 h 22"/>
                <a:gd name="T46" fmla="*/ 2 w 6"/>
                <a:gd name="T47" fmla="*/ 16 h 22"/>
                <a:gd name="T48" fmla="*/ 2 w 6"/>
                <a:gd name="T49" fmla="*/ 18 h 22"/>
                <a:gd name="T50" fmla="*/ 0 w 6"/>
                <a:gd name="T51" fmla="*/ 20 h 22"/>
                <a:gd name="T52" fmla="*/ 0 w 6"/>
                <a:gd name="T53" fmla="*/ 20 h 22"/>
                <a:gd name="T54" fmla="*/ 2 w 6"/>
                <a:gd name="T55" fmla="*/ 22 h 22"/>
                <a:gd name="T56" fmla="*/ 2 w 6"/>
                <a:gd name="T57" fmla="*/ 20 h 22"/>
                <a:gd name="T58" fmla="*/ 2 w 6"/>
                <a:gd name="T59" fmla="*/ 20 h 22"/>
                <a:gd name="T60" fmla="*/ 2 w 6"/>
                <a:gd name="T61" fmla="*/ 20 h 22"/>
                <a:gd name="T62" fmla="*/ 2 w 6"/>
                <a:gd name="T63" fmla="*/ 20 h 22"/>
                <a:gd name="T64" fmla="*/ 2 w 6"/>
                <a:gd name="T65" fmla="*/ 18 h 22"/>
                <a:gd name="T66" fmla="*/ 2 w 6"/>
                <a:gd name="T67" fmla="*/ 16 h 22"/>
                <a:gd name="T68" fmla="*/ 2 w 6"/>
                <a:gd name="T69" fmla="*/ 14 h 22"/>
                <a:gd name="T70" fmla="*/ 2 w 6"/>
                <a:gd name="T71" fmla="*/ 14 h 22"/>
                <a:gd name="T72" fmla="*/ 4 w 6"/>
                <a:gd name="T73" fmla="*/ 12 h 22"/>
                <a:gd name="T74" fmla="*/ 4 w 6"/>
                <a:gd name="T75" fmla="*/ 12 h 22"/>
                <a:gd name="T76" fmla="*/ 4 w 6"/>
                <a:gd name="T77" fmla="*/ 14 h 22"/>
                <a:gd name="T78" fmla="*/ 4 w 6"/>
                <a:gd name="T79" fmla="*/ 14 h 22"/>
                <a:gd name="T80" fmla="*/ 6 w 6"/>
                <a:gd name="T81" fmla="*/ 14 h 22"/>
                <a:gd name="T82" fmla="*/ 4 w 6"/>
                <a:gd name="T83" fmla="*/ 12 h 22"/>
                <a:gd name="T84" fmla="*/ 4 w 6"/>
                <a:gd name="T85"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 h="22">
                  <a:moveTo>
                    <a:pt x="4" y="12"/>
                  </a:moveTo>
                  <a:lnTo>
                    <a:pt x="4" y="12"/>
                  </a:lnTo>
                  <a:lnTo>
                    <a:pt x="4" y="10"/>
                  </a:lnTo>
                  <a:lnTo>
                    <a:pt x="4" y="8"/>
                  </a:lnTo>
                  <a:lnTo>
                    <a:pt x="2" y="6"/>
                  </a:lnTo>
                  <a:lnTo>
                    <a:pt x="2" y="4"/>
                  </a:lnTo>
                  <a:lnTo>
                    <a:pt x="2" y="4"/>
                  </a:lnTo>
                  <a:lnTo>
                    <a:pt x="2" y="2"/>
                  </a:lnTo>
                  <a:lnTo>
                    <a:pt x="2" y="2"/>
                  </a:lnTo>
                  <a:lnTo>
                    <a:pt x="2" y="0"/>
                  </a:lnTo>
                  <a:lnTo>
                    <a:pt x="0" y="0"/>
                  </a:lnTo>
                  <a:lnTo>
                    <a:pt x="0" y="0"/>
                  </a:lnTo>
                  <a:lnTo>
                    <a:pt x="0" y="0"/>
                  </a:lnTo>
                  <a:lnTo>
                    <a:pt x="2" y="2"/>
                  </a:lnTo>
                  <a:lnTo>
                    <a:pt x="2" y="4"/>
                  </a:lnTo>
                  <a:lnTo>
                    <a:pt x="0" y="4"/>
                  </a:lnTo>
                  <a:lnTo>
                    <a:pt x="2" y="6"/>
                  </a:lnTo>
                  <a:lnTo>
                    <a:pt x="2" y="6"/>
                  </a:lnTo>
                  <a:lnTo>
                    <a:pt x="2" y="8"/>
                  </a:lnTo>
                  <a:lnTo>
                    <a:pt x="0" y="10"/>
                  </a:lnTo>
                  <a:lnTo>
                    <a:pt x="2" y="10"/>
                  </a:lnTo>
                  <a:lnTo>
                    <a:pt x="2" y="12"/>
                  </a:lnTo>
                  <a:lnTo>
                    <a:pt x="2" y="14"/>
                  </a:lnTo>
                  <a:lnTo>
                    <a:pt x="2" y="16"/>
                  </a:lnTo>
                  <a:lnTo>
                    <a:pt x="2" y="18"/>
                  </a:lnTo>
                  <a:lnTo>
                    <a:pt x="0" y="20"/>
                  </a:lnTo>
                  <a:lnTo>
                    <a:pt x="0" y="20"/>
                  </a:lnTo>
                  <a:lnTo>
                    <a:pt x="2" y="22"/>
                  </a:lnTo>
                  <a:lnTo>
                    <a:pt x="2" y="20"/>
                  </a:lnTo>
                  <a:lnTo>
                    <a:pt x="2" y="20"/>
                  </a:lnTo>
                  <a:lnTo>
                    <a:pt x="2" y="20"/>
                  </a:lnTo>
                  <a:lnTo>
                    <a:pt x="2" y="20"/>
                  </a:lnTo>
                  <a:lnTo>
                    <a:pt x="2" y="18"/>
                  </a:lnTo>
                  <a:lnTo>
                    <a:pt x="2" y="16"/>
                  </a:lnTo>
                  <a:lnTo>
                    <a:pt x="2" y="14"/>
                  </a:lnTo>
                  <a:lnTo>
                    <a:pt x="2" y="14"/>
                  </a:lnTo>
                  <a:lnTo>
                    <a:pt x="4" y="12"/>
                  </a:lnTo>
                  <a:lnTo>
                    <a:pt x="4" y="12"/>
                  </a:lnTo>
                  <a:lnTo>
                    <a:pt x="4" y="14"/>
                  </a:lnTo>
                  <a:lnTo>
                    <a:pt x="4" y="14"/>
                  </a:lnTo>
                  <a:lnTo>
                    <a:pt x="6" y="14"/>
                  </a:lnTo>
                  <a:lnTo>
                    <a:pt x="4" y="12"/>
                  </a:ln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43">
              <a:extLst>
                <a:ext uri="{FF2B5EF4-FFF2-40B4-BE49-F238E27FC236}">
                  <a16:creationId xmlns:a16="http://schemas.microsoft.com/office/drawing/2014/main" id="{F438E83B-04CC-4FA3-A088-C8A26669095E}"/>
                </a:ext>
              </a:extLst>
            </p:cNvPr>
            <p:cNvSpPr>
              <a:spLocks/>
            </p:cNvSpPr>
            <p:nvPr/>
          </p:nvSpPr>
          <p:spPr bwMode="auto">
            <a:xfrm>
              <a:off x="6521451" y="8940800"/>
              <a:ext cx="15875" cy="9525"/>
            </a:xfrm>
            <a:custGeom>
              <a:avLst/>
              <a:gdLst>
                <a:gd name="T0" fmla="*/ 8 w 10"/>
                <a:gd name="T1" fmla="*/ 2 h 6"/>
                <a:gd name="T2" fmla="*/ 8 w 10"/>
                <a:gd name="T3" fmla="*/ 2 h 6"/>
                <a:gd name="T4" fmla="*/ 6 w 10"/>
                <a:gd name="T5" fmla="*/ 0 h 6"/>
                <a:gd name="T6" fmla="*/ 6 w 10"/>
                <a:gd name="T7" fmla="*/ 0 h 6"/>
                <a:gd name="T8" fmla="*/ 4 w 10"/>
                <a:gd name="T9" fmla="*/ 0 h 6"/>
                <a:gd name="T10" fmla="*/ 4 w 10"/>
                <a:gd name="T11" fmla="*/ 2 h 6"/>
                <a:gd name="T12" fmla="*/ 4 w 10"/>
                <a:gd name="T13" fmla="*/ 2 h 6"/>
                <a:gd name="T14" fmla="*/ 4 w 10"/>
                <a:gd name="T15" fmla="*/ 4 h 6"/>
                <a:gd name="T16" fmla="*/ 2 w 10"/>
                <a:gd name="T17" fmla="*/ 4 h 6"/>
                <a:gd name="T18" fmla="*/ 2 w 10"/>
                <a:gd name="T19" fmla="*/ 4 h 6"/>
                <a:gd name="T20" fmla="*/ 0 w 10"/>
                <a:gd name="T21" fmla="*/ 6 h 6"/>
                <a:gd name="T22" fmla="*/ 0 w 10"/>
                <a:gd name="T23" fmla="*/ 6 h 6"/>
                <a:gd name="T24" fmla="*/ 2 w 10"/>
                <a:gd name="T25" fmla="*/ 6 h 6"/>
                <a:gd name="T26" fmla="*/ 2 w 10"/>
                <a:gd name="T27" fmla="*/ 6 h 6"/>
                <a:gd name="T28" fmla="*/ 2 w 10"/>
                <a:gd name="T29" fmla="*/ 6 h 6"/>
                <a:gd name="T30" fmla="*/ 4 w 10"/>
                <a:gd name="T31" fmla="*/ 6 h 6"/>
                <a:gd name="T32" fmla="*/ 4 w 10"/>
                <a:gd name="T33" fmla="*/ 6 h 6"/>
                <a:gd name="T34" fmla="*/ 4 w 10"/>
                <a:gd name="T35" fmla="*/ 6 h 6"/>
                <a:gd name="T36" fmla="*/ 6 w 10"/>
                <a:gd name="T37" fmla="*/ 6 h 6"/>
                <a:gd name="T38" fmla="*/ 6 w 10"/>
                <a:gd name="T39" fmla="*/ 6 h 6"/>
                <a:gd name="T40" fmla="*/ 8 w 10"/>
                <a:gd name="T41" fmla="*/ 6 h 6"/>
                <a:gd name="T42" fmla="*/ 8 w 10"/>
                <a:gd name="T43" fmla="*/ 4 h 6"/>
                <a:gd name="T44" fmla="*/ 8 w 10"/>
                <a:gd name="T45" fmla="*/ 4 h 6"/>
                <a:gd name="T46" fmla="*/ 8 w 10"/>
                <a:gd name="T47" fmla="*/ 4 h 6"/>
                <a:gd name="T48" fmla="*/ 10 w 10"/>
                <a:gd name="T49" fmla="*/ 4 h 6"/>
                <a:gd name="T50" fmla="*/ 10 w 10"/>
                <a:gd name="T51" fmla="*/ 2 h 6"/>
                <a:gd name="T52" fmla="*/ 8 w 10"/>
                <a:gd name="T5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 h="6">
                  <a:moveTo>
                    <a:pt x="8" y="2"/>
                  </a:moveTo>
                  <a:lnTo>
                    <a:pt x="8" y="2"/>
                  </a:lnTo>
                  <a:lnTo>
                    <a:pt x="6" y="0"/>
                  </a:lnTo>
                  <a:lnTo>
                    <a:pt x="6" y="0"/>
                  </a:lnTo>
                  <a:lnTo>
                    <a:pt x="4" y="0"/>
                  </a:lnTo>
                  <a:lnTo>
                    <a:pt x="4" y="2"/>
                  </a:lnTo>
                  <a:lnTo>
                    <a:pt x="4" y="2"/>
                  </a:lnTo>
                  <a:lnTo>
                    <a:pt x="4" y="4"/>
                  </a:lnTo>
                  <a:lnTo>
                    <a:pt x="2" y="4"/>
                  </a:lnTo>
                  <a:lnTo>
                    <a:pt x="2" y="4"/>
                  </a:lnTo>
                  <a:lnTo>
                    <a:pt x="0" y="6"/>
                  </a:lnTo>
                  <a:lnTo>
                    <a:pt x="0" y="6"/>
                  </a:lnTo>
                  <a:lnTo>
                    <a:pt x="2" y="6"/>
                  </a:lnTo>
                  <a:lnTo>
                    <a:pt x="2" y="6"/>
                  </a:lnTo>
                  <a:lnTo>
                    <a:pt x="2" y="6"/>
                  </a:lnTo>
                  <a:lnTo>
                    <a:pt x="4" y="6"/>
                  </a:lnTo>
                  <a:lnTo>
                    <a:pt x="4" y="6"/>
                  </a:lnTo>
                  <a:lnTo>
                    <a:pt x="4" y="6"/>
                  </a:lnTo>
                  <a:lnTo>
                    <a:pt x="6" y="6"/>
                  </a:lnTo>
                  <a:lnTo>
                    <a:pt x="6" y="6"/>
                  </a:lnTo>
                  <a:lnTo>
                    <a:pt x="8" y="6"/>
                  </a:lnTo>
                  <a:lnTo>
                    <a:pt x="8" y="4"/>
                  </a:lnTo>
                  <a:lnTo>
                    <a:pt x="8" y="4"/>
                  </a:lnTo>
                  <a:lnTo>
                    <a:pt x="8" y="4"/>
                  </a:lnTo>
                  <a:lnTo>
                    <a:pt x="10" y="4"/>
                  </a:lnTo>
                  <a:lnTo>
                    <a:pt x="10" y="2"/>
                  </a:lnTo>
                  <a:lnTo>
                    <a:pt x="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44">
              <a:extLst>
                <a:ext uri="{FF2B5EF4-FFF2-40B4-BE49-F238E27FC236}">
                  <a16:creationId xmlns:a16="http://schemas.microsoft.com/office/drawing/2014/main" id="{903054D8-A8C3-4208-AA9D-C4FD95F11307}"/>
                </a:ext>
              </a:extLst>
            </p:cNvPr>
            <p:cNvSpPr>
              <a:spLocks/>
            </p:cNvSpPr>
            <p:nvPr/>
          </p:nvSpPr>
          <p:spPr bwMode="auto">
            <a:xfrm>
              <a:off x="6496051" y="8956675"/>
              <a:ext cx="31750" cy="26988"/>
            </a:xfrm>
            <a:custGeom>
              <a:avLst/>
              <a:gdLst>
                <a:gd name="T0" fmla="*/ 18 w 20"/>
                <a:gd name="T1" fmla="*/ 0 h 17"/>
                <a:gd name="T2" fmla="*/ 18 w 20"/>
                <a:gd name="T3" fmla="*/ 0 h 17"/>
                <a:gd name="T4" fmla="*/ 18 w 20"/>
                <a:gd name="T5" fmla="*/ 0 h 17"/>
                <a:gd name="T6" fmla="*/ 18 w 20"/>
                <a:gd name="T7" fmla="*/ 3 h 17"/>
                <a:gd name="T8" fmla="*/ 18 w 20"/>
                <a:gd name="T9" fmla="*/ 3 h 17"/>
                <a:gd name="T10" fmla="*/ 18 w 20"/>
                <a:gd name="T11" fmla="*/ 5 h 17"/>
                <a:gd name="T12" fmla="*/ 16 w 20"/>
                <a:gd name="T13" fmla="*/ 7 h 17"/>
                <a:gd name="T14" fmla="*/ 16 w 20"/>
                <a:gd name="T15" fmla="*/ 7 h 17"/>
                <a:gd name="T16" fmla="*/ 14 w 20"/>
                <a:gd name="T17" fmla="*/ 9 h 17"/>
                <a:gd name="T18" fmla="*/ 12 w 20"/>
                <a:gd name="T19" fmla="*/ 11 h 17"/>
                <a:gd name="T20" fmla="*/ 10 w 20"/>
                <a:gd name="T21" fmla="*/ 11 h 17"/>
                <a:gd name="T22" fmla="*/ 10 w 20"/>
                <a:gd name="T23" fmla="*/ 11 h 17"/>
                <a:gd name="T24" fmla="*/ 8 w 20"/>
                <a:gd name="T25" fmla="*/ 13 h 17"/>
                <a:gd name="T26" fmla="*/ 8 w 20"/>
                <a:gd name="T27" fmla="*/ 13 h 17"/>
                <a:gd name="T28" fmla="*/ 6 w 20"/>
                <a:gd name="T29" fmla="*/ 13 h 17"/>
                <a:gd name="T30" fmla="*/ 4 w 20"/>
                <a:gd name="T31" fmla="*/ 13 h 17"/>
                <a:gd name="T32" fmla="*/ 2 w 20"/>
                <a:gd name="T33" fmla="*/ 13 h 17"/>
                <a:gd name="T34" fmla="*/ 0 w 20"/>
                <a:gd name="T35" fmla="*/ 15 h 17"/>
                <a:gd name="T36" fmla="*/ 0 w 20"/>
                <a:gd name="T37" fmla="*/ 15 h 17"/>
                <a:gd name="T38" fmla="*/ 0 w 20"/>
                <a:gd name="T39" fmla="*/ 15 h 17"/>
                <a:gd name="T40" fmla="*/ 2 w 20"/>
                <a:gd name="T41" fmla="*/ 15 h 17"/>
                <a:gd name="T42" fmla="*/ 2 w 20"/>
                <a:gd name="T43" fmla="*/ 15 h 17"/>
                <a:gd name="T44" fmla="*/ 4 w 20"/>
                <a:gd name="T45" fmla="*/ 15 h 17"/>
                <a:gd name="T46" fmla="*/ 8 w 20"/>
                <a:gd name="T47" fmla="*/ 15 h 17"/>
                <a:gd name="T48" fmla="*/ 8 w 20"/>
                <a:gd name="T49" fmla="*/ 15 h 17"/>
                <a:gd name="T50" fmla="*/ 8 w 20"/>
                <a:gd name="T51" fmla="*/ 17 h 17"/>
                <a:gd name="T52" fmla="*/ 8 w 20"/>
                <a:gd name="T53" fmla="*/ 15 h 17"/>
                <a:gd name="T54" fmla="*/ 10 w 20"/>
                <a:gd name="T55" fmla="*/ 15 h 17"/>
                <a:gd name="T56" fmla="*/ 12 w 20"/>
                <a:gd name="T57" fmla="*/ 15 h 17"/>
                <a:gd name="T58" fmla="*/ 12 w 20"/>
                <a:gd name="T59" fmla="*/ 15 h 17"/>
                <a:gd name="T60" fmla="*/ 14 w 20"/>
                <a:gd name="T61" fmla="*/ 13 h 17"/>
                <a:gd name="T62" fmla="*/ 16 w 20"/>
                <a:gd name="T63" fmla="*/ 13 h 17"/>
                <a:gd name="T64" fmla="*/ 16 w 20"/>
                <a:gd name="T65" fmla="*/ 13 h 17"/>
                <a:gd name="T66" fmla="*/ 16 w 20"/>
                <a:gd name="T67" fmla="*/ 13 h 17"/>
                <a:gd name="T68" fmla="*/ 18 w 20"/>
                <a:gd name="T69" fmla="*/ 11 h 17"/>
                <a:gd name="T70" fmla="*/ 18 w 20"/>
                <a:gd name="T71" fmla="*/ 9 h 17"/>
                <a:gd name="T72" fmla="*/ 18 w 20"/>
                <a:gd name="T73" fmla="*/ 9 h 17"/>
                <a:gd name="T74" fmla="*/ 18 w 20"/>
                <a:gd name="T75" fmla="*/ 7 h 17"/>
                <a:gd name="T76" fmla="*/ 20 w 20"/>
                <a:gd name="T77" fmla="*/ 7 h 17"/>
                <a:gd name="T78" fmla="*/ 20 w 20"/>
                <a:gd name="T79" fmla="*/ 5 h 17"/>
                <a:gd name="T80" fmla="*/ 20 w 20"/>
                <a:gd name="T81" fmla="*/ 3 h 17"/>
                <a:gd name="T82" fmla="*/ 18 w 20"/>
                <a:gd name="T8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 h="17">
                  <a:moveTo>
                    <a:pt x="18" y="0"/>
                  </a:moveTo>
                  <a:lnTo>
                    <a:pt x="18" y="0"/>
                  </a:lnTo>
                  <a:lnTo>
                    <a:pt x="18" y="0"/>
                  </a:lnTo>
                  <a:lnTo>
                    <a:pt x="18" y="3"/>
                  </a:lnTo>
                  <a:lnTo>
                    <a:pt x="18" y="3"/>
                  </a:lnTo>
                  <a:lnTo>
                    <a:pt x="18" y="5"/>
                  </a:lnTo>
                  <a:lnTo>
                    <a:pt x="16" y="7"/>
                  </a:lnTo>
                  <a:lnTo>
                    <a:pt x="16" y="7"/>
                  </a:lnTo>
                  <a:lnTo>
                    <a:pt x="14" y="9"/>
                  </a:lnTo>
                  <a:lnTo>
                    <a:pt x="12" y="11"/>
                  </a:lnTo>
                  <a:lnTo>
                    <a:pt x="10" y="11"/>
                  </a:lnTo>
                  <a:lnTo>
                    <a:pt x="10" y="11"/>
                  </a:lnTo>
                  <a:lnTo>
                    <a:pt x="8" y="13"/>
                  </a:lnTo>
                  <a:lnTo>
                    <a:pt x="8" y="13"/>
                  </a:lnTo>
                  <a:lnTo>
                    <a:pt x="6" y="13"/>
                  </a:lnTo>
                  <a:lnTo>
                    <a:pt x="4" y="13"/>
                  </a:lnTo>
                  <a:lnTo>
                    <a:pt x="2" y="13"/>
                  </a:lnTo>
                  <a:lnTo>
                    <a:pt x="0" y="15"/>
                  </a:lnTo>
                  <a:lnTo>
                    <a:pt x="0" y="15"/>
                  </a:lnTo>
                  <a:lnTo>
                    <a:pt x="0" y="15"/>
                  </a:lnTo>
                  <a:lnTo>
                    <a:pt x="2" y="15"/>
                  </a:lnTo>
                  <a:lnTo>
                    <a:pt x="2" y="15"/>
                  </a:lnTo>
                  <a:lnTo>
                    <a:pt x="4" y="15"/>
                  </a:lnTo>
                  <a:lnTo>
                    <a:pt x="8" y="15"/>
                  </a:lnTo>
                  <a:lnTo>
                    <a:pt x="8" y="15"/>
                  </a:lnTo>
                  <a:lnTo>
                    <a:pt x="8" y="17"/>
                  </a:lnTo>
                  <a:lnTo>
                    <a:pt x="8" y="15"/>
                  </a:lnTo>
                  <a:lnTo>
                    <a:pt x="10" y="15"/>
                  </a:lnTo>
                  <a:lnTo>
                    <a:pt x="12" y="15"/>
                  </a:lnTo>
                  <a:lnTo>
                    <a:pt x="12" y="15"/>
                  </a:lnTo>
                  <a:lnTo>
                    <a:pt x="14" y="13"/>
                  </a:lnTo>
                  <a:lnTo>
                    <a:pt x="16" y="13"/>
                  </a:lnTo>
                  <a:lnTo>
                    <a:pt x="16" y="13"/>
                  </a:lnTo>
                  <a:lnTo>
                    <a:pt x="16" y="13"/>
                  </a:lnTo>
                  <a:lnTo>
                    <a:pt x="18" y="11"/>
                  </a:lnTo>
                  <a:lnTo>
                    <a:pt x="18" y="9"/>
                  </a:lnTo>
                  <a:lnTo>
                    <a:pt x="18" y="9"/>
                  </a:lnTo>
                  <a:lnTo>
                    <a:pt x="18" y="7"/>
                  </a:lnTo>
                  <a:lnTo>
                    <a:pt x="20" y="7"/>
                  </a:lnTo>
                  <a:lnTo>
                    <a:pt x="20" y="5"/>
                  </a:lnTo>
                  <a:lnTo>
                    <a:pt x="20" y="3"/>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46">
              <a:extLst>
                <a:ext uri="{FF2B5EF4-FFF2-40B4-BE49-F238E27FC236}">
                  <a16:creationId xmlns:a16="http://schemas.microsoft.com/office/drawing/2014/main" id="{46A07B86-D1D4-42FA-8AC3-40490352B2B5}"/>
                </a:ext>
              </a:extLst>
            </p:cNvPr>
            <p:cNvSpPr>
              <a:spLocks/>
            </p:cNvSpPr>
            <p:nvPr/>
          </p:nvSpPr>
          <p:spPr bwMode="auto">
            <a:xfrm>
              <a:off x="6375401" y="9075738"/>
              <a:ext cx="34925" cy="28575"/>
            </a:xfrm>
            <a:custGeom>
              <a:avLst/>
              <a:gdLst>
                <a:gd name="T0" fmla="*/ 20 w 22"/>
                <a:gd name="T1" fmla="*/ 12 h 18"/>
                <a:gd name="T2" fmla="*/ 20 w 22"/>
                <a:gd name="T3" fmla="*/ 12 h 18"/>
                <a:gd name="T4" fmla="*/ 18 w 22"/>
                <a:gd name="T5" fmla="*/ 10 h 18"/>
                <a:gd name="T6" fmla="*/ 14 w 22"/>
                <a:gd name="T7" fmla="*/ 10 h 18"/>
                <a:gd name="T8" fmla="*/ 14 w 22"/>
                <a:gd name="T9" fmla="*/ 8 h 18"/>
                <a:gd name="T10" fmla="*/ 10 w 22"/>
                <a:gd name="T11" fmla="*/ 4 h 18"/>
                <a:gd name="T12" fmla="*/ 8 w 22"/>
                <a:gd name="T13" fmla="*/ 4 h 18"/>
                <a:gd name="T14" fmla="*/ 6 w 22"/>
                <a:gd name="T15" fmla="*/ 2 h 18"/>
                <a:gd name="T16" fmla="*/ 2 w 22"/>
                <a:gd name="T17" fmla="*/ 0 h 18"/>
                <a:gd name="T18" fmla="*/ 0 w 22"/>
                <a:gd name="T19" fmla="*/ 0 h 18"/>
                <a:gd name="T20" fmla="*/ 0 w 22"/>
                <a:gd name="T21" fmla="*/ 0 h 18"/>
                <a:gd name="T22" fmla="*/ 2 w 22"/>
                <a:gd name="T23" fmla="*/ 2 h 18"/>
                <a:gd name="T24" fmla="*/ 4 w 22"/>
                <a:gd name="T25" fmla="*/ 4 h 18"/>
                <a:gd name="T26" fmla="*/ 6 w 22"/>
                <a:gd name="T27" fmla="*/ 4 h 18"/>
                <a:gd name="T28" fmla="*/ 6 w 22"/>
                <a:gd name="T29" fmla="*/ 4 h 18"/>
                <a:gd name="T30" fmla="*/ 6 w 22"/>
                <a:gd name="T31" fmla="*/ 6 h 18"/>
                <a:gd name="T32" fmla="*/ 8 w 22"/>
                <a:gd name="T33" fmla="*/ 8 h 18"/>
                <a:gd name="T34" fmla="*/ 8 w 22"/>
                <a:gd name="T35" fmla="*/ 8 h 18"/>
                <a:gd name="T36" fmla="*/ 8 w 22"/>
                <a:gd name="T37" fmla="*/ 8 h 18"/>
                <a:gd name="T38" fmla="*/ 10 w 22"/>
                <a:gd name="T39" fmla="*/ 10 h 18"/>
                <a:gd name="T40" fmla="*/ 10 w 22"/>
                <a:gd name="T41" fmla="*/ 10 h 18"/>
                <a:gd name="T42" fmla="*/ 10 w 22"/>
                <a:gd name="T43" fmla="*/ 10 h 18"/>
                <a:gd name="T44" fmla="*/ 12 w 22"/>
                <a:gd name="T45" fmla="*/ 14 h 18"/>
                <a:gd name="T46" fmla="*/ 14 w 22"/>
                <a:gd name="T47" fmla="*/ 16 h 18"/>
                <a:gd name="T48" fmla="*/ 16 w 22"/>
                <a:gd name="T49" fmla="*/ 18 h 18"/>
                <a:gd name="T50" fmla="*/ 20 w 22"/>
                <a:gd name="T51" fmla="*/ 18 h 18"/>
                <a:gd name="T52" fmla="*/ 20 w 22"/>
                <a:gd name="T53" fmla="*/ 18 h 18"/>
                <a:gd name="T54" fmla="*/ 20 w 22"/>
                <a:gd name="T55" fmla="*/ 18 h 18"/>
                <a:gd name="T56" fmla="*/ 20 w 22"/>
                <a:gd name="T57" fmla="*/ 18 h 18"/>
                <a:gd name="T58" fmla="*/ 20 w 22"/>
                <a:gd name="T59" fmla="*/ 18 h 18"/>
                <a:gd name="T60" fmla="*/ 22 w 22"/>
                <a:gd name="T61" fmla="*/ 16 h 18"/>
                <a:gd name="T62" fmla="*/ 22 w 22"/>
                <a:gd name="T63" fmla="*/ 16 h 18"/>
                <a:gd name="T64" fmla="*/ 20 w 22"/>
                <a:gd name="T65" fmla="*/ 12 h 18"/>
                <a:gd name="T66" fmla="*/ 20 w 22"/>
                <a:gd name="T67"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 h="18">
                  <a:moveTo>
                    <a:pt x="20" y="12"/>
                  </a:moveTo>
                  <a:lnTo>
                    <a:pt x="20" y="12"/>
                  </a:lnTo>
                  <a:lnTo>
                    <a:pt x="18" y="10"/>
                  </a:lnTo>
                  <a:lnTo>
                    <a:pt x="14" y="10"/>
                  </a:lnTo>
                  <a:lnTo>
                    <a:pt x="14" y="8"/>
                  </a:lnTo>
                  <a:lnTo>
                    <a:pt x="10" y="4"/>
                  </a:lnTo>
                  <a:lnTo>
                    <a:pt x="8" y="4"/>
                  </a:lnTo>
                  <a:lnTo>
                    <a:pt x="6" y="2"/>
                  </a:lnTo>
                  <a:lnTo>
                    <a:pt x="2" y="0"/>
                  </a:lnTo>
                  <a:lnTo>
                    <a:pt x="0" y="0"/>
                  </a:lnTo>
                  <a:lnTo>
                    <a:pt x="0" y="0"/>
                  </a:lnTo>
                  <a:lnTo>
                    <a:pt x="2" y="2"/>
                  </a:lnTo>
                  <a:lnTo>
                    <a:pt x="4" y="4"/>
                  </a:lnTo>
                  <a:lnTo>
                    <a:pt x="6" y="4"/>
                  </a:lnTo>
                  <a:lnTo>
                    <a:pt x="6" y="4"/>
                  </a:lnTo>
                  <a:lnTo>
                    <a:pt x="6" y="6"/>
                  </a:lnTo>
                  <a:lnTo>
                    <a:pt x="8" y="8"/>
                  </a:lnTo>
                  <a:lnTo>
                    <a:pt x="8" y="8"/>
                  </a:lnTo>
                  <a:lnTo>
                    <a:pt x="8" y="8"/>
                  </a:lnTo>
                  <a:lnTo>
                    <a:pt x="10" y="10"/>
                  </a:lnTo>
                  <a:lnTo>
                    <a:pt x="10" y="10"/>
                  </a:lnTo>
                  <a:lnTo>
                    <a:pt x="10" y="10"/>
                  </a:lnTo>
                  <a:lnTo>
                    <a:pt x="12" y="14"/>
                  </a:lnTo>
                  <a:lnTo>
                    <a:pt x="14" y="16"/>
                  </a:lnTo>
                  <a:lnTo>
                    <a:pt x="16" y="18"/>
                  </a:lnTo>
                  <a:lnTo>
                    <a:pt x="20" y="18"/>
                  </a:lnTo>
                  <a:lnTo>
                    <a:pt x="20" y="18"/>
                  </a:lnTo>
                  <a:lnTo>
                    <a:pt x="20" y="18"/>
                  </a:lnTo>
                  <a:lnTo>
                    <a:pt x="20" y="18"/>
                  </a:lnTo>
                  <a:lnTo>
                    <a:pt x="20" y="18"/>
                  </a:lnTo>
                  <a:lnTo>
                    <a:pt x="22" y="16"/>
                  </a:lnTo>
                  <a:lnTo>
                    <a:pt x="22" y="16"/>
                  </a:lnTo>
                  <a:lnTo>
                    <a:pt x="20" y="12"/>
                  </a:lnTo>
                  <a:lnTo>
                    <a:pt x="2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48">
              <a:extLst>
                <a:ext uri="{FF2B5EF4-FFF2-40B4-BE49-F238E27FC236}">
                  <a16:creationId xmlns:a16="http://schemas.microsoft.com/office/drawing/2014/main" id="{3601A305-6F53-4161-9679-F94C8CAD6096}"/>
                </a:ext>
              </a:extLst>
            </p:cNvPr>
            <p:cNvSpPr>
              <a:spLocks/>
            </p:cNvSpPr>
            <p:nvPr/>
          </p:nvSpPr>
          <p:spPr bwMode="auto">
            <a:xfrm>
              <a:off x="6454776" y="9085263"/>
              <a:ext cx="15875" cy="19050"/>
            </a:xfrm>
            <a:custGeom>
              <a:avLst/>
              <a:gdLst>
                <a:gd name="T0" fmla="*/ 8 w 10"/>
                <a:gd name="T1" fmla="*/ 0 h 12"/>
                <a:gd name="T2" fmla="*/ 8 w 10"/>
                <a:gd name="T3" fmla="*/ 0 h 12"/>
                <a:gd name="T4" fmla="*/ 8 w 10"/>
                <a:gd name="T5" fmla="*/ 0 h 12"/>
                <a:gd name="T6" fmla="*/ 6 w 10"/>
                <a:gd name="T7" fmla="*/ 0 h 12"/>
                <a:gd name="T8" fmla="*/ 6 w 10"/>
                <a:gd name="T9" fmla="*/ 0 h 12"/>
                <a:gd name="T10" fmla="*/ 4 w 10"/>
                <a:gd name="T11" fmla="*/ 2 h 12"/>
                <a:gd name="T12" fmla="*/ 2 w 10"/>
                <a:gd name="T13" fmla="*/ 2 h 12"/>
                <a:gd name="T14" fmla="*/ 0 w 10"/>
                <a:gd name="T15" fmla="*/ 4 h 12"/>
                <a:gd name="T16" fmla="*/ 0 w 10"/>
                <a:gd name="T17" fmla="*/ 6 h 12"/>
                <a:gd name="T18" fmla="*/ 0 w 10"/>
                <a:gd name="T19" fmla="*/ 6 h 12"/>
                <a:gd name="T20" fmla="*/ 0 w 10"/>
                <a:gd name="T21" fmla="*/ 6 h 12"/>
                <a:gd name="T22" fmla="*/ 0 w 10"/>
                <a:gd name="T23" fmla="*/ 6 h 12"/>
                <a:gd name="T24" fmla="*/ 0 w 10"/>
                <a:gd name="T25" fmla="*/ 10 h 12"/>
                <a:gd name="T26" fmla="*/ 0 w 10"/>
                <a:gd name="T27" fmla="*/ 10 h 12"/>
                <a:gd name="T28" fmla="*/ 0 w 10"/>
                <a:gd name="T29" fmla="*/ 12 h 12"/>
                <a:gd name="T30" fmla="*/ 0 w 10"/>
                <a:gd name="T31" fmla="*/ 12 h 12"/>
                <a:gd name="T32" fmla="*/ 2 w 10"/>
                <a:gd name="T33" fmla="*/ 12 h 12"/>
                <a:gd name="T34" fmla="*/ 2 w 10"/>
                <a:gd name="T35" fmla="*/ 12 h 12"/>
                <a:gd name="T36" fmla="*/ 2 w 10"/>
                <a:gd name="T37" fmla="*/ 10 h 12"/>
                <a:gd name="T38" fmla="*/ 2 w 10"/>
                <a:gd name="T39" fmla="*/ 10 h 12"/>
                <a:gd name="T40" fmla="*/ 2 w 10"/>
                <a:gd name="T41" fmla="*/ 10 h 12"/>
                <a:gd name="T42" fmla="*/ 0 w 10"/>
                <a:gd name="T43" fmla="*/ 6 h 12"/>
                <a:gd name="T44" fmla="*/ 2 w 10"/>
                <a:gd name="T45" fmla="*/ 6 h 12"/>
                <a:gd name="T46" fmla="*/ 2 w 10"/>
                <a:gd name="T47" fmla="*/ 6 h 12"/>
                <a:gd name="T48" fmla="*/ 4 w 10"/>
                <a:gd name="T49" fmla="*/ 8 h 12"/>
                <a:gd name="T50" fmla="*/ 4 w 10"/>
                <a:gd name="T51" fmla="*/ 8 h 12"/>
                <a:gd name="T52" fmla="*/ 4 w 10"/>
                <a:gd name="T53" fmla="*/ 10 h 12"/>
                <a:gd name="T54" fmla="*/ 4 w 10"/>
                <a:gd name="T55" fmla="*/ 10 h 12"/>
                <a:gd name="T56" fmla="*/ 4 w 10"/>
                <a:gd name="T57" fmla="*/ 8 h 12"/>
                <a:gd name="T58" fmla="*/ 4 w 10"/>
                <a:gd name="T59" fmla="*/ 8 h 12"/>
                <a:gd name="T60" fmla="*/ 4 w 10"/>
                <a:gd name="T61" fmla="*/ 6 h 12"/>
                <a:gd name="T62" fmla="*/ 4 w 10"/>
                <a:gd name="T63" fmla="*/ 6 h 12"/>
                <a:gd name="T64" fmla="*/ 4 w 10"/>
                <a:gd name="T65" fmla="*/ 6 h 12"/>
                <a:gd name="T66" fmla="*/ 6 w 10"/>
                <a:gd name="T67" fmla="*/ 4 h 12"/>
                <a:gd name="T68" fmla="*/ 8 w 10"/>
                <a:gd name="T69" fmla="*/ 4 h 12"/>
                <a:gd name="T70" fmla="*/ 6 w 10"/>
                <a:gd name="T71" fmla="*/ 4 h 12"/>
                <a:gd name="T72" fmla="*/ 6 w 10"/>
                <a:gd name="T73" fmla="*/ 4 h 12"/>
                <a:gd name="T74" fmla="*/ 6 w 10"/>
                <a:gd name="T75" fmla="*/ 4 h 12"/>
                <a:gd name="T76" fmla="*/ 4 w 10"/>
                <a:gd name="T77" fmla="*/ 6 h 12"/>
                <a:gd name="T78" fmla="*/ 0 w 10"/>
                <a:gd name="T79" fmla="*/ 4 h 12"/>
                <a:gd name="T80" fmla="*/ 0 w 10"/>
                <a:gd name="T81" fmla="*/ 4 h 12"/>
                <a:gd name="T82" fmla="*/ 2 w 10"/>
                <a:gd name="T83" fmla="*/ 2 h 12"/>
                <a:gd name="T84" fmla="*/ 2 w 10"/>
                <a:gd name="T85" fmla="*/ 2 h 12"/>
                <a:gd name="T86" fmla="*/ 4 w 10"/>
                <a:gd name="T87" fmla="*/ 2 h 12"/>
                <a:gd name="T88" fmla="*/ 6 w 10"/>
                <a:gd name="T89" fmla="*/ 2 h 12"/>
                <a:gd name="T90" fmla="*/ 6 w 10"/>
                <a:gd name="T91" fmla="*/ 2 h 12"/>
                <a:gd name="T92" fmla="*/ 10 w 10"/>
                <a:gd name="T93" fmla="*/ 2 h 12"/>
                <a:gd name="T94" fmla="*/ 10 w 10"/>
                <a:gd name="T95" fmla="*/ 2 h 12"/>
                <a:gd name="T96" fmla="*/ 10 w 10"/>
                <a:gd name="T97" fmla="*/ 0 h 12"/>
                <a:gd name="T98" fmla="*/ 10 w 10"/>
                <a:gd name="T99" fmla="*/ 0 h 12"/>
                <a:gd name="T100" fmla="*/ 10 w 10"/>
                <a:gd name="T101" fmla="*/ 0 h 12"/>
                <a:gd name="T102" fmla="*/ 8 w 10"/>
                <a:gd name="T103" fmla="*/ 0 h 12"/>
                <a:gd name="T104" fmla="*/ 8 w 10"/>
                <a:gd name="T10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 h="12">
                  <a:moveTo>
                    <a:pt x="8" y="0"/>
                  </a:moveTo>
                  <a:lnTo>
                    <a:pt x="8" y="0"/>
                  </a:lnTo>
                  <a:lnTo>
                    <a:pt x="8" y="0"/>
                  </a:lnTo>
                  <a:lnTo>
                    <a:pt x="6" y="0"/>
                  </a:lnTo>
                  <a:lnTo>
                    <a:pt x="6" y="0"/>
                  </a:lnTo>
                  <a:lnTo>
                    <a:pt x="4" y="2"/>
                  </a:lnTo>
                  <a:lnTo>
                    <a:pt x="2" y="2"/>
                  </a:lnTo>
                  <a:lnTo>
                    <a:pt x="0" y="4"/>
                  </a:lnTo>
                  <a:lnTo>
                    <a:pt x="0" y="6"/>
                  </a:lnTo>
                  <a:lnTo>
                    <a:pt x="0" y="6"/>
                  </a:lnTo>
                  <a:lnTo>
                    <a:pt x="0" y="6"/>
                  </a:lnTo>
                  <a:lnTo>
                    <a:pt x="0" y="6"/>
                  </a:lnTo>
                  <a:lnTo>
                    <a:pt x="0" y="10"/>
                  </a:lnTo>
                  <a:lnTo>
                    <a:pt x="0" y="10"/>
                  </a:lnTo>
                  <a:lnTo>
                    <a:pt x="0" y="12"/>
                  </a:lnTo>
                  <a:lnTo>
                    <a:pt x="0" y="12"/>
                  </a:lnTo>
                  <a:lnTo>
                    <a:pt x="2" y="12"/>
                  </a:lnTo>
                  <a:lnTo>
                    <a:pt x="2" y="12"/>
                  </a:lnTo>
                  <a:lnTo>
                    <a:pt x="2" y="10"/>
                  </a:lnTo>
                  <a:lnTo>
                    <a:pt x="2" y="10"/>
                  </a:lnTo>
                  <a:lnTo>
                    <a:pt x="2" y="10"/>
                  </a:lnTo>
                  <a:lnTo>
                    <a:pt x="0" y="6"/>
                  </a:lnTo>
                  <a:lnTo>
                    <a:pt x="2" y="6"/>
                  </a:lnTo>
                  <a:lnTo>
                    <a:pt x="2" y="6"/>
                  </a:lnTo>
                  <a:lnTo>
                    <a:pt x="4" y="8"/>
                  </a:lnTo>
                  <a:lnTo>
                    <a:pt x="4" y="8"/>
                  </a:lnTo>
                  <a:lnTo>
                    <a:pt x="4" y="10"/>
                  </a:lnTo>
                  <a:lnTo>
                    <a:pt x="4" y="10"/>
                  </a:lnTo>
                  <a:lnTo>
                    <a:pt x="4" y="8"/>
                  </a:lnTo>
                  <a:lnTo>
                    <a:pt x="4" y="8"/>
                  </a:lnTo>
                  <a:lnTo>
                    <a:pt x="4" y="6"/>
                  </a:lnTo>
                  <a:lnTo>
                    <a:pt x="4" y="6"/>
                  </a:lnTo>
                  <a:lnTo>
                    <a:pt x="4" y="6"/>
                  </a:lnTo>
                  <a:lnTo>
                    <a:pt x="6" y="4"/>
                  </a:lnTo>
                  <a:lnTo>
                    <a:pt x="8" y="4"/>
                  </a:lnTo>
                  <a:lnTo>
                    <a:pt x="6" y="4"/>
                  </a:lnTo>
                  <a:lnTo>
                    <a:pt x="6" y="4"/>
                  </a:lnTo>
                  <a:lnTo>
                    <a:pt x="6" y="4"/>
                  </a:lnTo>
                  <a:lnTo>
                    <a:pt x="4" y="6"/>
                  </a:lnTo>
                  <a:lnTo>
                    <a:pt x="0" y="4"/>
                  </a:lnTo>
                  <a:lnTo>
                    <a:pt x="0" y="4"/>
                  </a:lnTo>
                  <a:lnTo>
                    <a:pt x="2" y="2"/>
                  </a:lnTo>
                  <a:lnTo>
                    <a:pt x="2" y="2"/>
                  </a:lnTo>
                  <a:lnTo>
                    <a:pt x="4" y="2"/>
                  </a:lnTo>
                  <a:lnTo>
                    <a:pt x="6" y="2"/>
                  </a:lnTo>
                  <a:lnTo>
                    <a:pt x="6" y="2"/>
                  </a:lnTo>
                  <a:lnTo>
                    <a:pt x="10" y="2"/>
                  </a:lnTo>
                  <a:lnTo>
                    <a:pt x="10" y="2"/>
                  </a:lnTo>
                  <a:lnTo>
                    <a:pt x="10" y="0"/>
                  </a:lnTo>
                  <a:lnTo>
                    <a:pt x="10" y="0"/>
                  </a:lnTo>
                  <a:lnTo>
                    <a:pt x="10" y="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Line 149">
              <a:extLst>
                <a:ext uri="{FF2B5EF4-FFF2-40B4-BE49-F238E27FC236}">
                  <a16:creationId xmlns:a16="http://schemas.microsoft.com/office/drawing/2014/main" id="{0EFAF073-77FD-450D-A5D9-A12C01246A7F}"/>
                </a:ext>
              </a:extLst>
            </p:cNvPr>
            <p:cNvSpPr>
              <a:spLocks noChangeShapeType="1"/>
            </p:cNvSpPr>
            <p:nvPr/>
          </p:nvSpPr>
          <p:spPr bwMode="auto">
            <a:xfrm>
              <a:off x="6461126" y="909161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Line 150">
              <a:extLst>
                <a:ext uri="{FF2B5EF4-FFF2-40B4-BE49-F238E27FC236}">
                  <a16:creationId xmlns:a16="http://schemas.microsoft.com/office/drawing/2014/main" id="{887190F6-329D-45BB-AC9B-530D31E1FFAE}"/>
                </a:ext>
              </a:extLst>
            </p:cNvPr>
            <p:cNvSpPr>
              <a:spLocks noChangeShapeType="1"/>
            </p:cNvSpPr>
            <p:nvPr/>
          </p:nvSpPr>
          <p:spPr bwMode="auto">
            <a:xfrm>
              <a:off x="6461126" y="9091613"/>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51">
              <a:extLst>
                <a:ext uri="{FF2B5EF4-FFF2-40B4-BE49-F238E27FC236}">
                  <a16:creationId xmlns:a16="http://schemas.microsoft.com/office/drawing/2014/main" id="{9CB1D93E-D758-4529-80C1-A2AC67C514E5}"/>
                </a:ext>
              </a:extLst>
            </p:cNvPr>
            <p:cNvSpPr>
              <a:spLocks/>
            </p:cNvSpPr>
            <p:nvPr/>
          </p:nvSpPr>
          <p:spPr bwMode="auto">
            <a:xfrm>
              <a:off x="6483351" y="9097963"/>
              <a:ext cx="6350" cy="3175"/>
            </a:xfrm>
            <a:custGeom>
              <a:avLst/>
              <a:gdLst>
                <a:gd name="T0" fmla="*/ 0 w 4"/>
                <a:gd name="T1" fmla="*/ 0 h 2"/>
                <a:gd name="T2" fmla="*/ 0 w 4"/>
                <a:gd name="T3" fmla="*/ 0 h 2"/>
                <a:gd name="T4" fmla="*/ 0 w 4"/>
                <a:gd name="T5" fmla="*/ 0 h 2"/>
                <a:gd name="T6" fmla="*/ 0 w 4"/>
                <a:gd name="T7" fmla="*/ 0 h 2"/>
                <a:gd name="T8" fmla="*/ 2 w 4"/>
                <a:gd name="T9" fmla="*/ 0 h 2"/>
                <a:gd name="T10" fmla="*/ 2 w 4"/>
                <a:gd name="T11" fmla="*/ 0 h 2"/>
                <a:gd name="T12" fmla="*/ 4 w 4"/>
                <a:gd name="T13" fmla="*/ 2 h 2"/>
                <a:gd name="T14" fmla="*/ 4 w 4"/>
                <a:gd name="T15" fmla="*/ 0 h 2"/>
                <a:gd name="T16" fmla="*/ 4 w 4"/>
                <a:gd name="T17" fmla="*/ 0 h 2"/>
                <a:gd name="T18" fmla="*/ 2 w 4"/>
                <a:gd name="T19" fmla="*/ 0 h 2"/>
                <a:gd name="T20" fmla="*/ 0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0" y="0"/>
                  </a:moveTo>
                  <a:lnTo>
                    <a:pt x="0" y="0"/>
                  </a:lnTo>
                  <a:lnTo>
                    <a:pt x="0" y="0"/>
                  </a:lnTo>
                  <a:lnTo>
                    <a:pt x="0" y="0"/>
                  </a:lnTo>
                  <a:lnTo>
                    <a:pt x="2" y="0"/>
                  </a:lnTo>
                  <a:lnTo>
                    <a:pt x="2" y="0"/>
                  </a:lnTo>
                  <a:lnTo>
                    <a:pt x="4" y="2"/>
                  </a:lnTo>
                  <a:lnTo>
                    <a:pt x="4" y="0"/>
                  </a:lnTo>
                  <a:lnTo>
                    <a:pt x="4"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52">
              <a:extLst>
                <a:ext uri="{FF2B5EF4-FFF2-40B4-BE49-F238E27FC236}">
                  <a16:creationId xmlns:a16="http://schemas.microsoft.com/office/drawing/2014/main" id="{5413DD91-5F66-4257-89EB-FEB5ECD6DB39}"/>
                </a:ext>
              </a:extLst>
            </p:cNvPr>
            <p:cNvSpPr>
              <a:spLocks/>
            </p:cNvSpPr>
            <p:nvPr/>
          </p:nvSpPr>
          <p:spPr bwMode="auto">
            <a:xfrm>
              <a:off x="6505576" y="91011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53">
              <a:extLst>
                <a:ext uri="{FF2B5EF4-FFF2-40B4-BE49-F238E27FC236}">
                  <a16:creationId xmlns:a16="http://schemas.microsoft.com/office/drawing/2014/main" id="{FF12E719-F75D-46FE-9DA9-9622CB7A9010}"/>
                </a:ext>
              </a:extLst>
            </p:cNvPr>
            <p:cNvSpPr>
              <a:spLocks/>
            </p:cNvSpPr>
            <p:nvPr/>
          </p:nvSpPr>
          <p:spPr bwMode="auto">
            <a:xfrm>
              <a:off x="6492876" y="9091613"/>
              <a:ext cx="63500" cy="28575"/>
            </a:xfrm>
            <a:custGeom>
              <a:avLst/>
              <a:gdLst>
                <a:gd name="T0" fmla="*/ 36 w 40"/>
                <a:gd name="T1" fmla="*/ 14 h 18"/>
                <a:gd name="T2" fmla="*/ 32 w 40"/>
                <a:gd name="T3" fmla="*/ 12 h 18"/>
                <a:gd name="T4" fmla="*/ 34 w 40"/>
                <a:gd name="T5" fmla="*/ 10 h 18"/>
                <a:gd name="T6" fmla="*/ 34 w 40"/>
                <a:gd name="T7" fmla="*/ 10 h 18"/>
                <a:gd name="T8" fmla="*/ 32 w 40"/>
                <a:gd name="T9" fmla="*/ 10 h 18"/>
                <a:gd name="T10" fmla="*/ 28 w 40"/>
                <a:gd name="T11" fmla="*/ 8 h 18"/>
                <a:gd name="T12" fmla="*/ 26 w 40"/>
                <a:gd name="T13" fmla="*/ 6 h 18"/>
                <a:gd name="T14" fmla="*/ 24 w 40"/>
                <a:gd name="T15" fmla="*/ 6 h 18"/>
                <a:gd name="T16" fmla="*/ 22 w 40"/>
                <a:gd name="T17" fmla="*/ 4 h 18"/>
                <a:gd name="T18" fmla="*/ 20 w 40"/>
                <a:gd name="T19" fmla="*/ 4 h 18"/>
                <a:gd name="T20" fmla="*/ 18 w 40"/>
                <a:gd name="T21" fmla="*/ 2 h 18"/>
                <a:gd name="T22" fmla="*/ 14 w 40"/>
                <a:gd name="T23" fmla="*/ 2 h 18"/>
                <a:gd name="T24" fmla="*/ 12 w 40"/>
                <a:gd name="T25" fmla="*/ 2 h 18"/>
                <a:gd name="T26" fmla="*/ 12 w 40"/>
                <a:gd name="T27" fmla="*/ 2 h 18"/>
                <a:gd name="T28" fmla="*/ 10 w 40"/>
                <a:gd name="T29" fmla="*/ 4 h 18"/>
                <a:gd name="T30" fmla="*/ 8 w 40"/>
                <a:gd name="T31" fmla="*/ 4 h 18"/>
                <a:gd name="T32" fmla="*/ 4 w 40"/>
                <a:gd name="T33" fmla="*/ 2 h 18"/>
                <a:gd name="T34" fmla="*/ 2 w 40"/>
                <a:gd name="T35" fmla="*/ 0 h 18"/>
                <a:gd name="T36" fmla="*/ 4 w 40"/>
                <a:gd name="T37" fmla="*/ 2 h 18"/>
                <a:gd name="T38" fmla="*/ 6 w 40"/>
                <a:gd name="T39" fmla="*/ 2 h 18"/>
                <a:gd name="T40" fmla="*/ 4 w 40"/>
                <a:gd name="T41" fmla="*/ 4 h 18"/>
                <a:gd name="T42" fmla="*/ 4 w 40"/>
                <a:gd name="T43" fmla="*/ 4 h 18"/>
                <a:gd name="T44" fmla="*/ 6 w 40"/>
                <a:gd name="T45" fmla="*/ 4 h 18"/>
                <a:gd name="T46" fmla="*/ 6 w 40"/>
                <a:gd name="T47" fmla="*/ 4 h 18"/>
                <a:gd name="T48" fmla="*/ 8 w 40"/>
                <a:gd name="T49" fmla="*/ 6 h 18"/>
                <a:gd name="T50" fmla="*/ 8 w 40"/>
                <a:gd name="T51" fmla="*/ 6 h 18"/>
                <a:gd name="T52" fmla="*/ 10 w 40"/>
                <a:gd name="T53" fmla="*/ 6 h 18"/>
                <a:gd name="T54" fmla="*/ 14 w 40"/>
                <a:gd name="T55" fmla="*/ 8 h 18"/>
                <a:gd name="T56" fmla="*/ 14 w 40"/>
                <a:gd name="T57" fmla="*/ 8 h 18"/>
                <a:gd name="T58" fmla="*/ 16 w 40"/>
                <a:gd name="T59" fmla="*/ 10 h 18"/>
                <a:gd name="T60" fmla="*/ 16 w 40"/>
                <a:gd name="T61" fmla="*/ 12 h 18"/>
                <a:gd name="T62" fmla="*/ 16 w 40"/>
                <a:gd name="T63" fmla="*/ 14 h 18"/>
                <a:gd name="T64" fmla="*/ 14 w 40"/>
                <a:gd name="T65" fmla="*/ 14 h 18"/>
                <a:gd name="T66" fmla="*/ 16 w 40"/>
                <a:gd name="T67" fmla="*/ 12 h 18"/>
                <a:gd name="T68" fmla="*/ 20 w 40"/>
                <a:gd name="T69" fmla="*/ 14 h 18"/>
                <a:gd name="T70" fmla="*/ 22 w 40"/>
                <a:gd name="T71" fmla="*/ 14 h 18"/>
                <a:gd name="T72" fmla="*/ 24 w 40"/>
                <a:gd name="T73" fmla="*/ 14 h 18"/>
                <a:gd name="T74" fmla="*/ 26 w 40"/>
                <a:gd name="T75" fmla="*/ 12 h 18"/>
                <a:gd name="T76" fmla="*/ 28 w 40"/>
                <a:gd name="T77" fmla="*/ 12 h 18"/>
                <a:gd name="T78" fmla="*/ 32 w 40"/>
                <a:gd name="T79" fmla="*/ 14 h 18"/>
                <a:gd name="T80" fmla="*/ 36 w 40"/>
                <a:gd name="T81" fmla="*/ 16 h 18"/>
                <a:gd name="T82" fmla="*/ 38 w 40"/>
                <a:gd name="T83" fmla="*/ 18 h 18"/>
                <a:gd name="T84" fmla="*/ 36 w 40"/>
                <a:gd name="T85"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18">
                  <a:moveTo>
                    <a:pt x="36" y="16"/>
                  </a:moveTo>
                  <a:lnTo>
                    <a:pt x="36" y="16"/>
                  </a:lnTo>
                  <a:lnTo>
                    <a:pt x="36" y="14"/>
                  </a:lnTo>
                  <a:lnTo>
                    <a:pt x="34" y="14"/>
                  </a:lnTo>
                  <a:lnTo>
                    <a:pt x="34" y="12"/>
                  </a:lnTo>
                  <a:lnTo>
                    <a:pt x="32" y="12"/>
                  </a:lnTo>
                  <a:lnTo>
                    <a:pt x="32" y="12"/>
                  </a:lnTo>
                  <a:lnTo>
                    <a:pt x="32" y="10"/>
                  </a:lnTo>
                  <a:lnTo>
                    <a:pt x="34" y="10"/>
                  </a:lnTo>
                  <a:lnTo>
                    <a:pt x="34" y="10"/>
                  </a:lnTo>
                  <a:lnTo>
                    <a:pt x="34" y="10"/>
                  </a:lnTo>
                  <a:lnTo>
                    <a:pt x="34" y="10"/>
                  </a:lnTo>
                  <a:lnTo>
                    <a:pt x="34" y="10"/>
                  </a:lnTo>
                  <a:lnTo>
                    <a:pt x="32" y="10"/>
                  </a:lnTo>
                  <a:lnTo>
                    <a:pt x="32" y="10"/>
                  </a:lnTo>
                  <a:lnTo>
                    <a:pt x="30" y="10"/>
                  </a:lnTo>
                  <a:lnTo>
                    <a:pt x="30" y="8"/>
                  </a:lnTo>
                  <a:lnTo>
                    <a:pt x="28" y="8"/>
                  </a:lnTo>
                  <a:lnTo>
                    <a:pt x="28" y="6"/>
                  </a:lnTo>
                  <a:lnTo>
                    <a:pt x="26" y="6"/>
                  </a:lnTo>
                  <a:lnTo>
                    <a:pt x="26" y="6"/>
                  </a:lnTo>
                  <a:lnTo>
                    <a:pt x="26" y="6"/>
                  </a:lnTo>
                  <a:lnTo>
                    <a:pt x="26" y="6"/>
                  </a:lnTo>
                  <a:lnTo>
                    <a:pt x="24" y="6"/>
                  </a:lnTo>
                  <a:lnTo>
                    <a:pt x="24" y="6"/>
                  </a:lnTo>
                  <a:lnTo>
                    <a:pt x="22" y="4"/>
                  </a:lnTo>
                  <a:lnTo>
                    <a:pt x="22" y="4"/>
                  </a:lnTo>
                  <a:lnTo>
                    <a:pt x="20" y="4"/>
                  </a:lnTo>
                  <a:lnTo>
                    <a:pt x="20" y="4"/>
                  </a:lnTo>
                  <a:lnTo>
                    <a:pt x="20" y="4"/>
                  </a:lnTo>
                  <a:lnTo>
                    <a:pt x="20" y="4"/>
                  </a:lnTo>
                  <a:lnTo>
                    <a:pt x="18" y="2"/>
                  </a:lnTo>
                  <a:lnTo>
                    <a:pt x="18" y="2"/>
                  </a:lnTo>
                  <a:lnTo>
                    <a:pt x="16" y="2"/>
                  </a:lnTo>
                  <a:lnTo>
                    <a:pt x="16" y="2"/>
                  </a:lnTo>
                  <a:lnTo>
                    <a:pt x="14" y="2"/>
                  </a:lnTo>
                  <a:lnTo>
                    <a:pt x="14" y="2"/>
                  </a:lnTo>
                  <a:lnTo>
                    <a:pt x="12" y="2"/>
                  </a:lnTo>
                  <a:lnTo>
                    <a:pt x="12" y="2"/>
                  </a:lnTo>
                  <a:lnTo>
                    <a:pt x="12" y="2"/>
                  </a:lnTo>
                  <a:lnTo>
                    <a:pt x="12" y="2"/>
                  </a:lnTo>
                  <a:lnTo>
                    <a:pt x="12" y="2"/>
                  </a:lnTo>
                  <a:lnTo>
                    <a:pt x="12" y="2"/>
                  </a:lnTo>
                  <a:lnTo>
                    <a:pt x="10" y="4"/>
                  </a:lnTo>
                  <a:lnTo>
                    <a:pt x="10" y="4"/>
                  </a:lnTo>
                  <a:lnTo>
                    <a:pt x="10" y="4"/>
                  </a:lnTo>
                  <a:lnTo>
                    <a:pt x="8" y="6"/>
                  </a:lnTo>
                  <a:lnTo>
                    <a:pt x="8" y="4"/>
                  </a:lnTo>
                  <a:lnTo>
                    <a:pt x="6" y="4"/>
                  </a:lnTo>
                  <a:lnTo>
                    <a:pt x="6" y="2"/>
                  </a:lnTo>
                  <a:lnTo>
                    <a:pt x="4" y="2"/>
                  </a:lnTo>
                  <a:lnTo>
                    <a:pt x="4" y="0"/>
                  </a:lnTo>
                  <a:lnTo>
                    <a:pt x="4" y="0"/>
                  </a:lnTo>
                  <a:lnTo>
                    <a:pt x="2" y="0"/>
                  </a:lnTo>
                  <a:lnTo>
                    <a:pt x="0" y="2"/>
                  </a:lnTo>
                  <a:lnTo>
                    <a:pt x="2" y="2"/>
                  </a:lnTo>
                  <a:lnTo>
                    <a:pt x="4" y="2"/>
                  </a:lnTo>
                  <a:lnTo>
                    <a:pt x="4" y="2"/>
                  </a:lnTo>
                  <a:lnTo>
                    <a:pt x="4" y="2"/>
                  </a:lnTo>
                  <a:lnTo>
                    <a:pt x="6" y="2"/>
                  </a:lnTo>
                  <a:lnTo>
                    <a:pt x="6" y="4"/>
                  </a:lnTo>
                  <a:lnTo>
                    <a:pt x="4" y="4"/>
                  </a:lnTo>
                  <a:lnTo>
                    <a:pt x="4" y="4"/>
                  </a:lnTo>
                  <a:lnTo>
                    <a:pt x="4" y="4"/>
                  </a:lnTo>
                  <a:lnTo>
                    <a:pt x="4" y="4"/>
                  </a:lnTo>
                  <a:lnTo>
                    <a:pt x="4" y="4"/>
                  </a:lnTo>
                  <a:lnTo>
                    <a:pt x="4" y="4"/>
                  </a:lnTo>
                  <a:lnTo>
                    <a:pt x="4" y="4"/>
                  </a:lnTo>
                  <a:lnTo>
                    <a:pt x="6" y="4"/>
                  </a:lnTo>
                  <a:lnTo>
                    <a:pt x="6" y="4"/>
                  </a:lnTo>
                  <a:lnTo>
                    <a:pt x="6" y="4"/>
                  </a:lnTo>
                  <a:lnTo>
                    <a:pt x="6" y="4"/>
                  </a:lnTo>
                  <a:lnTo>
                    <a:pt x="6" y="4"/>
                  </a:lnTo>
                  <a:lnTo>
                    <a:pt x="8" y="6"/>
                  </a:lnTo>
                  <a:lnTo>
                    <a:pt x="8" y="6"/>
                  </a:lnTo>
                  <a:lnTo>
                    <a:pt x="8" y="6"/>
                  </a:lnTo>
                  <a:lnTo>
                    <a:pt x="8" y="6"/>
                  </a:lnTo>
                  <a:lnTo>
                    <a:pt x="8" y="6"/>
                  </a:lnTo>
                  <a:lnTo>
                    <a:pt x="8" y="6"/>
                  </a:lnTo>
                  <a:lnTo>
                    <a:pt x="10" y="6"/>
                  </a:lnTo>
                  <a:lnTo>
                    <a:pt x="10" y="6"/>
                  </a:lnTo>
                  <a:lnTo>
                    <a:pt x="12" y="6"/>
                  </a:lnTo>
                  <a:lnTo>
                    <a:pt x="12" y="6"/>
                  </a:lnTo>
                  <a:lnTo>
                    <a:pt x="14" y="8"/>
                  </a:lnTo>
                  <a:lnTo>
                    <a:pt x="14" y="8"/>
                  </a:lnTo>
                  <a:lnTo>
                    <a:pt x="14" y="8"/>
                  </a:lnTo>
                  <a:lnTo>
                    <a:pt x="14" y="8"/>
                  </a:lnTo>
                  <a:lnTo>
                    <a:pt x="16" y="8"/>
                  </a:lnTo>
                  <a:lnTo>
                    <a:pt x="16" y="10"/>
                  </a:lnTo>
                  <a:lnTo>
                    <a:pt x="16" y="10"/>
                  </a:lnTo>
                  <a:lnTo>
                    <a:pt x="16" y="10"/>
                  </a:lnTo>
                  <a:lnTo>
                    <a:pt x="16" y="12"/>
                  </a:lnTo>
                  <a:lnTo>
                    <a:pt x="16" y="12"/>
                  </a:lnTo>
                  <a:lnTo>
                    <a:pt x="16" y="12"/>
                  </a:lnTo>
                  <a:lnTo>
                    <a:pt x="16" y="12"/>
                  </a:lnTo>
                  <a:lnTo>
                    <a:pt x="16" y="14"/>
                  </a:lnTo>
                  <a:lnTo>
                    <a:pt x="14" y="14"/>
                  </a:lnTo>
                  <a:lnTo>
                    <a:pt x="14" y="14"/>
                  </a:lnTo>
                  <a:lnTo>
                    <a:pt x="14" y="14"/>
                  </a:lnTo>
                  <a:lnTo>
                    <a:pt x="14" y="14"/>
                  </a:lnTo>
                  <a:lnTo>
                    <a:pt x="16" y="14"/>
                  </a:lnTo>
                  <a:lnTo>
                    <a:pt x="16" y="12"/>
                  </a:lnTo>
                  <a:lnTo>
                    <a:pt x="16" y="12"/>
                  </a:lnTo>
                  <a:lnTo>
                    <a:pt x="18" y="12"/>
                  </a:lnTo>
                  <a:lnTo>
                    <a:pt x="20" y="14"/>
                  </a:lnTo>
                  <a:lnTo>
                    <a:pt x="20" y="14"/>
                  </a:lnTo>
                  <a:lnTo>
                    <a:pt x="22" y="14"/>
                  </a:lnTo>
                  <a:lnTo>
                    <a:pt x="22" y="14"/>
                  </a:lnTo>
                  <a:lnTo>
                    <a:pt x="22" y="14"/>
                  </a:lnTo>
                  <a:lnTo>
                    <a:pt x="22" y="14"/>
                  </a:lnTo>
                  <a:lnTo>
                    <a:pt x="24" y="14"/>
                  </a:lnTo>
                  <a:lnTo>
                    <a:pt x="24" y="14"/>
                  </a:lnTo>
                  <a:lnTo>
                    <a:pt x="26" y="14"/>
                  </a:lnTo>
                  <a:lnTo>
                    <a:pt x="26" y="12"/>
                  </a:lnTo>
                  <a:lnTo>
                    <a:pt x="26" y="12"/>
                  </a:lnTo>
                  <a:lnTo>
                    <a:pt x="28" y="12"/>
                  </a:lnTo>
                  <a:lnTo>
                    <a:pt x="28" y="12"/>
                  </a:lnTo>
                  <a:lnTo>
                    <a:pt x="30" y="12"/>
                  </a:lnTo>
                  <a:lnTo>
                    <a:pt x="30" y="12"/>
                  </a:lnTo>
                  <a:lnTo>
                    <a:pt x="32" y="14"/>
                  </a:lnTo>
                  <a:lnTo>
                    <a:pt x="34" y="14"/>
                  </a:lnTo>
                  <a:lnTo>
                    <a:pt x="34" y="16"/>
                  </a:lnTo>
                  <a:lnTo>
                    <a:pt x="36" y="16"/>
                  </a:lnTo>
                  <a:lnTo>
                    <a:pt x="36" y="16"/>
                  </a:lnTo>
                  <a:lnTo>
                    <a:pt x="38" y="16"/>
                  </a:lnTo>
                  <a:lnTo>
                    <a:pt x="38" y="18"/>
                  </a:lnTo>
                  <a:lnTo>
                    <a:pt x="40" y="18"/>
                  </a:lnTo>
                  <a:lnTo>
                    <a:pt x="38" y="16"/>
                  </a:lnTo>
                  <a:lnTo>
                    <a:pt x="3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54">
              <a:extLst>
                <a:ext uri="{FF2B5EF4-FFF2-40B4-BE49-F238E27FC236}">
                  <a16:creationId xmlns:a16="http://schemas.microsoft.com/office/drawing/2014/main" id="{3C745AFE-0E1F-4656-8704-FE81595FD964}"/>
                </a:ext>
              </a:extLst>
            </p:cNvPr>
            <p:cNvSpPr>
              <a:spLocks/>
            </p:cNvSpPr>
            <p:nvPr/>
          </p:nvSpPr>
          <p:spPr bwMode="auto">
            <a:xfrm>
              <a:off x="6537326" y="9218613"/>
              <a:ext cx="12700" cy="12700"/>
            </a:xfrm>
            <a:custGeom>
              <a:avLst/>
              <a:gdLst>
                <a:gd name="T0" fmla="*/ 6 w 8"/>
                <a:gd name="T1" fmla="*/ 2 h 8"/>
                <a:gd name="T2" fmla="*/ 6 w 8"/>
                <a:gd name="T3" fmla="*/ 2 h 8"/>
                <a:gd name="T4" fmla="*/ 4 w 8"/>
                <a:gd name="T5" fmla="*/ 2 h 8"/>
                <a:gd name="T6" fmla="*/ 2 w 8"/>
                <a:gd name="T7" fmla="*/ 0 h 8"/>
                <a:gd name="T8" fmla="*/ 0 w 8"/>
                <a:gd name="T9" fmla="*/ 4 h 8"/>
                <a:gd name="T10" fmla="*/ 0 w 8"/>
                <a:gd name="T11" fmla="*/ 4 h 8"/>
                <a:gd name="T12" fmla="*/ 2 w 8"/>
                <a:gd name="T13" fmla="*/ 4 h 8"/>
                <a:gd name="T14" fmla="*/ 2 w 8"/>
                <a:gd name="T15" fmla="*/ 6 h 8"/>
                <a:gd name="T16" fmla="*/ 4 w 8"/>
                <a:gd name="T17" fmla="*/ 6 h 8"/>
                <a:gd name="T18" fmla="*/ 4 w 8"/>
                <a:gd name="T19" fmla="*/ 8 h 8"/>
                <a:gd name="T20" fmla="*/ 4 w 8"/>
                <a:gd name="T21" fmla="*/ 8 h 8"/>
                <a:gd name="T22" fmla="*/ 6 w 8"/>
                <a:gd name="T23" fmla="*/ 8 h 8"/>
                <a:gd name="T24" fmla="*/ 6 w 8"/>
                <a:gd name="T25" fmla="*/ 6 h 8"/>
                <a:gd name="T26" fmla="*/ 6 w 8"/>
                <a:gd name="T27" fmla="*/ 6 h 8"/>
                <a:gd name="T28" fmla="*/ 6 w 8"/>
                <a:gd name="T29" fmla="*/ 6 h 8"/>
                <a:gd name="T30" fmla="*/ 8 w 8"/>
                <a:gd name="T31" fmla="*/ 4 h 8"/>
                <a:gd name="T32" fmla="*/ 8 w 8"/>
                <a:gd name="T33" fmla="*/ 4 h 8"/>
                <a:gd name="T34" fmla="*/ 6 w 8"/>
                <a:gd name="T35" fmla="*/ 2 h 8"/>
                <a:gd name="T36" fmla="*/ 6 w 8"/>
                <a:gd name="T3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8">
                  <a:moveTo>
                    <a:pt x="6" y="2"/>
                  </a:moveTo>
                  <a:lnTo>
                    <a:pt x="6" y="2"/>
                  </a:lnTo>
                  <a:lnTo>
                    <a:pt x="4" y="2"/>
                  </a:lnTo>
                  <a:lnTo>
                    <a:pt x="2" y="0"/>
                  </a:lnTo>
                  <a:lnTo>
                    <a:pt x="0" y="4"/>
                  </a:lnTo>
                  <a:lnTo>
                    <a:pt x="0" y="4"/>
                  </a:lnTo>
                  <a:lnTo>
                    <a:pt x="2" y="4"/>
                  </a:lnTo>
                  <a:lnTo>
                    <a:pt x="2" y="6"/>
                  </a:lnTo>
                  <a:lnTo>
                    <a:pt x="4" y="6"/>
                  </a:lnTo>
                  <a:lnTo>
                    <a:pt x="4" y="8"/>
                  </a:lnTo>
                  <a:lnTo>
                    <a:pt x="4" y="8"/>
                  </a:lnTo>
                  <a:lnTo>
                    <a:pt x="6" y="8"/>
                  </a:lnTo>
                  <a:lnTo>
                    <a:pt x="6" y="6"/>
                  </a:lnTo>
                  <a:lnTo>
                    <a:pt x="6" y="6"/>
                  </a:lnTo>
                  <a:lnTo>
                    <a:pt x="6" y="6"/>
                  </a:lnTo>
                  <a:lnTo>
                    <a:pt x="8" y="4"/>
                  </a:lnTo>
                  <a:lnTo>
                    <a:pt x="8" y="4"/>
                  </a:lnTo>
                  <a:lnTo>
                    <a:pt x="6" y="2"/>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55">
              <a:extLst>
                <a:ext uri="{FF2B5EF4-FFF2-40B4-BE49-F238E27FC236}">
                  <a16:creationId xmlns:a16="http://schemas.microsoft.com/office/drawing/2014/main" id="{0D8900FE-227D-4AA1-BE04-9012FF0E3B4F}"/>
                </a:ext>
              </a:extLst>
            </p:cNvPr>
            <p:cNvSpPr>
              <a:spLocks/>
            </p:cNvSpPr>
            <p:nvPr/>
          </p:nvSpPr>
          <p:spPr bwMode="auto">
            <a:xfrm>
              <a:off x="6611938" y="9221788"/>
              <a:ext cx="19050" cy="22225"/>
            </a:xfrm>
            <a:custGeom>
              <a:avLst/>
              <a:gdLst>
                <a:gd name="T0" fmla="*/ 10 w 12"/>
                <a:gd name="T1" fmla="*/ 0 h 14"/>
                <a:gd name="T2" fmla="*/ 8 w 12"/>
                <a:gd name="T3" fmla="*/ 2 h 14"/>
                <a:gd name="T4" fmla="*/ 8 w 12"/>
                <a:gd name="T5" fmla="*/ 4 h 14"/>
                <a:gd name="T6" fmla="*/ 6 w 12"/>
                <a:gd name="T7" fmla="*/ 6 h 14"/>
                <a:gd name="T8" fmla="*/ 4 w 12"/>
                <a:gd name="T9" fmla="*/ 6 h 14"/>
                <a:gd name="T10" fmla="*/ 4 w 12"/>
                <a:gd name="T11" fmla="*/ 6 h 14"/>
                <a:gd name="T12" fmla="*/ 2 w 12"/>
                <a:gd name="T13" fmla="*/ 6 h 14"/>
                <a:gd name="T14" fmla="*/ 2 w 12"/>
                <a:gd name="T15" fmla="*/ 6 h 14"/>
                <a:gd name="T16" fmla="*/ 2 w 12"/>
                <a:gd name="T17" fmla="*/ 8 h 14"/>
                <a:gd name="T18" fmla="*/ 0 w 12"/>
                <a:gd name="T19" fmla="*/ 10 h 14"/>
                <a:gd name="T20" fmla="*/ 0 w 12"/>
                <a:gd name="T21" fmla="*/ 10 h 14"/>
                <a:gd name="T22" fmla="*/ 0 w 12"/>
                <a:gd name="T23" fmla="*/ 10 h 14"/>
                <a:gd name="T24" fmla="*/ 0 w 12"/>
                <a:gd name="T25" fmla="*/ 12 h 14"/>
                <a:gd name="T26" fmla="*/ 0 w 12"/>
                <a:gd name="T27" fmla="*/ 12 h 14"/>
                <a:gd name="T28" fmla="*/ 2 w 12"/>
                <a:gd name="T29" fmla="*/ 12 h 14"/>
                <a:gd name="T30" fmla="*/ 2 w 12"/>
                <a:gd name="T31" fmla="*/ 14 h 14"/>
                <a:gd name="T32" fmla="*/ 4 w 12"/>
                <a:gd name="T33" fmla="*/ 14 h 14"/>
                <a:gd name="T34" fmla="*/ 6 w 12"/>
                <a:gd name="T35" fmla="*/ 10 h 14"/>
                <a:gd name="T36" fmla="*/ 8 w 12"/>
                <a:gd name="T37" fmla="*/ 8 h 14"/>
                <a:gd name="T38" fmla="*/ 8 w 12"/>
                <a:gd name="T39" fmla="*/ 8 h 14"/>
                <a:gd name="T40" fmla="*/ 10 w 12"/>
                <a:gd name="T41" fmla="*/ 6 h 14"/>
                <a:gd name="T42" fmla="*/ 10 w 12"/>
                <a:gd name="T43" fmla="*/ 4 h 14"/>
                <a:gd name="T44" fmla="*/ 12 w 12"/>
                <a:gd name="T45" fmla="*/ 4 h 14"/>
                <a:gd name="T46" fmla="*/ 12 w 12"/>
                <a:gd name="T47" fmla="*/ 4 h 14"/>
                <a:gd name="T48" fmla="*/ 12 w 12"/>
                <a:gd name="T49" fmla="*/ 0 h 14"/>
                <a:gd name="T50" fmla="*/ 10 w 12"/>
                <a:gd name="T51" fmla="*/ 0 h 14"/>
                <a:gd name="T52" fmla="*/ 10 w 12"/>
                <a:gd name="T5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14">
                  <a:moveTo>
                    <a:pt x="10" y="0"/>
                  </a:moveTo>
                  <a:lnTo>
                    <a:pt x="8" y="2"/>
                  </a:lnTo>
                  <a:lnTo>
                    <a:pt x="8" y="4"/>
                  </a:lnTo>
                  <a:lnTo>
                    <a:pt x="6" y="6"/>
                  </a:lnTo>
                  <a:lnTo>
                    <a:pt x="4" y="6"/>
                  </a:lnTo>
                  <a:lnTo>
                    <a:pt x="4" y="6"/>
                  </a:lnTo>
                  <a:lnTo>
                    <a:pt x="2" y="6"/>
                  </a:lnTo>
                  <a:lnTo>
                    <a:pt x="2" y="6"/>
                  </a:lnTo>
                  <a:lnTo>
                    <a:pt x="2" y="8"/>
                  </a:lnTo>
                  <a:lnTo>
                    <a:pt x="0" y="10"/>
                  </a:lnTo>
                  <a:lnTo>
                    <a:pt x="0" y="10"/>
                  </a:lnTo>
                  <a:lnTo>
                    <a:pt x="0" y="10"/>
                  </a:lnTo>
                  <a:lnTo>
                    <a:pt x="0" y="12"/>
                  </a:lnTo>
                  <a:lnTo>
                    <a:pt x="0" y="12"/>
                  </a:lnTo>
                  <a:lnTo>
                    <a:pt x="2" y="12"/>
                  </a:lnTo>
                  <a:lnTo>
                    <a:pt x="2" y="14"/>
                  </a:lnTo>
                  <a:lnTo>
                    <a:pt x="4" y="14"/>
                  </a:lnTo>
                  <a:lnTo>
                    <a:pt x="6" y="10"/>
                  </a:lnTo>
                  <a:lnTo>
                    <a:pt x="8" y="8"/>
                  </a:lnTo>
                  <a:lnTo>
                    <a:pt x="8" y="8"/>
                  </a:lnTo>
                  <a:lnTo>
                    <a:pt x="10" y="6"/>
                  </a:lnTo>
                  <a:lnTo>
                    <a:pt x="10" y="4"/>
                  </a:lnTo>
                  <a:lnTo>
                    <a:pt x="12" y="4"/>
                  </a:lnTo>
                  <a:lnTo>
                    <a:pt x="12" y="4"/>
                  </a:lnTo>
                  <a:lnTo>
                    <a:pt x="12" y="0"/>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56">
              <a:extLst>
                <a:ext uri="{FF2B5EF4-FFF2-40B4-BE49-F238E27FC236}">
                  <a16:creationId xmlns:a16="http://schemas.microsoft.com/office/drawing/2014/main" id="{8DFE0E98-4B8D-4EB6-ACE0-CBBD7C9A3096}"/>
                </a:ext>
              </a:extLst>
            </p:cNvPr>
            <p:cNvSpPr>
              <a:spLocks/>
            </p:cNvSpPr>
            <p:nvPr/>
          </p:nvSpPr>
          <p:spPr bwMode="auto">
            <a:xfrm>
              <a:off x="6630988" y="9199563"/>
              <a:ext cx="15875" cy="22225"/>
            </a:xfrm>
            <a:custGeom>
              <a:avLst/>
              <a:gdLst>
                <a:gd name="T0" fmla="*/ 8 w 10"/>
                <a:gd name="T1" fmla="*/ 6 h 14"/>
                <a:gd name="T2" fmla="*/ 6 w 10"/>
                <a:gd name="T3" fmla="*/ 6 h 14"/>
                <a:gd name="T4" fmla="*/ 4 w 10"/>
                <a:gd name="T5" fmla="*/ 4 h 14"/>
                <a:gd name="T6" fmla="*/ 4 w 10"/>
                <a:gd name="T7" fmla="*/ 4 h 14"/>
                <a:gd name="T8" fmla="*/ 2 w 10"/>
                <a:gd name="T9" fmla="*/ 2 h 14"/>
                <a:gd name="T10" fmla="*/ 2 w 10"/>
                <a:gd name="T11" fmla="*/ 2 h 14"/>
                <a:gd name="T12" fmla="*/ 0 w 10"/>
                <a:gd name="T13" fmla="*/ 0 h 14"/>
                <a:gd name="T14" fmla="*/ 0 w 10"/>
                <a:gd name="T15" fmla="*/ 0 h 14"/>
                <a:gd name="T16" fmla="*/ 0 w 10"/>
                <a:gd name="T17" fmla="*/ 2 h 14"/>
                <a:gd name="T18" fmla="*/ 2 w 10"/>
                <a:gd name="T19" fmla="*/ 4 h 14"/>
                <a:gd name="T20" fmla="*/ 4 w 10"/>
                <a:gd name="T21" fmla="*/ 4 h 14"/>
                <a:gd name="T22" fmla="*/ 2 w 10"/>
                <a:gd name="T23" fmla="*/ 6 h 14"/>
                <a:gd name="T24" fmla="*/ 2 w 10"/>
                <a:gd name="T25" fmla="*/ 8 h 14"/>
                <a:gd name="T26" fmla="*/ 2 w 10"/>
                <a:gd name="T27" fmla="*/ 8 h 14"/>
                <a:gd name="T28" fmla="*/ 2 w 10"/>
                <a:gd name="T29" fmla="*/ 10 h 14"/>
                <a:gd name="T30" fmla="*/ 2 w 10"/>
                <a:gd name="T31" fmla="*/ 10 h 14"/>
                <a:gd name="T32" fmla="*/ 2 w 10"/>
                <a:gd name="T33" fmla="*/ 12 h 14"/>
                <a:gd name="T34" fmla="*/ 4 w 10"/>
                <a:gd name="T35" fmla="*/ 10 h 14"/>
                <a:gd name="T36" fmla="*/ 4 w 10"/>
                <a:gd name="T37" fmla="*/ 10 h 14"/>
                <a:gd name="T38" fmla="*/ 4 w 10"/>
                <a:gd name="T39" fmla="*/ 12 h 14"/>
                <a:gd name="T40" fmla="*/ 4 w 10"/>
                <a:gd name="T41" fmla="*/ 12 h 14"/>
                <a:gd name="T42" fmla="*/ 4 w 10"/>
                <a:gd name="T43" fmla="*/ 14 h 14"/>
                <a:gd name="T44" fmla="*/ 6 w 10"/>
                <a:gd name="T45" fmla="*/ 12 h 14"/>
                <a:gd name="T46" fmla="*/ 6 w 10"/>
                <a:gd name="T47" fmla="*/ 10 h 14"/>
                <a:gd name="T48" fmla="*/ 6 w 10"/>
                <a:gd name="T49" fmla="*/ 8 h 14"/>
                <a:gd name="T50" fmla="*/ 8 w 10"/>
                <a:gd name="T51" fmla="*/ 8 h 14"/>
                <a:gd name="T52" fmla="*/ 8 w 10"/>
                <a:gd name="T53" fmla="*/ 8 h 14"/>
                <a:gd name="T54" fmla="*/ 10 w 10"/>
                <a:gd name="T55" fmla="*/ 8 h 14"/>
                <a:gd name="T56" fmla="*/ 10 w 10"/>
                <a:gd name="T57" fmla="*/ 8 h 14"/>
                <a:gd name="T58" fmla="*/ 10 w 10"/>
                <a:gd name="T59" fmla="*/ 8 h 14"/>
                <a:gd name="T60" fmla="*/ 10 w 10"/>
                <a:gd name="T61" fmla="*/ 6 h 14"/>
                <a:gd name="T62" fmla="*/ 10 w 10"/>
                <a:gd name="T63" fmla="*/ 6 h 14"/>
                <a:gd name="T64" fmla="*/ 8 w 10"/>
                <a:gd name="T65" fmla="*/ 6 h 14"/>
                <a:gd name="T66" fmla="*/ 8 w 10"/>
                <a:gd name="T6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 h="14">
                  <a:moveTo>
                    <a:pt x="8" y="6"/>
                  </a:moveTo>
                  <a:lnTo>
                    <a:pt x="6" y="6"/>
                  </a:lnTo>
                  <a:lnTo>
                    <a:pt x="4" y="4"/>
                  </a:lnTo>
                  <a:lnTo>
                    <a:pt x="4" y="4"/>
                  </a:lnTo>
                  <a:lnTo>
                    <a:pt x="2" y="2"/>
                  </a:lnTo>
                  <a:lnTo>
                    <a:pt x="2" y="2"/>
                  </a:lnTo>
                  <a:lnTo>
                    <a:pt x="0" y="0"/>
                  </a:lnTo>
                  <a:lnTo>
                    <a:pt x="0" y="0"/>
                  </a:lnTo>
                  <a:lnTo>
                    <a:pt x="0" y="2"/>
                  </a:lnTo>
                  <a:lnTo>
                    <a:pt x="2" y="4"/>
                  </a:lnTo>
                  <a:lnTo>
                    <a:pt x="4" y="4"/>
                  </a:lnTo>
                  <a:lnTo>
                    <a:pt x="2" y="6"/>
                  </a:lnTo>
                  <a:lnTo>
                    <a:pt x="2" y="8"/>
                  </a:lnTo>
                  <a:lnTo>
                    <a:pt x="2" y="8"/>
                  </a:lnTo>
                  <a:lnTo>
                    <a:pt x="2" y="10"/>
                  </a:lnTo>
                  <a:lnTo>
                    <a:pt x="2" y="10"/>
                  </a:lnTo>
                  <a:lnTo>
                    <a:pt x="2" y="12"/>
                  </a:lnTo>
                  <a:lnTo>
                    <a:pt x="4" y="10"/>
                  </a:lnTo>
                  <a:lnTo>
                    <a:pt x="4" y="10"/>
                  </a:lnTo>
                  <a:lnTo>
                    <a:pt x="4" y="12"/>
                  </a:lnTo>
                  <a:lnTo>
                    <a:pt x="4" y="12"/>
                  </a:lnTo>
                  <a:lnTo>
                    <a:pt x="4" y="14"/>
                  </a:lnTo>
                  <a:lnTo>
                    <a:pt x="6" y="12"/>
                  </a:lnTo>
                  <a:lnTo>
                    <a:pt x="6" y="10"/>
                  </a:lnTo>
                  <a:lnTo>
                    <a:pt x="6" y="8"/>
                  </a:lnTo>
                  <a:lnTo>
                    <a:pt x="8" y="8"/>
                  </a:lnTo>
                  <a:lnTo>
                    <a:pt x="8" y="8"/>
                  </a:lnTo>
                  <a:lnTo>
                    <a:pt x="10" y="8"/>
                  </a:lnTo>
                  <a:lnTo>
                    <a:pt x="10" y="8"/>
                  </a:lnTo>
                  <a:lnTo>
                    <a:pt x="10" y="8"/>
                  </a:lnTo>
                  <a:lnTo>
                    <a:pt x="10" y="6"/>
                  </a:lnTo>
                  <a:lnTo>
                    <a:pt x="10" y="6"/>
                  </a:lnTo>
                  <a:lnTo>
                    <a:pt x="8" y="6"/>
                  </a:ln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57">
              <a:extLst>
                <a:ext uri="{FF2B5EF4-FFF2-40B4-BE49-F238E27FC236}">
                  <a16:creationId xmlns:a16="http://schemas.microsoft.com/office/drawing/2014/main" id="{1C73CB46-38D8-4804-BCBE-0F03B9FD0027}"/>
                </a:ext>
              </a:extLst>
            </p:cNvPr>
            <p:cNvSpPr>
              <a:spLocks/>
            </p:cNvSpPr>
            <p:nvPr/>
          </p:nvSpPr>
          <p:spPr bwMode="auto">
            <a:xfrm>
              <a:off x="6454776" y="9034463"/>
              <a:ext cx="6350" cy="12700"/>
            </a:xfrm>
            <a:custGeom>
              <a:avLst/>
              <a:gdLst>
                <a:gd name="T0" fmla="*/ 4 w 4"/>
                <a:gd name="T1" fmla="*/ 0 h 8"/>
                <a:gd name="T2" fmla="*/ 4 w 4"/>
                <a:gd name="T3" fmla="*/ 0 h 8"/>
                <a:gd name="T4" fmla="*/ 2 w 4"/>
                <a:gd name="T5" fmla="*/ 0 h 8"/>
                <a:gd name="T6" fmla="*/ 2 w 4"/>
                <a:gd name="T7" fmla="*/ 2 h 8"/>
                <a:gd name="T8" fmla="*/ 2 w 4"/>
                <a:gd name="T9" fmla="*/ 2 h 8"/>
                <a:gd name="T10" fmla="*/ 0 w 4"/>
                <a:gd name="T11" fmla="*/ 4 h 8"/>
                <a:gd name="T12" fmla="*/ 0 w 4"/>
                <a:gd name="T13" fmla="*/ 4 h 8"/>
                <a:gd name="T14" fmla="*/ 0 w 4"/>
                <a:gd name="T15" fmla="*/ 6 h 8"/>
                <a:gd name="T16" fmla="*/ 2 w 4"/>
                <a:gd name="T17" fmla="*/ 8 h 8"/>
                <a:gd name="T18" fmla="*/ 2 w 4"/>
                <a:gd name="T19" fmla="*/ 8 h 8"/>
                <a:gd name="T20" fmla="*/ 2 w 4"/>
                <a:gd name="T21" fmla="*/ 6 h 8"/>
                <a:gd name="T22" fmla="*/ 2 w 4"/>
                <a:gd name="T23" fmla="*/ 6 h 8"/>
                <a:gd name="T24" fmla="*/ 4 w 4"/>
                <a:gd name="T25" fmla="*/ 2 h 8"/>
                <a:gd name="T26" fmla="*/ 4 w 4"/>
                <a:gd name="T27" fmla="*/ 0 h 8"/>
                <a:gd name="T28" fmla="*/ 4 w 4"/>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 h="8">
                  <a:moveTo>
                    <a:pt x="4" y="0"/>
                  </a:moveTo>
                  <a:lnTo>
                    <a:pt x="4" y="0"/>
                  </a:lnTo>
                  <a:lnTo>
                    <a:pt x="2" y="0"/>
                  </a:lnTo>
                  <a:lnTo>
                    <a:pt x="2" y="2"/>
                  </a:lnTo>
                  <a:lnTo>
                    <a:pt x="2" y="2"/>
                  </a:lnTo>
                  <a:lnTo>
                    <a:pt x="0" y="4"/>
                  </a:lnTo>
                  <a:lnTo>
                    <a:pt x="0" y="4"/>
                  </a:lnTo>
                  <a:lnTo>
                    <a:pt x="0" y="6"/>
                  </a:lnTo>
                  <a:lnTo>
                    <a:pt x="2" y="8"/>
                  </a:lnTo>
                  <a:lnTo>
                    <a:pt x="2" y="8"/>
                  </a:lnTo>
                  <a:lnTo>
                    <a:pt x="2" y="6"/>
                  </a:lnTo>
                  <a:lnTo>
                    <a:pt x="2" y="6"/>
                  </a:lnTo>
                  <a:lnTo>
                    <a:pt x="4"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58">
              <a:extLst>
                <a:ext uri="{FF2B5EF4-FFF2-40B4-BE49-F238E27FC236}">
                  <a16:creationId xmlns:a16="http://schemas.microsoft.com/office/drawing/2014/main" id="{14C2155F-1C3B-46A8-A17A-99DA7F966F6C}"/>
                </a:ext>
              </a:extLst>
            </p:cNvPr>
            <p:cNvSpPr>
              <a:spLocks/>
            </p:cNvSpPr>
            <p:nvPr/>
          </p:nvSpPr>
          <p:spPr bwMode="auto">
            <a:xfrm>
              <a:off x="6470651" y="9063038"/>
              <a:ext cx="6350" cy="6350"/>
            </a:xfrm>
            <a:custGeom>
              <a:avLst/>
              <a:gdLst>
                <a:gd name="T0" fmla="*/ 0 w 4"/>
                <a:gd name="T1" fmla="*/ 2 h 4"/>
                <a:gd name="T2" fmla="*/ 0 w 4"/>
                <a:gd name="T3" fmla="*/ 2 h 4"/>
                <a:gd name="T4" fmla="*/ 0 w 4"/>
                <a:gd name="T5" fmla="*/ 2 h 4"/>
                <a:gd name="T6" fmla="*/ 0 w 4"/>
                <a:gd name="T7" fmla="*/ 2 h 4"/>
                <a:gd name="T8" fmla="*/ 0 w 4"/>
                <a:gd name="T9" fmla="*/ 4 h 4"/>
                <a:gd name="T10" fmla="*/ 0 w 4"/>
                <a:gd name="T11" fmla="*/ 4 h 4"/>
                <a:gd name="T12" fmla="*/ 0 w 4"/>
                <a:gd name="T13" fmla="*/ 4 h 4"/>
                <a:gd name="T14" fmla="*/ 2 w 4"/>
                <a:gd name="T15" fmla="*/ 4 h 4"/>
                <a:gd name="T16" fmla="*/ 0 w 4"/>
                <a:gd name="T17" fmla="*/ 2 h 4"/>
                <a:gd name="T18" fmla="*/ 4 w 4"/>
                <a:gd name="T19" fmla="*/ 2 h 4"/>
                <a:gd name="T20" fmla="*/ 4 w 4"/>
                <a:gd name="T21" fmla="*/ 2 h 4"/>
                <a:gd name="T22" fmla="*/ 4 w 4"/>
                <a:gd name="T23" fmla="*/ 0 h 4"/>
                <a:gd name="T24" fmla="*/ 2 w 4"/>
                <a:gd name="T25" fmla="*/ 0 h 4"/>
                <a:gd name="T26" fmla="*/ 2 w 4"/>
                <a:gd name="T27" fmla="*/ 0 h 4"/>
                <a:gd name="T28" fmla="*/ 0 w 4"/>
                <a:gd name="T29" fmla="*/ 2 h 4"/>
                <a:gd name="T30" fmla="*/ 0 w 4"/>
                <a:gd name="T31"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4">
                  <a:moveTo>
                    <a:pt x="0" y="2"/>
                  </a:moveTo>
                  <a:lnTo>
                    <a:pt x="0" y="2"/>
                  </a:lnTo>
                  <a:lnTo>
                    <a:pt x="0" y="2"/>
                  </a:lnTo>
                  <a:lnTo>
                    <a:pt x="0" y="2"/>
                  </a:lnTo>
                  <a:lnTo>
                    <a:pt x="0" y="4"/>
                  </a:lnTo>
                  <a:lnTo>
                    <a:pt x="0" y="4"/>
                  </a:lnTo>
                  <a:lnTo>
                    <a:pt x="0" y="4"/>
                  </a:lnTo>
                  <a:lnTo>
                    <a:pt x="2" y="4"/>
                  </a:lnTo>
                  <a:lnTo>
                    <a:pt x="0" y="2"/>
                  </a:lnTo>
                  <a:lnTo>
                    <a:pt x="4" y="2"/>
                  </a:lnTo>
                  <a:lnTo>
                    <a:pt x="4" y="2"/>
                  </a:lnTo>
                  <a:lnTo>
                    <a:pt x="4" y="0"/>
                  </a:lnTo>
                  <a:lnTo>
                    <a:pt x="2" y="0"/>
                  </a:lnTo>
                  <a:lnTo>
                    <a:pt x="2"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59">
              <a:extLst>
                <a:ext uri="{FF2B5EF4-FFF2-40B4-BE49-F238E27FC236}">
                  <a16:creationId xmlns:a16="http://schemas.microsoft.com/office/drawing/2014/main" id="{5FCADDAD-6BE5-407C-B43C-F7F64E894EC3}"/>
                </a:ext>
              </a:extLst>
            </p:cNvPr>
            <p:cNvSpPr>
              <a:spLocks/>
            </p:cNvSpPr>
            <p:nvPr/>
          </p:nvSpPr>
          <p:spPr bwMode="auto">
            <a:xfrm>
              <a:off x="6457951" y="9015413"/>
              <a:ext cx="3175" cy="6350"/>
            </a:xfrm>
            <a:custGeom>
              <a:avLst/>
              <a:gdLst>
                <a:gd name="T0" fmla="*/ 0 w 2"/>
                <a:gd name="T1" fmla="*/ 0 h 4"/>
                <a:gd name="T2" fmla="*/ 0 w 2"/>
                <a:gd name="T3" fmla="*/ 0 h 4"/>
                <a:gd name="T4" fmla="*/ 0 w 2"/>
                <a:gd name="T5" fmla="*/ 2 h 4"/>
                <a:gd name="T6" fmla="*/ 0 w 2"/>
                <a:gd name="T7" fmla="*/ 2 h 4"/>
                <a:gd name="T8" fmla="*/ 0 w 2"/>
                <a:gd name="T9" fmla="*/ 2 h 4"/>
                <a:gd name="T10" fmla="*/ 0 w 2"/>
                <a:gd name="T11" fmla="*/ 4 h 4"/>
                <a:gd name="T12" fmla="*/ 0 w 2"/>
                <a:gd name="T13" fmla="*/ 2 h 4"/>
                <a:gd name="T14" fmla="*/ 0 w 2"/>
                <a:gd name="T15" fmla="*/ 2 h 4"/>
                <a:gd name="T16" fmla="*/ 2 w 2"/>
                <a:gd name="T17" fmla="*/ 0 h 4"/>
                <a:gd name="T18" fmla="*/ 2 w 2"/>
                <a:gd name="T19" fmla="*/ 0 h 4"/>
                <a:gd name="T20" fmla="*/ 2 w 2"/>
                <a:gd name="T21" fmla="*/ 0 h 4"/>
                <a:gd name="T22" fmla="*/ 0 w 2"/>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4">
                  <a:moveTo>
                    <a:pt x="0" y="0"/>
                  </a:moveTo>
                  <a:lnTo>
                    <a:pt x="0" y="0"/>
                  </a:lnTo>
                  <a:lnTo>
                    <a:pt x="0" y="2"/>
                  </a:lnTo>
                  <a:lnTo>
                    <a:pt x="0" y="2"/>
                  </a:lnTo>
                  <a:lnTo>
                    <a:pt x="0" y="2"/>
                  </a:lnTo>
                  <a:lnTo>
                    <a:pt x="0" y="4"/>
                  </a:lnTo>
                  <a:lnTo>
                    <a:pt x="0" y="2"/>
                  </a:lnTo>
                  <a:lnTo>
                    <a:pt x="0" y="2"/>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60">
              <a:extLst>
                <a:ext uri="{FF2B5EF4-FFF2-40B4-BE49-F238E27FC236}">
                  <a16:creationId xmlns:a16="http://schemas.microsoft.com/office/drawing/2014/main" id="{E3CD92F1-739B-470E-A7E3-333BC7D43B7A}"/>
                </a:ext>
              </a:extLst>
            </p:cNvPr>
            <p:cNvSpPr>
              <a:spLocks/>
            </p:cNvSpPr>
            <p:nvPr/>
          </p:nvSpPr>
          <p:spPr bwMode="auto">
            <a:xfrm>
              <a:off x="6448426" y="9056688"/>
              <a:ext cx="6350" cy="6350"/>
            </a:xfrm>
            <a:custGeom>
              <a:avLst/>
              <a:gdLst>
                <a:gd name="T0" fmla="*/ 2 w 4"/>
                <a:gd name="T1" fmla="*/ 0 h 4"/>
                <a:gd name="T2" fmla="*/ 2 w 4"/>
                <a:gd name="T3" fmla="*/ 2 h 4"/>
                <a:gd name="T4" fmla="*/ 0 w 4"/>
                <a:gd name="T5" fmla="*/ 2 h 4"/>
                <a:gd name="T6" fmla="*/ 0 w 4"/>
                <a:gd name="T7" fmla="*/ 4 h 4"/>
                <a:gd name="T8" fmla="*/ 0 w 4"/>
                <a:gd name="T9" fmla="*/ 4 h 4"/>
                <a:gd name="T10" fmla="*/ 0 w 4"/>
                <a:gd name="T11" fmla="*/ 4 h 4"/>
                <a:gd name="T12" fmla="*/ 0 w 4"/>
                <a:gd name="T13" fmla="*/ 4 h 4"/>
                <a:gd name="T14" fmla="*/ 0 w 4"/>
                <a:gd name="T15" fmla="*/ 4 h 4"/>
                <a:gd name="T16" fmla="*/ 2 w 4"/>
                <a:gd name="T17" fmla="*/ 2 h 4"/>
                <a:gd name="T18" fmla="*/ 4 w 4"/>
                <a:gd name="T19" fmla="*/ 0 h 4"/>
                <a:gd name="T20" fmla="*/ 4 w 4"/>
                <a:gd name="T21" fmla="*/ 0 h 4"/>
                <a:gd name="T22" fmla="*/ 2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2" y="0"/>
                  </a:moveTo>
                  <a:lnTo>
                    <a:pt x="2" y="2"/>
                  </a:lnTo>
                  <a:lnTo>
                    <a:pt x="0" y="2"/>
                  </a:lnTo>
                  <a:lnTo>
                    <a:pt x="0" y="4"/>
                  </a:lnTo>
                  <a:lnTo>
                    <a:pt x="0" y="4"/>
                  </a:lnTo>
                  <a:lnTo>
                    <a:pt x="0" y="4"/>
                  </a:lnTo>
                  <a:lnTo>
                    <a:pt x="0" y="4"/>
                  </a:lnTo>
                  <a:lnTo>
                    <a:pt x="0" y="4"/>
                  </a:lnTo>
                  <a:lnTo>
                    <a:pt x="2" y="2"/>
                  </a:lnTo>
                  <a:lnTo>
                    <a:pt x="4" y="0"/>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61">
              <a:extLst>
                <a:ext uri="{FF2B5EF4-FFF2-40B4-BE49-F238E27FC236}">
                  <a16:creationId xmlns:a16="http://schemas.microsoft.com/office/drawing/2014/main" id="{B0786565-D886-4903-9F0D-A038E3D37C02}"/>
                </a:ext>
              </a:extLst>
            </p:cNvPr>
            <p:cNvSpPr>
              <a:spLocks/>
            </p:cNvSpPr>
            <p:nvPr/>
          </p:nvSpPr>
          <p:spPr bwMode="auto">
            <a:xfrm>
              <a:off x="6470651" y="9113838"/>
              <a:ext cx="6350" cy="6350"/>
            </a:xfrm>
            <a:custGeom>
              <a:avLst/>
              <a:gdLst>
                <a:gd name="T0" fmla="*/ 2 w 4"/>
                <a:gd name="T1" fmla="*/ 0 h 4"/>
                <a:gd name="T2" fmla="*/ 2 w 4"/>
                <a:gd name="T3" fmla="*/ 2 h 4"/>
                <a:gd name="T4" fmla="*/ 0 w 4"/>
                <a:gd name="T5" fmla="*/ 2 h 4"/>
                <a:gd name="T6" fmla="*/ 0 w 4"/>
                <a:gd name="T7" fmla="*/ 2 h 4"/>
                <a:gd name="T8" fmla="*/ 0 w 4"/>
                <a:gd name="T9" fmla="*/ 4 h 4"/>
                <a:gd name="T10" fmla="*/ 0 w 4"/>
                <a:gd name="T11" fmla="*/ 4 h 4"/>
                <a:gd name="T12" fmla="*/ 0 w 4"/>
                <a:gd name="T13" fmla="*/ 4 h 4"/>
                <a:gd name="T14" fmla="*/ 0 w 4"/>
                <a:gd name="T15" fmla="*/ 4 h 4"/>
                <a:gd name="T16" fmla="*/ 2 w 4"/>
                <a:gd name="T17" fmla="*/ 0 h 4"/>
                <a:gd name="T18" fmla="*/ 4 w 4"/>
                <a:gd name="T19" fmla="*/ 0 h 4"/>
                <a:gd name="T20" fmla="*/ 4 w 4"/>
                <a:gd name="T21" fmla="*/ 0 h 4"/>
                <a:gd name="T22" fmla="*/ 2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2" y="0"/>
                  </a:moveTo>
                  <a:lnTo>
                    <a:pt x="2" y="2"/>
                  </a:lnTo>
                  <a:lnTo>
                    <a:pt x="0" y="2"/>
                  </a:lnTo>
                  <a:lnTo>
                    <a:pt x="0" y="2"/>
                  </a:lnTo>
                  <a:lnTo>
                    <a:pt x="0" y="4"/>
                  </a:lnTo>
                  <a:lnTo>
                    <a:pt x="0" y="4"/>
                  </a:lnTo>
                  <a:lnTo>
                    <a:pt x="0" y="4"/>
                  </a:lnTo>
                  <a:lnTo>
                    <a:pt x="0" y="4"/>
                  </a:lnTo>
                  <a:lnTo>
                    <a:pt x="2" y="0"/>
                  </a:lnTo>
                  <a:lnTo>
                    <a:pt x="4" y="0"/>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62">
              <a:extLst>
                <a:ext uri="{FF2B5EF4-FFF2-40B4-BE49-F238E27FC236}">
                  <a16:creationId xmlns:a16="http://schemas.microsoft.com/office/drawing/2014/main" id="{B8BD57FB-3B58-4869-BECB-1F465EED2827}"/>
                </a:ext>
              </a:extLst>
            </p:cNvPr>
            <p:cNvSpPr>
              <a:spLocks/>
            </p:cNvSpPr>
            <p:nvPr/>
          </p:nvSpPr>
          <p:spPr bwMode="auto">
            <a:xfrm>
              <a:off x="6659563" y="8909050"/>
              <a:ext cx="3175" cy="3175"/>
            </a:xfrm>
            <a:custGeom>
              <a:avLst/>
              <a:gdLst>
                <a:gd name="T0" fmla="*/ 2 w 2"/>
                <a:gd name="T1" fmla="*/ 0 h 2"/>
                <a:gd name="T2" fmla="*/ 2 w 2"/>
                <a:gd name="T3" fmla="*/ 0 h 2"/>
                <a:gd name="T4" fmla="*/ 2 w 2"/>
                <a:gd name="T5" fmla="*/ 0 h 2"/>
                <a:gd name="T6" fmla="*/ 0 w 2"/>
                <a:gd name="T7" fmla="*/ 0 h 2"/>
                <a:gd name="T8" fmla="*/ 0 w 2"/>
                <a:gd name="T9" fmla="*/ 0 h 2"/>
                <a:gd name="T10" fmla="*/ 0 w 2"/>
                <a:gd name="T11" fmla="*/ 2 h 2"/>
                <a:gd name="T12" fmla="*/ 2 w 2"/>
                <a:gd name="T13" fmla="*/ 2 h 2"/>
                <a:gd name="T14" fmla="*/ 2 w 2"/>
                <a:gd name="T15" fmla="*/ 2 h 2"/>
                <a:gd name="T16" fmla="*/ 2 w 2"/>
                <a:gd name="T17" fmla="*/ 2 h 2"/>
                <a:gd name="T18" fmla="*/ 2 w 2"/>
                <a:gd name="T19" fmla="*/ 0 h 2"/>
                <a:gd name="T20" fmla="*/ 2 w 2"/>
                <a:gd name="T21" fmla="*/ 0 h 2"/>
                <a:gd name="T22" fmla="*/ 2 w 2"/>
                <a:gd name="T23" fmla="*/ 0 h 2"/>
                <a:gd name="T24" fmla="*/ 2 w 2"/>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
                  <a:moveTo>
                    <a:pt x="2" y="0"/>
                  </a:moveTo>
                  <a:lnTo>
                    <a:pt x="2" y="0"/>
                  </a:lnTo>
                  <a:lnTo>
                    <a:pt x="2" y="0"/>
                  </a:lnTo>
                  <a:lnTo>
                    <a:pt x="0" y="0"/>
                  </a:lnTo>
                  <a:lnTo>
                    <a:pt x="0" y="0"/>
                  </a:lnTo>
                  <a:lnTo>
                    <a:pt x="0" y="2"/>
                  </a:lnTo>
                  <a:lnTo>
                    <a:pt x="2" y="2"/>
                  </a:lnTo>
                  <a:lnTo>
                    <a:pt x="2" y="2"/>
                  </a:lnTo>
                  <a:lnTo>
                    <a:pt x="2" y="2"/>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63">
              <a:extLst>
                <a:ext uri="{FF2B5EF4-FFF2-40B4-BE49-F238E27FC236}">
                  <a16:creationId xmlns:a16="http://schemas.microsoft.com/office/drawing/2014/main" id="{B9B6C748-7FE3-4614-8134-65037927DACE}"/>
                </a:ext>
              </a:extLst>
            </p:cNvPr>
            <p:cNvSpPr>
              <a:spLocks/>
            </p:cNvSpPr>
            <p:nvPr/>
          </p:nvSpPr>
          <p:spPr bwMode="auto">
            <a:xfrm>
              <a:off x="6489701" y="8986838"/>
              <a:ext cx="3175" cy="3175"/>
            </a:xfrm>
            <a:custGeom>
              <a:avLst/>
              <a:gdLst>
                <a:gd name="T0" fmla="*/ 2 w 2"/>
                <a:gd name="T1" fmla="*/ 0 h 2"/>
                <a:gd name="T2" fmla="*/ 2 w 2"/>
                <a:gd name="T3" fmla="*/ 0 h 2"/>
                <a:gd name="T4" fmla="*/ 2 w 2"/>
                <a:gd name="T5" fmla="*/ 0 h 2"/>
                <a:gd name="T6" fmla="*/ 2 w 2"/>
                <a:gd name="T7" fmla="*/ 0 h 2"/>
                <a:gd name="T8" fmla="*/ 2 w 2"/>
                <a:gd name="T9" fmla="*/ 0 h 2"/>
                <a:gd name="T10" fmla="*/ 2 w 2"/>
                <a:gd name="T11" fmla="*/ 0 h 2"/>
                <a:gd name="T12" fmla="*/ 0 w 2"/>
                <a:gd name="T13" fmla="*/ 0 h 2"/>
                <a:gd name="T14" fmla="*/ 0 w 2"/>
                <a:gd name="T15" fmla="*/ 0 h 2"/>
                <a:gd name="T16" fmla="*/ 0 w 2"/>
                <a:gd name="T17" fmla="*/ 0 h 2"/>
                <a:gd name="T18" fmla="*/ 2 w 2"/>
                <a:gd name="T19" fmla="*/ 0 h 2"/>
                <a:gd name="T20" fmla="*/ 2 w 2"/>
                <a:gd name="T21" fmla="*/ 2 h 2"/>
                <a:gd name="T22" fmla="*/ 2 w 2"/>
                <a:gd name="T23" fmla="*/ 2 h 2"/>
                <a:gd name="T24" fmla="*/ 2 w 2"/>
                <a:gd name="T25" fmla="*/ 2 h 2"/>
                <a:gd name="T26" fmla="*/ 2 w 2"/>
                <a:gd name="T27" fmla="*/ 2 h 2"/>
                <a:gd name="T28" fmla="*/ 2 w 2"/>
                <a:gd name="T29" fmla="*/ 2 h 2"/>
                <a:gd name="T30" fmla="*/ 2 w 2"/>
                <a:gd name="T31" fmla="*/ 2 h 2"/>
                <a:gd name="T32" fmla="*/ 2 w 2"/>
                <a:gd name="T33" fmla="*/ 2 h 2"/>
                <a:gd name="T34" fmla="*/ 2 w 2"/>
                <a:gd name="T35" fmla="*/ 2 h 2"/>
                <a:gd name="T36" fmla="*/ 2 w 2"/>
                <a:gd name="T3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 h="2">
                  <a:moveTo>
                    <a:pt x="2" y="0"/>
                  </a:moveTo>
                  <a:lnTo>
                    <a:pt x="2" y="0"/>
                  </a:lnTo>
                  <a:lnTo>
                    <a:pt x="2" y="0"/>
                  </a:lnTo>
                  <a:lnTo>
                    <a:pt x="2" y="0"/>
                  </a:lnTo>
                  <a:lnTo>
                    <a:pt x="2" y="0"/>
                  </a:lnTo>
                  <a:lnTo>
                    <a:pt x="2" y="0"/>
                  </a:lnTo>
                  <a:lnTo>
                    <a:pt x="0" y="0"/>
                  </a:lnTo>
                  <a:lnTo>
                    <a:pt x="0" y="0"/>
                  </a:lnTo>
                  <a:lnTo>
                    <a:pt x="0" y="0"/>
                  </a:lnTo>
                  <a:lnTo>
                    <a:pt x="2" y="0"/>
                  </a:lnTo>
                  <a:lnTo>
                    <a:pt x="2" y="2"/>
                  </a:lnTo>
                  <a:lnTo>
                    <a:pt x="2" y="2"/>
                  </a:lnTo>
                  <a:lnTo>
                    <a:pt x="2" y="2"/>
                  </a:lnTo>
                  <a:lnTo>
                    <a:pt x="2" y="2"/>
                  </a:lnTo>
                  <a:lnTo>
                    <a:pt x="2" y="2"/>
                  </a:lnTo>
                  <a:lnTo>
                    <a:pt x="2" y="2"/>
                  </a:lnTo>
                  <a:lnTo>
                    <a:pt x="2" y="2"/>
                  </a:lnTo>
                  <a:lnTo>
                    <a:pt x="2"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64">
              <a:extLst>
                <a:ext uri="{FF2B5EF4-FFF2-40B4-BE49-F238E27FC236}">
                  <a16:creationId xmlns:a16="http://schemas.microsoft.com/office/drawing/2014/main" id="{0ACF11FD-05DC-42F4-8248-78F06A3CC303}"/>
                </a:ext>
              </a:extLst>
            </p:cNvPr>
            <p:cNvSpPr>
              <a:spLocks/>
            </p:cNvSpPr>
            <p:nvPr/>
          </p:nvSpPr>
          <p:spPr bwMode="auto">
            <a:xfrm>
              <a:off x="6688138" y="89027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65">
              <a:extLst>
                <a:ext uri="{FF2B5EF4-FFF2-40B4-BE49-F238E27FC236}">
                  <a16:creationId xmlns:a16="http://schemas.microsoft.com/office/drawing/2014/main" id="{218C2FF0-2A51-4459-AB0A-AFED31BB651A}"/>
                </a:ext>
              </a:extLst>
            </p:cNvPr>
            <p:cNvSpPr>
              <a:spLocks/>
            </p:cNvSpPr>
            <p:nvPr/>
          </p:nvSpPr>
          <p:spPr bwMode="auto">
            <a:xfrm>
              <a:off x="6470651" y="9053513"/>
              <a:ext cx="3175" cy="0"/>
            </a:xfrm>
            <a:custGeom>
              <a:avLst/>
              <a:gdLst>
                <a:gd name="T0" fmla="*/ 0 w 2"/>
                <a:gd name="T1" fmla="*/ 0 w 2"/>
                <a:gd name="T2" fmla="*/ 0 w 2"/>
                <a:gd name="T3" fmla="*/ 0 w 2"/>
                <a:gd name="T4" fmla="*/ 0 w 2"/>
                <a:gd name="T5" fmla="*/ 0 w 2"/>
                <a:gd name="T6" fmla="*/ 0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0" y="0"/>
                  </a:lnTo>
                  <a:lnTo>
                    <a:pt x="0"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66">
              <a:extLst>
                <a:ext uri="{FF2B5EF4-FFF2-40B4-BE49-F238E27FC236}">
                  <a16:creationId xmlns:a16="http://schemas.microsoft.com/office/drawing/2014/main" id="{99C7CA7B-5224-4310-B43B-6025D8B5B6BD}"/>
                </a:ext>
              </a:extLst>
            </p:cNvPr>
            <p:cNvSpPr>
              <a:spLocks/>
            </p:cNvSpPr>
            <p:nvPr/>
          </p:nvSpPr>
          <p:spPr bwMode="auto">
            <a:xfrm>
              <a:off x="6605588" y="8893175"/>
              <a:ext cx="3175" cy="0"/>
            </a:xfrm>
            <a:custGeom>
              <a:avLst/>
              <a:gdLst>
                <a:gd name="T0" fmla="*/ 2 w 2"/>
                <a:gd name="T1" fmla="*/ 2 w 2"/>
                <a:gd name="T2" fmla="*/ 2 w 2"/>
                <a:gd name="T3" fmla="*/ 0 w 2"/>
                <a:gd name="T4" fmla="*/ 0 w 2"/>
                <a:gd name="T5" fmla="*/ 0 w 2"/>
                <a:gd name="T6" fmla="*/ 0 w 2"/>
                <a:gd name="T7" fmla="*/ 0 w 2"/>
                <a:gd name="T8" fmla="*/ 0 w 2"/>
                <a:gd name="T9" fmla="*/ 0 w 2"/>
                <a:gd name="T10" fmla="*/ 0 w 2"/>
                <a:gd name="T11" fmla="*/ 0 w 2"/>
                <a:gd name="T12" fmla="*/ 2 w 2"/>
                <a:gd name="T13" fmla="*/ 2 w 2"/>
                <a:gd name="T14" fmla="*/ 2 w 2"/>
                <a:gd name="T15" fmla="*/ 2 w 2"/>
                <a:gd name="T16" fmla="*/ 2 w 2"/>
                <a:gd name="T17" fmla="*/ 2 w 2"/>
                <a:gd name="T18" fmla="*/ 2 w 2"/>
                <a:gd name="T19" fmla="*/ 2 w 2"/>
                <a:gd name="T20" fmla="*/ 2 w 2"/>
                <a:gd name="T21" fmla="*/ 2 w 2"/>
                <a:gd name="T22"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Lst>
              <a:rect l="0" t="0" r="r" b="b"/>
              <a:pathLst>
                <a:path w="2">
                  <a:moveTo>
                    <a:pt x="2" y="0"/>
                  </a:moveTo>
                  <a:lnTo>
                    <a:pt x="2" y="0"/>
                  </a:lnTo>
                  <a:lnTo>
                    <a:pt x="2" y="0"/>
                  </a:lnTo>
                  <a:lnTo>
                    <a:pt x="0" y="0"/>
                  </a:lnTo>
                  <a:lnTo>
                    <a:pt x="0" y="0"/>
                  </a:lnTo>
                  <a:lnTo>
                    <a:pt x="0" y="0"/>
                  </a:lnTo>
                  <a:lnTo>
                    <a:pt x="0" y="0"/>
                  </a:lnTo>
                  <a:lnTo>
                    <a:pt x="0" y="0"/>
                  </a:lnTo>
                  <a:lnTo>
                    <a:pt x="0" y="0"/>
                  </a:lnTo>
                  <a:lnTo>
                    <a:pt x="0" y="0"/>
                  </a:lnTo>
                  <a:lnTo>
                    <a:pt x="0" y="0"/>
                  </a:lnTo>
                  <a:lnTo>
                    <a:pt x="0" y="0"/>
                  </a:lnTo>
                  <a:lnTo>
                    <a:pt x="2" y="0"/>
                  </a:lnTo>
                  <a:lnTo>
                    <a:pt x="2" y="0"/>
                  </a:lnTo>
                  <a:lnTo>
                    <a:pt x="2" y="0"/>
                  </a:lnTo>
                  <a:lnTo>
                    <a:pt x="2" y="0"/>
                  </a:lnTo>
                  <a:lnTo>
                    <a:pt x="2" y="0"/>
                  </a:lnTo>
                  <a:lnTo>
                    <a:pt x="2" y="0"/>
                  </a:lnTo>
                  <a:lnTo>
                    <a:pt x="2"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67">
              <a:extLst>
                <a:ext uri="{FF2B5EF4-FFF2-40B4-BE49-F238E27FC236}">
                  <a16:creationId xmlns:a16="http://schemas.microsoft.com/office/drawing/2014/main" id="{0B40A025-FC94-4C2A-8730-1172D16D3F18}"/>
                </a:ext>
              </a:extLst>
            </p:cNvPr>
            <p:cNvSpPr>
              <a:spLocks/>
            </p:cNvSpPr>
            <p:nvPr/>
          </p:nvSpPr>
          <p:spPr bwMode="auto">
            <a:xfrm>
              <a:off x="6650038" y="89090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68">
              <a:extLst>
                <a:ext uri="{FF2B5EF4-FFF2-40B4-BE49-F238E27FC236}">
                  <a16:creationId xmlns:a16="http://schemas.microsoft.com/office/drawing/2014/main" id="{37740C1B-5192-4392-B945-914F56677D91}"/>
                </a:ext>
              </a:extLst>
            </p:cNvPr>
            <p:cNvSpPr>
              <a:spLocks/>
            </p:cNvSpPr>
            <p:nvPr/>
          </p:nvSpPr>
          <p:spPr bwMode="auto">
            <a:xfrm>
              <a:off x="6470651" y="90535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69">
              <a:extLst>
                <a:ext uri="{FF2B5EF4-FFF2-40B4-BE49-F238E27FC236}">
                  <a16:creationId xmlns:a16="http://schemas.microsoft.com/office/drawing/2014/main" id="{C27AD7EB-6897-44C0-8B31-C52A419D89C0}"/>
                </a:ext>
              </a:extLst>
            </p:cNvPr>
            <p:cNvSpPr>
              <a:spLocks/>
            </p:cNvSpPr>
            <p:nvPr/>
          </p:nvSpPr>
          <p:spPr bwMode="auto">
            <a:xfrm>
              <a:off x="6553201" y="89344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70">
              <a:extLst>
                <a:ext uri="{FF2B5EF4-FFF2-40B4-BE49-F238E27FC236}">
                  <a16:creationId xmlns:a16="http://schemas.microsoft.com/office/drawing/2014/main" id="{E7B62B7D-6882-43B6-A63F-93BF07050844}"/>
                </a:ext>
              </a:extLst>
            </p:cNvPr>
            <p:cNvSpPr>
              <a:spLocks/>
            </p:cNvSpPr>
            <p:nvPr/>
          </p:nvSpPr>
          <p:spPr bwMode="auto">
            <a:xfrm>
              <a:off x="6464301" y="90566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71">
              <a:extLst>
                <a:ext uri="{FF2B5EF4-FFF2-40B4-BE49-F238E27FC236}">
                  <a16:creationId xmlns:a16="http://schemas.microsoft.com/office/drawing/2014/main" id="{EEC9DBFC-350F-4157-8B03-2641CAB6F863}"/>
                </a:ext>
              </a:extLst>
            </p:cNvPr>
            <p:cNvSpPr>
              <a:spLocks/>
            </p:cNvSpPr>
            <p:nvPr/>
          </p:nvSpPr>
          <p:spPr bwMode="auto">
            <a:xfrm>
              <a:off x="6675438" y="8861425"/>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72">
              <a:extLst>
                <a:ext uri="{FF2B5EF4-FFF2-40B4-BE49-F238E27FC236}">
                  <a16:creationId xmlns:a16="http://schemas.microsoft.com/office/drawing/2014/main" id="{DE4BBB03-D9D8-4F28-BCBA-EBCE617E1DF9}"/>
                </a:ext>
              </a:extLst>
            </p:cNvPr>
            <p:cNvSpPr>
              <a:spLocks/>
            </p:cNvSpPr>
            <p:nvPr/>
          </p:nvSpPr>
          <p:spPr bwMode="auto">
            <a:xfrm>
              <a:off x="6562726" y="91043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73">
              <a:extLst>
                <a:ext uri="{FF2B5EF4-FFF2-40B4-BE49-F238E27FC236}">
                  <a16:creationId xmlns:a16="http://schemas.microsoft.com/office/drawing/2014/main" id="{BC764851-BC63-4C42-BBE6-59C2D6688509}"/>
                </a:ext>
              </a:extLst>
            </p:cNvPr>
            <p:cNvSpPr>
              <a:spLocks/>
            </p:cNvSpPr>
            <p:nvPr/>
          </p:nvSpPr>
          <p:spPr bwMode="auto">
            <a:xfrm>
              <a:off x="6608763" y="9056688"/>
              <a:ext cx="3175" cy="0"/>
            </a:xfrm>
            <a:custGeom>
              <a:avLst/>
              <a:gdLst>
                <a:gd name="T0" fmla="*/ 0 w 2"/>
                <a:gd name="T1" fmla="*/ 0 w 2"/>
                <a:gd name="T2" fmla="*/ 0 w 2"/>
                <a:gd name="T3" fmla="*/ 0 w 2"/>
                <a:gd name="T4" fmla="*/ 0 w 2"/>
                <a:gd name="T5" fmla="*/ 0 w 2"/>
                <a:gd name="T6" fmla="*/ 0 w 2"/>
                <a:gd name="T7" fmla="*/ 0 w 2"/>
                <a:gd name="T8" fmla="*/ 2 w 2"/>
                <a:gd name="T9" fmla="*/ 0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0" y="0"/>
                  </a:lnTo>
                  <a:lnTo>
                    <a:pt x="0" y="0"/>
                  </a:lnTo>
                  <a:lnTo>
                    <a:pt x="0"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74">
              <a:extLst>
                <a:ext uri="{FF2B5EF4-FFF2-40B4-BE49-F238E27FC236}">
                  <a16:creationId xmlns:a16="http://schemas.microsoft.com/office/drawing/2014/main" id="{137BA5C9-9200-4DCD-B200-679A0AB3B76F}"/>
                </a:ext>
              </a:extLst>
            </p:cNvPr>
            <p:cNvSpPr>
              <a:spLocks/>
            </p:cNvSpPr>
            <p:nvPr/>
          </p:nvSpPr>
          <p:spPr bwMode="auto">
            <a:xfrm>
              <a:off x="6553201" y="9104313"/>
              <a:ext cx="6350" cy="3175"/>
            </a:xfrm>
            <a:custGeom>
              <a:avLst/>
              <a:gdLst>
                <a:gd name="T0" fmla="*/ 4 w 4"/>
                <a:gd name="T1" fmla="*/ 0 h 2"/>
                <a:gd name="T2" fmla="*/ 4 w 4"/>
                <a:gd name="T3" fmla="*/ 0 h 2"/>
                <a:gd name="T4" fmla="*/ 4 w 4"/>
                <a:gd name="T5" fmla="*/ 0 h 2"/>
                <a:gd name="T6" fmla="*/ 4 w 4"/>
                <a:gd name="T7" fmla="*/ 0 h 2"/>
                <a:gd name="T8" fmla="*/ 4 w 4"/>
                <a:gd name="T9" fmla="*/ 0 h 2"/>
                <a:gd name="T10" fmla="*/ 2 w 4"/>
                <a:gd name="T11" fmla="*/ 0 h 2"/>
                <a:gd name="T12" fmla="*/ 2 w 4"/>
                <a:gd name="T13" fmla="*/ 0 h 2"/>
                <a:gd name="T14" fmla="*/ 2 w 4"/>
                <a:gd name="T15" fmla="*/ 0 h 2"/>
                <a:gd name="T16" fmla="*/ 0 w 4"/>
                <a:gd name="T17" fmla="*/ 0 h 2"/>
                <a:gd name="T18" fmla="*/ 0 w 4"/>
                <a:gd name="T19" fmla="*/ 0 h 2"/>
                <a:gd name="T20" fmla="*/ 0 w 4"/>
                <a:gd name="T21" fmla="*/ 2 h 2"/>
                <a:gd name="T22" fmla="*/ 0 w 4"/>
                <a:gd name="T23" fmla="*/ 2 h 2"/>
                <a:gd name="T24" fmla="*/ 0 w 4"/>
                <a:gd name="T25" fmla="*/ 2 h 2"/>
                <a:gd name="T26" fmla="*/ 0 w 4"/>
                <a:gd name="T27" fmla="*/ 2 h 2"/>
                <a:gd name="T28" fmla="*/ 0 w 4"/>
                <a:gd name="T29" fmla="*/ 2 h 2"/>
                <a:gd name="T30" fmla="*/ 2 w 4"/>
                <a:gd name="T31" fmla="*/ 2 h 2"/>
                <a:gd name="T32" fmla="*/ 2 w 4"/>
                <a:gd name="T33" fmla="*/ 2 h 2"/>
                <a:gd name="T34" fmla="*/ 4 w 4"/>
                <a:gd name="T35" fmla="*/ 2 h 2"/>
                <a:gd name="T36" fmla="*/ 4 w 4"/>
                <a:gd name="T37" fmla="*/ 2 h 2"/>
                <a:gd name="T38" fmla="*/ 4 w 4"/>
                <a:gd name="T39" fmla="*/ 0 h 2"/>
                <a:gd name="T40" fmla="*/ 4 w 4"/>
                <a:gd name="T41" fmla="*/ 0 h 2"/>
                <a:gd name="T42" fmla="*/ 4 w 4"/>
                <a:gd name="T43" fmla="*/ 0 h 2"/>
                <a:gd name="T44" fmla="*/ 4 w 4"/>
                <a:gd name="T4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2">
                  <a:moveTo>
                    <a:pt x="4" y="0"/>
                  </a:moveTo>
                  <a:lnTo>
                    <a:pt x="4" y="0"/>
                  </a:lnTo>
                  <a:lnTo>
                    <a:pt x="4" y="0"/>
                  </a:lnTo>
                  <a:lnTo>
                    <a:pt x="4" y="0"/>
                  </a:lnTo>
                  <a:lnTo>
                    <a:pt x="4" y="0"/>
                  </a:lnTo>
                  <a:lnTo>
                    <a:pt x="2" y="0"/>
                  </a:lnTo>
                  <a:lnTo>
                    <a:pt x="2" y="0"/>
                  </a:lnTo>
                  <a:lnTo>
                    <a:pt x="2" y="0"/>
                  </a:lnTo>
                  <a:lnTo>
                    <a:pt x="0" y="0"/>
                  </a:lnTo>
                  <a:lnTo>
                    <a:pt x="0" y="0"/>
                  </a:lnTo>
                  <a:lnTo>
                    <a:pt x="0" y="2"/>
                  </a:lnTo>
                  <a:lnTo>
                    <a:pt x="0" y="2"/>
                  </a:lnTo>
                  <a:lnTo>
                    <a:pt x="0" y="2"/>
                  </a:lnTo>
                  <a:lnTo>
                    <a:pt x="0" y="2"/>
                  </a:lnTo>
                  <a:lnTo>
                    <a:pt x="0" y="2"/>
                  </a:lnTo>
                  <a:lnTo>
                    <a:pt x="2" y="2"/>
                  </a:lnTo>
                  <a:lnTo>
                    <a:pt x="2" y="2"/>
                  </a:lnTo>
                  <a:lnTo>
                    <a:pt x="4" y="2"/>
                  </a:lnTo>
                  <a:lnTo>
                    <a:pt x="4" y="2"/>
                  </a:lnTo>
                  <a:lnTo>
                    <a:pt x="4" y="0"/>
                  </a:lnTo>
                  <a:lnTo>
                    <a:pt x="4"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75">
              <a:extLst>
                <a:ext uri="{FF2B5EF4-FFF2-40B4-BE49-F238E27FC236}">
                  <a16:creationId xmlns:a16="http://schemas.microsoft.com/office/drawing/2014/main" id="{92A53820-F64A-4630-91E9-69D8B78C187C}"/>
                </a:ext>
              </a:extLst>
            </p:cNvPr>
            <p:cNvSpPr>
              <a:spLocks/>
            </p:cNvSpPr>
            <p:nvPr/>
          </p:nvSpPr>
          <p:spPr bwMode="auto">
            <a:xfrm>
              <a:off x="6611938" y="9151938"/>
              <a:ext cx="0" cy="3175"/>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76">
              <a:extLst>
                <a:ext uri="{FF2B5EF4-FFF2-40B4-BE49-F238E27FC236}">
                  <a16:creationId xmlns:a16="http://schemas.microsoft.com/office/drawing/2014/main" id="{A851F7B1-8462-4B50-812A-233D6AA24A31}"/>
                </a:ext>
              </a:extLst>
            </p:cNvPr>
            <p:cNvSpPr>
              <a:spLocks/>
            </p:cNvSpPr>
            <p:nvPr/>
          </p:nvSpPr>
          <p:spPr bwMode="auto">
            <a:xfrm>
              <a:off x="6588126" y="91170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177">
              <a:extLst>
                <a:ext uri="{FF2B5EF4-FFF2-40B4-BE49-F238E27FC236}">
                  <a16:creationId xmlns:a16="http://schemas.microsoft.com/office/drawing/2014/main" id="{8E1349AB-3C09-4D80-9201-64263B147B78}"/>
                </a:ext>
              </a:extLst>
            </p:cNvPr>
            <p:cNvSpPr>
              <a:spLocks/>
            </p:cNvSpPr>
            <p:nvPr/>
          </p:nvSpPr>
          <p:spPr bwMode="auto">
            <a:xfrm>
              <a:off x="6572251" y="91074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178">
              <a:extLst>
                <a:ext uri="{FF2B5EF4-FFF2-40B4-BE49-F238E27FC236}">
                  <a16:creationId xmlns:a16="http://schemas.microsoft.com/office/drawing/2014/main" id="{5BDB7727-1F15-4620-9C9C-37ED36368EB1}"/>
                </a:ext>
              </a:extLst>
            </p:cNvPr>
            <p:cNvSpPr>
              <a:spLocks/>
            </p:cNvSpPr>
            <p:nvPr/>
          </p:nvSpPr>
          <p:spPr bwMode="auto">
            <a:xfrm>
              <a:off x="6650038" y="9136063"/>
              <a:ext cx="0" cy="3175"/>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179">
              <a:extLst>
                <a:ext uri="{FF2B5EF4-FFF2-40B4-BE49-F238E27FC236}">
                  <a16:creationId xmlns:a16="http://schemas.microsoft.com/office/drawing/2014/main" id="{B02659FF-325D-4453-B849-40606C180875}"/>
                </a:ext>
              </a:extLst>
            </p:cNvPr>
            <p:cNvSpPr>
              <a:spLocks noChangeArrowheads="1"/>
            </p:cNvSpPr>
            <p:nvPr/>
          </p:nvSpPr>
          <p:spPr bwMode="auto">
            <a:xfrm>
              <a:off x="6602413" y="91519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180">
              <a:extLst>
                <a:ext uri="{FF2B5EF4-FFF2-40B4-BE49-F238E27FC236}">
                  <a16:creationId xmlns:a16="http://schemas.microsoft.com/office/drawing/2014/main" id="{4D44144B-0FC9-4D1A-AAA4-F85D6F4FA1AC}"/>
                </a:ext>
              </a:extLst>
            </p:cNvPr>
            <p:cNvSpPr>
              <a:spLocks/>
            </p:cNvSpPr>
            <p:nvPr/>
          </p:nvSpPr>
          <p:spPr bwMode="auto">
            <a:xfrm>
              <a:off x="6672263" y="89090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181">
              <a:extLst>
                <a:ext uri="{FF2B5EF4-FFF2-40B4-BE49-F238E27FC236}">
                  <a16:creationId xmlns:a16="http://schemas.microsoft.com/office/drawing/2014/main" id="{8C838F97-550E-46B5-87A6-7135CF54364D}"/>
                </a:ext>
              </a:extLst>
            </p:cNvPr>
            <p:cNvSpPr>
              <a:spLocks/>
            </p:cNvSpPr>
            <p:nvPr/>
          </p:nvSpPr>
          <p:spPr bwMode="auto">
            <a:xfrm>
              <a:off x="6675438" y="8905875"/>
              <a:ext cx="0" cy="3175"/>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182">
              <a:extLst>
                <a:ext uri="{FF2B5EF4-FFF2-40B4-BE49-F238E27FC236}">
                  <a16:creationId xmlns:a16="http://schemas.microsoft.com/office/drawing/2014/main" id="{10445997-8D2B-4C65-8CF6-AE23097CB37A}"/>
                </a:ext>
              </a:extLst>
            </p:cNvPr>
            <p:cNvSpPr>
              <a:spLocks/>
            </p:cNvSpPr>
            <p:nvPr/>
          </p:nvSpPr>
          <p:spPr bwMode="auto">
            <a:xfrm>
              <a:off x="6684963" y="888682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183">
              <a:extLst>
                <a:ext uri="{FF2B5EF4-FFF2-40B4-BE49-F238E27FC236}">
                  <a16:creationId xmlns:a16="http://schemas.microsoft.com/office/drawing/2014/main" id="{A37BA80D-B9FD-4BC7-B317-3618058163C1}"/>
                </a:ext>
              </a:extLst>
            </p:cNvPr>
            <p:cNvSpPr>
              <a:spLocks/>
            </p:cNvSpPr>
            <p:nvPr/>
          </p:nvSpPr>
          <p:spPr bwMode="auto">
            <a:xfrm>
              <a:off x="6627813" y="8902700"/>
              <a:ext cx="0" cy="3175"/>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Freeform 184">
              <a:extLst>
                <a:ext uri="{FF2B5EF4-FFF2-40B4-BE49-F238E27FC236}">
                  <a16:creationId xmlns:a16="http://schemas.microsoft.com/office/drawing/2014/main" id="{C5EF2ED0-1FE6-4865-8B70-EBA8223F51F2}"/>
                </a:ext>
              </a:extLst>
            </p:cNvPr>
            <p:cNvSpPr>
              <a:spLocks/>
            </p:cNvSpPr>
            <p:nvPr/>
          </p:nvSpPr>
          <p:spPr bwMode="auto">
            <a:xfrm>
              <a:off x="6608763" y="9132888"/>
              <a:ext cx="0" cy="3175"/>
            </a:xfrm>
            <a:custGeom>
              <a:avLst/>
              <a:gdLst>
                <a:gd name="T0" fmla="*/ 0 h 2"/>
                <a:gd name="T1" fmla="*/ 0 h 2"/>
                <a:gd name="T2" fmla="*/ 2 h 2"/>
                <a:gd name="T3" fmla="*/ 2 h 2"/>
                <a:gd name="T4" fmla="*/ 2 h 2"/>
                <a:gd name="T5" fmla="*/ 2 h 2"/>
                <a:gd name="T6" fmla="*/ 2 h 2"/>
                <a:gd name="T7" fmla="*/ 2 h 2"/>
                <a:gd name="T8" fmla="*/ 2 h 2"/>
                <a:gd name="T9" fmla="*/ 0 h 2"/>
                <a:gd name="T10"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Lst>
              <a:rect l="0" t="0" r="r" b="b"/>
              <a:pathLst>
                <a:path h="2">
                  <a:moveTo>
                    <a:pt x="0" y="0"/>
                  </a:moveTo>
                  <a:lnTo>
                    <a:pt x="0" y="0"/>
                  </a:lnTo>
                  <a:lnTo>
                    <a:pt x="0" y="2"/>
                  </a:lnTo>
                  <a:lnTo>
                    <a:pt x="0" y="2"/>
                  </a:lnTo>
                  <a:lnTo>
                    <a:pt x="0" y="2"/>
                  </a:lnTo>
                  <a:lnTo>
                    <a:pt x="0" y="2"/>
                  </a:lnTo>
                  <a:lnTo>
                    <a:pt x="0" y="2"/>
                  </a:lnTo>
                  <a:lnTo>
                    <a:pt x="0" y="2"/>
                  </a:ln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185">
              <a:extLst>
                <a:ext uri="{FF2B5EF4-FFF2-40B4-BE49-F238E27FC236}">
                  <a16:creationId xmlns:a16="http://schemas.microsoft.com/office/drawing/2014/main" id="{C8FB61C4-5771-4CAF-AFF6-E6DE3066E71E}"/>
                </a:ext>
              </a:extLst>
            </p:cNvPr>
            <p:cNvSpPr>
              <a:spLocks/>
            </p:cNvSpPr>
            <p:nvPr/>
          </p:nvSpPr>
          <p:spPr bwMode="auto">
            <a:xfrm>
              <a:off x="6599238" y="8870950"/>
              <a:ext cx="3175" cy="3175"/>
            </a:xfrm>
            <a:custGeom>
              <a:avLst/>
              <a:gdLst>
                <a:gd name="T0" fmla="*/ 2 w 2"/>
                <a:gd name="T1" fmla="*/ 0 h 2"/>
                <a:gd name="T2" fmla="*/ 2 w 2"/>
                <a:gd name="T3" fmla="*/ 0 h 2"/>
                <a:gd name="T4" fmla="*/ 0 w 2"/>
                <a:gd name="T5" fmla="*/ 0 h 2"/>
                <a:gd name="T6" fmla="*/ 0 w 2"/>
                <a:gd name="T7" fmla="*/ 2 h 2"/>
                <a:gd name="T8" fmla="*/ 0 w 2"/>
                <a:gd name="T9" fmla="*/ 2 h 2"/>
                <a:gd name="T10" fmla="*/ 0 w 2"/>
                <a:gd name="T11" fmla="*/ 2 h 2"/>
                <a:gd name="T12" fmla="*/ 0 w 2"/>
                <a:gd name="T13" fmla="*/ 2 h 2"/>
                <a:gd name="T14" fmla="*/ 0 w 2"/>
                <a:gd name="T15" fmla="*/ 2 h 2"/>
                <a:gd name="T16" fmla="*/ 0 w 2"/>
                <a:gd name="T17" fmla="*/ 2 h 2"/>
                <a:gd name="T18" fmla="*/ 0 w 2"/>
                <a:gd name="T19" fmla="*/ 2 h 2"/>
                <a:gd name="T20" fmla="*/ 0 w 2"/>
                <a:gd name="T21" fmla="*/ 2 h 2"/>
                <a:gd name="T22" fmla="*/ 0 w 2"/>
                <a:gd name="T23" fmla="*/ 2 h 2"/>
                <a:gd name="T24" fmla="*/ 2 w 2"/>
                <a:gd name="T25" fmla="*/ 2 h 2"/>
                <a:gd name="T26" fmla="*/ 2 w 2"/>
                <a:gd name="T27" fmla="*/ 2 h 2"/>
                <a:gd name="T28" fmla="*/ 2 w 2"/>
                <a:gd name="T29" fmla="*/ 2 h 2"/>
                <a:gd name="T30" fmla="*/ 2 w 2"/>
                <a:gd name="T31" fmla="*/ 2 h 2"/>
                <a:gd name="T32" fmla="*/ 2 w 2"/>
                <a:gd name="T33" fmla="*/ 2 h 2"/>
                <a:gd name="T34" fmla="*/ 2 w 2"/>
                <a:gd name="T35" fmla="*/ 2 h 2"/>
                <a:gd name="T36" fmla="*/ 2 w 2"/>
                <a:gd name="T37" fmla="*/ 2 h 2"/>
                <a:gd name="T38" fmla="*/ 2 w 2"/>
                <a:gd name="T39" fmla="*/ 2 h 2"/>
                <a:gd name="T40" fmla="*/ 2 w 2"/>
                <a:gd name="T41" fmla="*/ 0 h 2"/>
                <a:gd name="T42" fmla="*/ 2 w 2"/>
                <a:gd name="T43" fmla="*/ 0 h 2"/>
                <a:gd name="T44" fmla="*/ 2 w 2"/>
                <a:gd name="T4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 h="2">
                  <a:moveTo>
                    <a:pt x="2" y="0"/>
                  </a:moveTo>
                  <a:lnTo>
                    <a:pt x="2" y="0"/>
                  </a:lnTo>
                  <a:lnTo>
                    <a:pt x="0" y="0"/>
                  </a:lnTo>
                  <a:lnTo>
                    <a:pt x="0" y="2"/>
                  </a:lnTo>
                  <a:lnTo>
                    <a:pt x="0" y="2"/>
                  </a:lnTo>
                  <a:lnTo>
                    <a:pt x="0" y="2"/>
                  </a:lnTo>
                  <a:lnTo>
                    <a:pt x="0" y="2"/>
                  </a:lnTo>
                  <a:lnTo>
                    <a:pt x="0" y="2"/>
                  </a:lnTo>
                  <a:lnTo>
                    <a:pt x="0" y="2"/>
                  </a:lnTo>
                  <a:lnTo>
                    <a:pt x="0" y="2"/>
                  </a:lnTo>
                  <a:lnTo>
                    <a:pt x="0" y="2"/>
                  </a:lnTo>
                  <a:lnTo>
                    <a:pt x="0" y="2"/>
                  </a:lnTo>
                  <a:lnTo>
                    <a:pt x="2" y="2"/>
                  </a:lnTo>
                  <a:lnTo>
                    <a:pt x="2" y="2"/>
                  </a:lnTo>
                  <a:lnTo>
                    <a:pt x="2" y="2"/>
                  </a:lnTo>
                  <a:lnTo>
                    <a:pt x="2" y="2"/>
                  </a:lnTo>
                  <a:lnTo>
                    <a:pt x="2" y="2"/>
                  </a:lnTo>
                  <a:lnTo>
                    <a:pt x="2" y="2"/>
                  </a:lnTo>
                  <a:lnTo>
                    <a:pt x="2" y="2"/>
                  </a:lnTo>
                  <a:lnTo>
                    <a:pt x="2" y="2"/>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186">
              <a:extLst>
                <a:ext uri="{FF2B5EF4-FFF2-40B4-BE49-F238E27FC236}">
                  <a16:creationId xmlns:a16="http://schemas.microsoft.com/office/drawing/2014/main" id="{19ED0EBE-2D16-444D-9FDD-F0B589FDAA46}"/>
                </a:ext>
              </a:extLst>
            </p:cNvPr>
            <p:cNvSpPr>
              <a:spLocks/>
            </p:cNvSpPr>
            <p:nvPr/>
          </p:nvSpPr>
          <p:spPr bwMode="auto">
            <a:xfrm>
              <a:off x="6615113" y="91455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187">
              <a:extLst>
                <a:ext uri="{FF2B5EF4-FFF2-40B4-BE49-F238E27FC236}">
                  <a16:creationId xmlns:a16="http://schemas.microsoft.com/office/drawing/2014/main" id="{DC140D36-39FF-4296-A3A8-776B27E13516}"/>
                </a:ext>
              </a:extLst>
            </p:cNvPr>
            <p:cNvSpPr>
              <a:spLocks/>
            </p:cNvSpPr>
            <p:nvPr/>
          </p:nvSpPr>
          <p:spPr bwMode="auto">
            <a:xfrm>
              <a:off x="6569076" y="8918575"/>
              <a:ext cx="3175" cy="3175"/>
            </a:xfrm>
            <a:custGeom>
              <a:avLst/>
              <a:gdLst>
                <a:gd name="T0" fmla="*/ 2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2" y="0"/>
                  </a:moveTo>
                  <a:lnTo>
                    <a:pt x="0"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188">
              <a:extLst>
                <a:ext uri="{FF2B5EF4-FFF2-40B4-BE49-F238E27FC236}">
                  <a16:creationId xmlns:a16="http://schemas.microsoft.com/office/drawing/2014/main" id="{FB277625-9AFF-43C9-B438-49E633077D5B}"/>
                </a:ext>
              </a:extLst>
            </p:cNvPr>
            <p:cNvSpPr>
              <a:spLocks/>
            </p:cNvSpPr>
            <p:nvPr/>
          </p:nvSpPr>
          <p:spPr bwMode="auto">
            <a:xfrm>
              <a:off x="6540501" y="89439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189">
              <a:extLst>
                <a:ext uri="{FF2B5EF4-FFF2-40B4-BE49-F238E27FC236}">
                  <a16:creationId xmlns:a16="http://schemas.microsoft.com/office/drawing/2014/main" id="{167A120D-9BE7-46BB-A9E9-69CE32D7329B}"/>
                </a:ext>
              </a:extLst>
            </p:cNvPr>
            <p:cNvSpPr>
              <a:spLocks/>
            </p:cNvSpPr>
            <p:nvPr/>
          </p:nvSpPr>
          <p:spPr bwMode="auto">
            <a:xfrm>
              <a:off x="6562726" y="893127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190">
              <a:extLst>
                <a:ext uri="{FF2B5EF4-FFF2-40B4-BE49-F238E27FC236}">
                  <a16:creationId xmlns:a16="http://schemas.microsoft.com/office/drawing/2014/main" id="{FD27D2F1-3109-4EB5-93BA-68AE2A983B69}"/>
                </a:ext>
              </a:extLst>
            </p:cNvPr>
            <p:cNvSpPr>
              <a:spLocks/>
            </p:cNvSpPr>
            <p:nvPr/>
          </p:nvSpPr>
          <p:spPr bwMode="auto">
            <a:xfrm>
              <a:off x="6565901" y="90725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191">
              <a:extLst>
                <a:ext uri="{FF2B5EF4-FFF2-40B4-BE49-F238E27FC236}">
                  <a16:creationId xmlns:a16="http://schemas.microsoft.com/office/drawing/2014/main" id="{047C0651-77D8-41E9-BF35-46A8CAFAD8FB}"/>
                </a:ext>
              </a:extLst>
            </p:cNvPr>
            <p:cNvSpPr>
              <a:spLocks/>
            </p:cNvSpPr>
            <p:nvPr/>
          </p:nvSpPr>
          <p:spPr bwMode="auto">
            <a:xfrm>
              <a:off x="6537326" y="90503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192">
              <a:extLst>
                <a:ext uri="{FF2B5EF4-FFF2-40B4-BE49-F238E27FC236}">
                  <a16:creationId xmlns:a16="http://schemas.microsoft.com/office/drawing/2014/main" id="{CFC5EE59-294C-4E91-AA0D-3F9C314AB043}"/>
                </a:ext>
              </a:extLst>
            </p:cNvPr>
            <p:cNvSpPr>
              <a:spLocks/>
            </p:cNvSpPr>
            <p:nvPr/>
          </p:nvSpPr>
          <p:spPr bwMode="auto">
            <a:xfrm>
              <a:off x="6611938" y="91424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93">
              <a:extLst>
                <a:ext uri="{FF2B5EF4-FFF2-40B4-BE49-F238E27FC236}">
                  <a16:creationId xmlns:a16="http://schemas.microsoft.com/office/drawing/2014/main" id="{42144ACB-24DC-43B3-BAFB-713CA09D448B}"/>
                </a:ext>
              </a:extLst>
            </p:cNvPr>
            <p:cNvSpPr>
              <a:spLocks/>
            </p:cNvSpPr>
            <p:nvPr/>
          </p:nvSpPr>
          <p:spPr bwMode="auto">
            <a:xfrm>
              <a:off x="6611938" y="90630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94">
              <a:extLst>
                <a:ext uri="{FF2B5EF4-FFF2-40B4-BE49-F238E27FC236}">
                  <a16:creationId xmlns:a16="http://schemas.microsoft.com/office/drawing/2014/main" id="{F0206353-42DD-4DEC-B4F4-6DD9E4ADC571}"/>
                </a:ext>
              </a:extLst>
            </p:cNvPr>
            <p:cNvSpPr>
              <a:spLocks/>
            </p:cNvSpPr>
            <p:nvPr/>
          </p:nvSpPr>
          <p:spPr bwMode="auto">
            <a:xfrm>
              <a:off x="6621463" y="90630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195">
              <a:extLst>
                <a:ext uri="{FF2B5EF4-FFF2-40B4-BE49-F238E27FC236}">
                  <a16:creationId xmlns:a16="http://schemas.microsoft.com/office/drawing/2014/main" id="{22EEB73E-C633-4A27-B571-7F5842DB679D}"/>
                </a:ext>
              </a:extLst>
            </p:cNvPr>
            <p:cNvSpPr>
              <a:spLocks noChangeArrowheads="1"/>
            </p:cNvSpPr>
            <p:nvPr/>
          </p:nvSpPr>
          <p:spPr bwMode="auto">
            <a:xfrm>
              <a:off x="6662738" y="9129713"/>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96">
              <a:extLst>
                <a:ext uri="{FF2B5EF4-FFF2-40B4-BE49-F238E27FC236}">
                  <a16:creationId xmlns:a16="http://schemas.microsoft.com/office/drawing/2014/main" id="{FE0F89D9-99DA-4A09-966B-198EC1319E2B}"/>
                </a:ext>
              </a:extLst>
            </p:cNvPr>
            <p:cNvSpPr>
              <a:spLocks/>
            </p:cNvSpPr>
            <p:nvPr/>
          </p:nvSpPr>
          <p:spPr bwMode="auto">
            <a:xfrm>
              <a:off x="6581776" y="9113838"/>
              <a:ext cx="3175"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197">
              <a:extLst>
                <a:ext uri="{FF2B5EF4-FFF2-40B4-BE49-F238E27FC236}">
                  <a16:creationId xmlns:a16="http://schemas.microsoft.com/office/drawing/2014/main" id="{7B1EFD89-8417-40B6-B2A7-6B4D1FDAEADB}"/>
                </a:ext>
              </a:extLst>
            </p:cNvPr>
            <p:cNvSpPr>
              <a:spLocks noChangeArrowheads="1"/>
            </p:cNvSpPr>
            <p:nvPr/>
          </p:nvSpPr>
          <p:spPr bwMode="auto">
            <a:xfrm>
              <a:off x="6594476" y="91201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198">
              <a:extLst>
                <a:ext uri="{FF2B5EF4-FFF2-40B4-BE49-F238E27FC236}">
                  <a16:creationId xmlns:a16="http://schemas.microsoft.com/office/drawing/2014/main" id="{560EDA32-06D0-4F7C-A912-007F2CBE4B87}"/>
                </a:ext>
              </a:extLst>
            </p:cNvPr>
            <p:cNvSpPr>
              <a:spLocks noChangeArrowheads="1"/>
            </p:cNvSpPr>
            <p:nvPr/>
          </p:nvSpPr>
          <p:spPr bwMode="auto">
            <a:xfrm>
              <a:off x="6643688" y="9142413"/>
              <a:ext cx="3175"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Freeform 199">
              <a:extLst>
                <a:ext uri="{FF2B5EF4-FFF2-40B4-BE49-F238E27FC236}">
                  <a16:creationId xmlns:a16="http://schemas.microsoft.com/office/drawing/2014/main" id="{CF4850AD-12ED-42C3-B8EE-2E4DD4D2795F}"/>
                </a:ext>
              </a:extLst>
            </p:cNvPr>
            <p:cNvSpPr>
              <a:spLocks/>
            </p:cNvSpPr>
            <p:nvPr/>
          </p:nvSpPr>
          <p:spPr bwMode="auto">
            <a:xfrm>
              <a:off x="6486526" y="90027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Freeform 200">
              <a:extLst>
                <a:ext uri="{FF2B5EF4-FFF2-40B4-BE49-F238E27FC236}">
                  <a16:creationId xmlns:a16="http://schemas.microsoft.com/office/drawing/2014/main" id="{3CDAEE91-4F13-4A8F-8CAF-AA6A5CBEC765}"/>
                </a:ext>
              </a:extLst>
            </p:cNvPr>
            <p:cNvSpPr>
              <a:spLocks/>
            </p:cNvSpPr>
            <p:nvPr/>
          </p:nvSpPr>
          <p:spPr bwMode="auto">
            <a:xfrm>
              <a:off x="6442076" y="91138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201">
              <a:extLst>
                <a:ext uri="{FF2B5EF4-FFF2-40B4-BE49-F238E27FC236}">
                  <a16:creationId xmlns:a16="http://schemas.microsoft.com/office/drawing/2014/main" id="{6D820FF9-9F10-4F4A-87F4-67F796FCD410}"/>
                </a:ext>
              </a:extLst>
            </p:cNvPr>
            <p:cNvSpPr>
              <a:spLocks/>
            </p:cNvSpPr>
            <p:nvPr/>
          </p:nvSpPr>
          <p:spPr bwMode="auto">
            <a:xfrm>
              <a:off x="6480176" y="90090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02">
              <a:extLst>
                <a:ext uri="{FF2B5EF4-FFF2-40B4-BE49-F238E27FC236}">
                  <a16:creationId xmlns:a16="http://schemas.microsoft.com/office/drawing/2014/main" id="{1B8250CF-5E37-4456-8B22-A0B9EB1CF259}"/>
                </a:ext>
              </a:extLst>
            </p:cNvPr>
            <p:cNvSpPr>
              <a:spLocks/>
            </p:cNvSpPr>
            <p:nvPr/>
          </p:nvSpPr>
          <p:spPr bwMode="auto">
            <a:xfrm>
              <a:off x="6605588" y="92630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203">
              <a:extLst>
                <a:ext uri="{FF2B5EF4-FFF2-40B4-BE49-F238E27FC236}">
                  <a16:creationId xmlns:a16="http://schemas.microsoft.com/office/drawing/2014/main" id="{BD696A12-9FCD-4FD5-8367-B8FB7C2503DD}"/>
                </a:ext>
              </a:extLst>
            </p:cNvPr>
            <p:cNvSpPr>
              <a:spLocks/>
            </p:cNvSpPr>
            <p:nvPr/>
          </p:nvSpPr>
          <p:spPr bwMode="auto">
            <a:xfrm>
              <a:off x="6445251" y="9113838"/>
              <a:ext cx="3175" cy="0"/>
            </a:xfrm>
            <a:custGeom>
              <a:avLst/>
              <a:gdLst>
                <a:gd name="T0" fmla="*/ 0 w 2"/>
                <a:gd name="T1" fmla="*/ 0 w 2"/>
                <a:gd name="T2" fmla="*/ 0 w 2"/>
                <a:gd name="T3" fmla="*/ 0 w 2"/>
                <a:gd name="T4" fmla="*/ 0 w 2"/>
                <a:gd name="T5" fmla="*/ 0 w 2"/>
                <a:gd name="T6" fmla="*/ 2 w 2"/>
                <a:gd name="T7" fmla="*/ 2 w 2"/>
                <a:gd name="T8" fmla="*/ 2 w 2"/>
                <a:gd name="T9" fmla="*/ 2 w 2"/>
                <a:gd name="T10" fmla="*/ 0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0" y="0"/>
                  </a:moveTo>
                  <a:lnTo>
                    <a:pt x="0" y="0"/>
                  </a:lnTo>
                  <a:lnTo>
                    <a:pt x="0" y="0"/>
                  </a:lnTo>
                  <a:lnTo>
                    <a:pt x="0" y="0"/>
                  </a:lnTo>
                  <a:lnTo>
                    <a:pt x="0" y="0"/>
                  </a:lnTo>
                  <a:lnTo>
                    <a:pt x="0" y="0"/>
                  </a:lnTo>
                  <a:lnTo>
                    <a:pt x="2" y="0"/>
                  </a:lnTo>
                  <a:lnTo>
                    <a:pt x="2" y="0"/>
                  </a:lnTo>
                  <a:lnTo>
                    <a:pt x="2" y="0"/>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204">
              <a:extLst>
                <a:ext uri="{FF2B5EF4-FFF2-40B4-BE49-F238E27FC236}">
                  <a16:creationId xmlns:a16="http://schemas.microsoft.com/office/drawing/2014/main" id="{EA4E811D-F539-4606-85E8-0A77B080BBA8}"/>
                </a:ext>
              </a:extLst>
            </p:cNvPr>
            <p:cNvSpPr>
              <a:spLocks/>
            </p:cNvSpPr>
            <p:nvPr/>
          </p:nvSpPr>
          <p:spPr bwMode="auto">
            <a:xfrm>
              <a:off x="6461126" y="9066213"/>
              <a:ext cx="3175" cy="0"/>
            </a:xfrm>
            <a:custGeom>
              <a:avLst/>
              <a:gdLst>
                <a:gd name="T0" fmla="*/ 2 w 2"/>
                <a:gd name="T1" fmla="*/ 2 w 2"/>
                <a:gd name="T2" fmla="*/ 2 w 2"/>
                <a:gd name="T3" fmla="*/ 0 w 2"/>
                <a:gd name="T4" fmla="*/ 0 w 2"/>
                <a:gd name="T5" fmla="*/ 0 w 2"/>
                <a:gd name="T6" fmla="*/ 0 w 2"/>
                <a:gd name="T7" fmla="*/ 2 w 2"/>
                <a:gd name="T8" fmla="*/ 2 w 2"/>
                <a:gd name="T9" fmla="*/ 0 w 2"/>
                <a:gd name="T10" fmla="*/ 2 w 2"/>
                <a:gd name="T11" fmla="*/ 2 w 2"/>
                <a:gd name="T12" fmla="*/ 2 w 2"/>
                <a:gd name="T13" fmla="*/ 2 w 2"/>
                <a:gd name="T14" fmla="*/ 2 w 2"/>
                <a:gd name="T15" fmla="*/ 2 w 2"/>
                <a:gd name="T16" fmla="*/ 2 w 2"/>
                <a:gd name="T17" fmla="*/ 2 w 2"/>
                <a:gd name="T18" fmla="*/ 2 w 2"/>
                <a:gd name="T19" fmla="*/ 2 w 2"/>
                <a:gd name="T20" fmla="*/ 2 w 2"/>
                <a:gd name="T21" fmla="*/ 2 w 2"/>
                <a:gd name="T22"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Lst>
              <a:rect l="0" t="0" r="r" b="b"/>
              <a:pathLst>
                <a:path w="2">
                  <a:moveTo>
                    <a:pt x="2" y="0"/>
                  </a:moveTo>
                  <a:lnTo>
                    <a:pt x="2" y="0"/>
                  </a:lnTo>
                  <a:lnTo>
                    <a:pt x="2" y="0"/>
                  </a:lnTo>
                  <a:lnTo>
                    <a:pt x="0" y="0"/>
                  </a:lnTo>
                  <a:lnTo>
                    <a:pt x="0" y="0"/>
                  </a:lnTo>
                  <a:lnTo>
                    <a:pt x="0" y="0"/>
                  </a:lnTo>
                  <a:lnTo>
                    <a:pt x="0" y="0"/>
                  </a:lnTo>
                  <a:lnTo>
                    <a:pt x="2" y="0"/>
                  </a:lnTo>
                  <a:lnTo>
                    <a:pt x="2" y="0"/>
                  </a:lnTo>
                  <a:lnTo>
                    <a:pt x="0"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205">
              <a:extLst>
                <a:ext uri="{FF2B5EF4-FFF2-40B4-BE49-F238E27FC236}">
                  <a16:creationId xmlns:a16="http://schemas.microsoft.com/office/drawing/2014/main" id="{BD5F21FE-2A9A-43AE-A48E-C81582F59D03}"/>
                </a:ext>
              </a:extLst>
            </p:cNvPr>
            <p:cNvSpPr>
              <a:spLocks/>
            </p:cNvSpPr>
            <p:nvPr/>
          </p:nvSpPr>
          <p:spPr bwMode="auto">
            <a:xfrm>
              <a:off x="6505576" y="90693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206">
              <a:extLst>
                <a:ext uri="{FF2B5EF4-FFF2-40B4-BE49-F238E27FC236}">
                  <a16:creationId xmlns:a16="http://schemas.microsoft.com/office/drawing/2014/main" id="{9DBE477B-7BD0-4E27-ADC9-17DF534F61EB}"/>
                </a:ext>
              </a:extLst>
            </p:cNvPr>
            <p:cNvSpPr>
              <a:spLocks/>
            </p:cNvSpPr>
            <p:nvPr/>
          </p:nvSpPr>
          <p:spPr bwMode="auto">
            <a:xfrm>
              <a:off x="6502401" y="91074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Freeform 207">
              <a:extLst>
                <a:ext uri="{FF2B5EF4-FFF2-40B4-BE49-F238E27FC236}">
                  <a16:creationId xmlns:a16="http://schemas.microsoft.com/office/drawing/2014/main" id="{1C461C38-B10E-449F-8F7B-359DA2B2152C}"/>
                </a:ext>
              </a:extLst>
            </p:cNvPr>
            <p:cNvSpPr>
              <a:spLocks/>
            </p:cNvSpPr>
            <p:nvPr/>
          </p:nvSpPr>
          <p:spPr bwMode="auto">
            <a:xfrm>
              <a:off x="6467476" y="90503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208">
              <a:extLst>
                <a:ext uri="{FF2B5EF4-FFF2-40B4-BE49-F238E27FC236}">
                  <a16:creationId xmlns:a16="http://schemas.microsoft.com/office/drawing/2014/main" id="{636F1493-C765-403D-ACDC-0B5E60291250}"/>
                </a:ext>
              </a:extLst>
            </p:cNvPr>
            <p:cNvSpPr>
              <a:spLocks/>
            </p:cNvSpPr>
            <p:nvPr/>
          </p:nvSpPr>
          <p:spPr bwMode="auto">
            <a:xfrm>
              <a:off x="6480176" y="90852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09">
              <a:extLst>
                <a:ext uri="{FF2B5EF4-FFF2-40B4-BE49-F238E27FC236}">
                  <a16:creationId xmlns:a16="http://schemas.microsoft.com/office/drawing/2014/main" id="{DCC836F1-DCFC-4B96-BED5-4CADD5B776D5}"/>
                </a:ext>
              </a:extLst>
            </p:cNvPr>
            <p:cNvSpPr>
              <a:spLocks/>
            </p:cNvSpPr>
            <p:nvPr/>
          </p:nvSpPr>
          <p:spPr bwMode="auto">
            <a:xfrm>
              <a:off x="6477001" y="90979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10">
              <a:extLst>
                <a:ext uri="{FF2B5EF4-FFF2-40B4-BE49-F238E27FC236}">
                  <a16:creationId xmlns:a16="http://schemas.microsoft.com/office/drawing/2014/main" id="{A757A006-C2C4-41BC-B093-B5845FA9A20D}"/>
                </a:ext>
              </a:extLst>
            </p:cNvPr>
            <p:cNvSpPr>
              <a:spLocks/>
            </p:cNvSpPr>
            <p:nvPr/>
          </p:nvSpPr>
          <p:spPr bwMode="auto">
            <a:xfrm>
              <a:off x="6611938" y="92471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11">
              <a:extLst>
                <a:ext uri="{FF2B5EF4-FFF2-40B4-BE49-F238E27FC236}">
                  <a16:creationId xmlns:a16="http://schemas.microsoft.com/office/drawing/2014/main" id="{0A02C055-5859-49FA-8017-96E9ECBF4FDA}"/>
                </a:ext>
              </a:extLst>
            </p:cNvPr>
            <p:cNvSpPr>
              <a:spLocks/>
            </p:cNvSpPr>
            <p:nvPr/>
          </p:nvSpPr>
          <p:spPr bwMode="auto">
            <a:xfrm>
              <a:off x="6546851" y="9215438"/>
              <a:ext cx="0" cy="3175"/>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12">
              <a:extLst>
                <a:ext uri="{FF2B5EF4-FFF2-40B4-BE49-F238E27FC236}">
                  <a16:creationId xmlns:a16="http://schemas.microsoft.com/office/drawing/2014/main" id="{A9BDFF58-7EAB-4612-B47E-6B75A6B9BAA5}"/>
                </a:ext>
              </a:extLst>
            </p:cNvPr>
            <p:cNvSpPr>
              <a:spLocks/>
            </p:cNvSpPr>
            <p:nvPr/>
          </p:nvSpPr>
          <p:spPr bwMode="auto">
            <a:xfrm>
              <a:off x="6511926" y="92027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13">
              <a:extLst>
                <a:ext uri="{FF2B5EF4-FFF2-40B4-BE49-F238E27FC236}">
                  <a16:creationId xmlns:a16="http://schemas.microsoft.com/office/drawing/2014/main" id="{C4A31F10-A489-4FC0-B0E4-3C7F2F888177}"/>
                </a:ext>
              </a:extLst>
            </p:cNvPr>
            <p:cNvSpPr>
              <a:spLocks/>
            </p:cNvSpPr>
            <p:nvPr/>
          </p:nvSpPr>
          <p:spPr bwMode="auto">
            <a:xfrm>
              <a:off x="6489701" y="91233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14">
              <a:extLst>
                <a:ext uri="{FF2B5EF4-FFF2-40B4-BE49-F238E27FC236}">
                  <a16:creationId xmlns:a16="http://schemas.microsoft.com/office/drawing/2014/main" id="{CE3DCE47-F625-4AF4-A213-FF886499E1BC}"/>
                </a:ext>
              </a:extLst>
            </p:cNvPr>
            <p:cNvSpPr>
              <a:spLocks/>
            </p:cNvSpPr>
            <p:nvPr/>
          </p:nvSpPr>
          <p:spPr bwMode="auto">
            <a:xfrm>
              <a:off x="6251576" y="91487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15">
              <a:extLst>
                <a:ext uri="{FF2B5EF4-FFF2-40B4-BE49-F238E27FC236}">
                  <a16:creationId xmlns:a16="http://schemas.microsoft.com/office/drawing/2014/main" id="{3B3CB6AC-B875-4B5F-B4AC-734BB1751671}"/>
                </a:ext>
              </a:extLst>
            </p:cNvPr>
            <p:cNvSpPr>
              <a:spLocks/>
            </p:cNvSpPr>
            <p:nvPr/>
          </p:nvSpPr>
          <p:spPr bwMode="auto">
            <a:xfrm>
              <a:off x="6242051" y="91519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16">
              <a:extLst>
                <a:ext uri="{FF2B5EF4-FFF2-40B4-BE49-F238E27FC236}">
                  <a16:creationId xmlns:a16="http://schemas.microsoft.com/office/drawing/2014/main" id="{8C31B3CE-F434-4D43-BC32-502109D1E5EA}"/>
                </a:ext>
              </a:extLst>
            </p:cNvPr>
            <p:cNvSpPr>
              <a:spLocks/>
            </p:cNvSpPr>
            <p:nvPr/>
          </p:nvSpPr>
          <p:spPr bwMode="auto">
            <a:xfrm>
              <a:off x="6238876" y="90535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17">
              <a:extLst>
                <a:ext uri="{FF2B5EF4-FFF2-40B4-BE49-F238E27FC236}">
                  <a16:creationId xmlns:a16="http://schemas.microsoft.com/office/drawing/2014/main" id="{3258ED27-3F76-4FE0-A870-91D86D32457B}"/>
                </a:ext>
              </a:extLst>
            </p:cNvPr>
            <p:cNvSpPr>
              <a:spLocks/>
            </p:cNvSpPr>
            <p:nvPr/>
          </p:nvSpPr>
          <p:spPr bwMode="auto">
            <a:xfrm>
              <a:off x="6496051" y="8983663"/>
              <a:ext cx="3175" cy="3175"/>
            </a:xfrm>
            <a:custGeom>
              <a:avLst/>
              <a:gdLst>
                <a:gd name="T0" fmla="*/ 2 w 2"/>
                <a:gd name="T1" fmla="*/ 0 h 2"/>
                <a:gd name="T2" fmla="*/ 2 w 2"/>
                <a:gd name="T3" fmla="*/ 2 h 2"/>
                <a:gd name="T4" fmla="*/ 2 w 2"/>
                <a:gd name="T5" fmla="*/ 2 h 2"/>
                <a:gd name="T6" fmla="*/ 2 w 2"/>
                <a:gd name="T7" fmla="*/ 2 h 2"/>
                <a:gd name="T8" fmla="*/ 0 w 2"/>
                <a:gd name="T9" fmla="*/ 2 h 2"/>
                <a:gd name="T10" fmla="*/ 0 w 2"/>
                <a:gd name="T11" fmla="*/ 2 h 2"/>
                <a:gd name="T12" fmla="*/ 0 w 2"/>
                <a:gd name="T13" fmla="*/ 2 h 2"/>
                <a:gd name="T14" fmla="*/ 0 w 2"/>
                <a:gd name="T15" fmla="*/ 2 h 2"/>
                <a:gd name="T16" fmla="*/ 2 w 2"/>
                <a:gd name="T17" fmla="*/ 2 h 2"/>
                <a:gd name="T18" fmla="*/ 2 w 2"/>
                <a:gd name="T19" fmla="*/ 2 h 2"/>
                <a:gd name="T20" fmla="*/ 2 w 2"/>
                <a:gd name="T21" fmla="*/ 2 h 2"/>
                <a:gd name="T22" fmla="*/ 2 w 2"/>
                <a:gd name="T23" fmla="*/ 2 h 2"/>
                <a:gd name="T24" fmla="*/ 2 w 2"/>
                <a:gd name="T25" fmla="*/ 2 h 2"/>
                <a:gd name="T26" fmla="*/ 2 w 2"/>
                <a:gd name="T27" fmla="*/ 2 h 2"/>
                <a:gd name="T28" fmla="*/ 2 w 2"/>
                <a:gd name="T29" fmla="*/ 2 h 2"/>
                <a:gd name="T30" fmla="*/ 2 w 2"/>
                <a:gd name="T31" fmla="*/ 2 h 2"/>
                <a:gd name="T32" fmla="*/ 2 w 2"/>
                <a:gd name="T33" fmla="*/ 2 h 2"/>
                <a:gd name="T34" fmla="*/ 2 w 2"/>
                <a:gd name="T35" fmla="*/ 2 h 2"/>
                <a:gd name="T36" fmla="*/ 2 w 2"/>
                <a:gd name="T37" fmla="*/ 2 h 2"/>
                <a:gd name="T38" fmla="*/ 2 w 2"/>
                <a:gd name="T39" fmla="*/ 2 h 2"/>
                <a:gd name="T40" fmla="*/ 2 w 2"/>
                <a:gd name="T41" fmla="*/ 2 h 2"/>
                <a:gd name="T42" fmla="*/ 2 w 2"/>
                <a:gd name="T43" fmla="*/ 0 h 2"/>
                <a:gd name="T44" fmla="*/ 2 w 2"/>
                <a:gd name="T4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 h="2">
                  <a:moveTo>
                    <a:pt x="2" y="0"/>
                  </a:moveTo>
                  <a:lnTo>
                    <a:pt x="2" y="2"/>
                  </a:lnTo>
                  <a:lnTo>
                    <a:pt x="2" y="2"/>
                  </a:lnTo>
                  <a:lnTo>
                    <a:pt x="2" y="2"/>
                  </a:lnTo>
                  <a:lnTo>
                    <a:pt x="0" y="2"/>
                  </a:lnTo>
                  <a:lnTo>
                    <a:pt x="0" y="2"/>
                  </a:lnTo>
                  <a:lnTo>
                    <a:pt x="0" y="2"/>
                  </a:lnTo>
                  <a:lnTo>
                    <a:pt x="0"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218">
              <a:extLst>
                <a:ext uri="{FF2B5EF4-FFF2-40B4-BE49-F238E27FC236}">
                  <a16:creationId xmlns:a16="http://schemas.microsoft.com/office/drawing/2014/main" id="{DDF8F0F2-08C0-493B-AF8B-C3A2BC1F61E8}"/>
                </a:ext>
              </a:extLst>
            </p:cNvPr>
            <p:cNvSpPr>
              <a:spLocks noChangeArrowheads="1"/>
            </p:cNvSpPr>
            <p:nvPr/>
          </p:nvSpPr>
          <p:spPr bwMode="auto">
            <a:xfrm>
              <a:off x="6684963" y="888047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219">
              <a:extLst>
                <a:ext uri="{FF2B5EF4-FFF2-40B4-BE49-F238E27FC236}">
                  <a16:creationId xmlns:a16="http://schemas.microsoft.com/office/drawing/2014/main" id="{A7EF4CDA-F2CB-4B28-BB35-8C9D75B746CB}"/>
                </a:ext>
              </a:extLst>
            </p:cNvPr>
            <p:cNvSpPr>
              <a:spLocks/>
            </p:cNvSpPr>
            <p:nvPr/>
          </p:nvSpPr>
          <p:spPr bwMode="auto">
            <a:xfrm>
              <a:off x="6643688" y="89090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220">
              <a:extLst>
                <a:ext uri="{FF2B5EF4-FFF2-40B4-BE49-F238E27FC236}">
                  <a16:creationId xmlns:a16="http://schemas.microsoft.com/office/drawing/2014/main" id="{7D148B54-8844-439B-BCA3-74D1F117129B}"/>
                </a:ext>
              </a:extLst>
            </p:cNvPr>
            <p:cNvSpPr>
              <a:spLocks/>
            </p:cNvSpPr>
            <p:nvPr/>
          </p:nvSpPr>
          <p:spPr bwMode="auto">
            <a:xfrm>
              <a:off x="6572251" y="89154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21">
              <a:extLst>
                <a:ext uri="{FF2B5EF4-FFF2-40B4-BE49-F238E27FC236}">
                  <a16:creationId xmlns:a16="http://schemas.microsoft.com/office/drawing/2014/main" id="{407A0904-E73C-44DC-82CE-89D3FD390DF7}"/>
                </a:ext>
              </a:extLst>
            </p:cNvPr>
            <p:cNvSpPr>
              <a:spLocks/>
            </p:cNvSpPr>
            <p:nvPr/>
          </p:nvSpPr>
          <p:spPr bwMode="auto">
            <a:xfrm>
              <a:off x="6480176" y="90884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22">
              <a:extLst>
                <a:ext uri="{FF2B5EF4-FFF2-40B4-BE49-F238E27FC236}">
                  <a16:creationId xmlns:a16="http://schemas.microsoft.com/office/drawing/2014/main" id="{C08808BF-E4F9-456D-94B0-DAA26B01F6DD}"/>
                </a:ext>
              </a:extLst>
            </p:cNvPr>
            <p:cNvSpPr>
              <a:spLocks/>
            </p:cNvSpPr>
            <p:nvPr/>
          </p:nvSpPr>
          <p:spPr bwMode="auto">
            <a:xfrm>
              <a:off x="6518276" y="913923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223">
              <a:extLst>
                <a:ext uri="{FF2B5EF4-FFF2-40B4-BE49-F238E27FC236}">
                  <a16:creationId xmlns:a16="http://schemas.microsoft.com/office/drawing/2014/main" id="{633F8150-6A6B-45D1-95C5-B2D8DCBFCA0A}"/>
                </a:ext>
              </a:extLst>
            </p:cNvPr>
            <p:cNvSpPr>
              <a:spLocks/>
            </p:cNvSpPr>
            <p:nvPr/>
          </p:nvSpPr>
          <p:spPr bwMode="auto">
            <a:xfrm>
              <a:off x="6454776" y="9113838"/>
              <a:ext cx="6350" cy="3175"/>
            </a:xfrm>
            <a:custGeom>
              <a:avLst/>
              <a:gdLst>
                <a:gd name="T0" fmla="*/ 2 w 4"/>
                <a:gd name="T1" fmla="*/ 0 h 2"/>
                <a:gd name="T2" fmla="*/ 2 w 4"/>
                <a:gd name="T3" fmla="*/ 0 h 2"/>
                <a:gd name="T4" fmla="*/ 2 w 4"/>
                <a:gd name="T5" fmla="*/ 0 h 2"/>
                <a:gd name="T6" fmla="*/ 0 w 4"/>
                <a:gd name="T7" fmla="*/ 0 h 2"/>
                <a:gd name="T8" fmla="*/ 0 w 4"/>
                <a:gd name="T9" fmla="*/ 0 h 2"/>
                <a:gd name="T10" fmla="*/ 2 w 4"/>
                <a:gd name="T11" fmla="*/ 0 h 2"/>
                <a:gd name="T12" fmla="*/ 2 w 4"/>
                <a:gd name="T13" fmla="*/ 2 h 2"/>
                <a:gd name="T14" fmla="*/ 4 w 4"/>
                <a:gd name="T15" fmla="*/ 2 h 2"/>
                <a:gd name="T16" fmla="*/ 4 w 4"/>
                <a:gd name="T17" fmla="*/ 0 h 2"/>
                <a:gd name="T18" fmla="*/ 2 w 4"/>
                <a:gd name="T19" fmla="*/ 0 h 2"/>
                <a:gd name="T20" fmla="*/ 2 w 4"/>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2" y="0"/>
                  </a:moveTo>
                  <a:lnTo>
                    <a:pt x="2" y="0"/>
                  </a:lnTo>
                  <a:lnTo>
                    <a:pt x="2" y="0"/>
                  </a:lnTo>
                  <a:lnTo>
                    <a:pt x="0" y="0"/>
                  </a:lnTo>
                  <a:lnTo>
                    <a:pt x="0" y="0"/>
                  </a:lnTo>
                  <a:lnTo>
                    <a:pt x="2" y="0"/>
                  </a:lnTo>
                  <a:lnTo>
                    <a:pt x="2" y="2"/>
                  </a:lnTo>
                  <a:lnTo>
                    <a:pt x="4" y="2"/>
                  </a:lnTo>
                  <a:lnTo>
                    <a:pt x="4"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224">
              <a:extLst>
                <a:ext uri="{FF2B5EF4-FFF2-40B4-BE49-F238E27FC236}">
                  <a16:creationId xmlns:a16="http://schemas.microsoft.com/office/drawing/2014/main" id="{9D4C78CD-387E-444B-A7EA-471E4B047925}"/>
                </a:ext>
              </a:extLst>
            </p:cNvPr>
            <p:cNvSpPr>
              <a:spLocks/>
            </p:cNvSpPr>
            <p:nvPr/>
          </p:nvSpPr>
          <p:spPr bwMode="auto">
            <a:xfrm>
              <a:off x="5616576" y="7731125"/>
              <a:ext cx="3475038" cy="2452688"/>
            </a:xfrm>
            <a:custGeom>
              <a:avLst/>
              <a:gdLst>
                <a:gd name="T0" fmla="*/ 1939 w 2189"/>
                <a:gd name="T1" fmla="*/ 268 h 1545"/>
                <a:gd name="T2" fmla="*/ 1780 w 2189"/>
                <a:gd name="T3" fmla="*/ 222 h 1545"/>
                <a:gd name="T4" fmla="*/ 1652 w 2189"/>
                <a:gd name="T5" fmla="*/ 206 h 1545"/>
                <a:gd name="T6" fmla="*/ 1506 w 2189"/>
                <a:gd name="T7" fmla="*/ 152 h 1545"/>
                <a:gd name="T8" fmla="*/ 1312 w 2189"/>
                <a:gd name="T9" fmla="*/ 170 h 1545"/>
                <a:gd name="T10" fmla="*/ 1374 w 2189"/>
                <a:gd name="T11" fmla="*/ 92 h 1545"/>
                <a:gd name="T12" fmla="*/ 1290 w 2189"/>
                <a:gd name="T13" fmla="*/ 26 h 1545"/>
                <a:gd name="T14" fmla="*/ 1245 w 2189"/>
                <a:gd name="T15" fmla="*/ 36 h 1545"/>
                <a:gd name="T16" fmla="*/ 1189 w 2189"/>
                <a:gd name="T17" fmla="*/ 66 h 1545"/>
                <a:gd name="T18" fmla="*/ 1103 w 2189"/>
                <a:gd name="T19" fmla="*/ 102 h 1545"/>
                <a:gd name="T20" fmla="*/ 1093 w 2189"/>
                <a:gd name="T21" fmla="*/ 142 h 1545"/>
                <a:gd name="T22" fmla="*/ 1061 w 2189"/>
                <a:gd name="T23" fmla="*/ 200 h 1545"/>
                <a:gd name="T24" fmla="*/ 1051 w 2189"/>
                <a:gd name="T25" fmla="*/ 226 h 1545"/>
                <a:gd name="T26" fmla="*/ 995 w 2189"/>
                <a:gd name="T27" fmla="*/ 210 h 1545"/>
                <a:gd name="T28" fmla="*/ 967 w 2189"/>
                <a:gd name="T29" fmla="*/ 194 h 1545"/>
                <a:gd name="T30" fmla="*/ 981 w 2189"/>
                <a:gd name="T31" fmla="*/ 278 h 1545"/>
                <a:gd name="T32" fmla="*/ 969 w 2189"/>
                <a:gd name="T33" fmla="*/ 330 h 1545"/>
                <a:gd name="T34" fmla="*/ 917 w 2189"/>
                <a:gd name="T35" fmla="*/ 346 h 1545"/>
                <a:gd name="T36" fmla="*/ 943 w 2189"/>
                <a:gd name="T37" fmla="*/ 274 h 1545"/>
                <a:gd name="T38" fmla="*/ 903 w 2189"/>
                <a:gd name="T39" fmla="*/ 202 h 1545"/>
                <a:gd name="T40" fmla="*/ 909 w 2189"/>
                <a:gd name="T41" fmla="*/ 280 h 1545"/>
                <a:gd name="T42" fmla="*/ 891 w 2189"/>
                <a:gd name="T43" fmla="*/ 296 h 1545"/>
                <a:gd name="T44" fmla="*/ 831 w 2189"/>
                <a:gd name="T45" fmla="*/ 286 h 1545"/>
                <a:gd name="T46" fmla="*/ 705 w 2189"/>
                <a:gd name="T47" fmla="*/ 320 h 1545"/>
                <a:gd name="T48" fmla="*/ 647 w 2189"/>
                <a:gd name="T49" fmla="*/ 330 h 1545"/>
                <a:gd name="T50" fmla="*/ 596 w 2189"/>
                <a:gd name="T51" fmla="*/ 396 h 1545"/>
                <a:gd name="T52" fmla="*/ 550 w 2189"/>
                <a:gd name="T53" fmla="*/ 366 h 1545"/>
                <a:gd name="T54" fmla="*/ 586 w 2189"/>
                <a:gd name="T55" fmla="*/ 350 h 1545"/>
                <a:gd name="T56" fmla="*/ 550 w 2189"/>
                <a:gd name="T57" fmla="*/ 284 h 1545"/>
                <a:gd name="T58" fmla="*/ 360 w 2189"/>
                <a:gd name="T59" fmla="*/ 298 h 1545"/>
                <a:gd name="T60" fmla="*/ 246 w 2189"/>
                <a:gd name="T61" fmla="*/ 484 h 1545"/>
                <a:gd name="T62" fmla="*/ 372 w 2189"/>
                <a:gd name="T63" fmla="*/ 494 h 1545"/>
                <a:gd name="T64" fmla="*/ 484 w 2189"/>
                <a:gd name="T65" fmla="*/ 474 h 1545"/>
                <a:gd name="T66" fmla="*/ 310 w 2189"/>
                <a:gd name="T67" fmla="*/ 586 h 1545"/>
                <a:gd name="T68" fmla="*/ 162 w 2189"/>
                <a:gd name="T69" fmla="*/ 672 h 1545"/>
                <a:gd name="T70" fmla="*/ 120 w 2189"/>
                <a:gd name="T71" fmla="*/ 827 h 1545"/>
                <a:gd name="T72" fmla="*/ 352 w 2189"/>
                <a:gd name="T73" fmla="*/ 793 h 1545"/>
                <a:gd name="T74" fmla="*/ 330 w 2189"/>
                <a:gd name="T75" fmla="*/ 714 h 1545"/>
                <a:gd name="T76" fmla="*/ 418 w 2189"/>
                <a:gd name="T77" fmla="*/ 779 h 1545"/>
                <a:gd name="T78" fmla="*/ 536 w 2189"/>
                <a:gd name="T79" fmla="*/ 714 h 1545"/>
                <a:gd name="T80" fmla="*/ 578 w 2189"/>
                <a:gd name="T81" fmla="*/ 708 h 1545"/>
                <a:gd name="T82" fmla="*/ 490 w 2189"/>
                <a:gd name="T83" fmla="*/ 777 h 1545"/>
                <a:gd name="T84" fmla="*/ 532 w 2189"/>
                <a:gd name="T85" fmla="*/ 889 h 1545"/>
                <a:gd name="T86" fmla="*/ 218 w 2189"/>
                <a:gd name="T87" fmla="*/ 823 h 1545"/>
                <a:gd name="T88" fmla="*/ 10 w 2189"/>
                <a:gd name="T89" fmla="*/ 1081 h 1545"/>
                <a:gd name="T90" fmla="*/ 284 w 2189"/>
                <a:gd name="T91" fmla="*/ 1167 h 1545"/>
                <a:gd name="T92" fmla="*/ 388 w 2189"/>
                <a:gd name="T93" fmla="*/ 1537 h 1545"/>
                <a:gd name="T94" fmla="*/ 590 w 2189"/>
                <a:gd name="T95" fmla="*/ 1251 h 1545"/>
                <a:gd name="T96" fmla="*/ 606 w 2189"/>
                <a:gd name="T97" fmla="*/ 1057 h 1545"/>
                <a:gd name="T98" fmla="*/ 619 w 2189"/>
                <a:gd name="T99" fmla="*/ 1015 h 1545"/>
                <a:gd name="T100" fmla="*/ 707 w 2189"/>
                <a:gd name="T101" fmla="*/ 951 h 1545"/>
                <a:gd name="T102" fmla="*/ 923 w 2189"/>
                <a:gd name="T103" fmla="*/ 963 h 1545"/>
                <a:gd name="T104" fmla="*/ 1019 w 2189"/>
                <a:gd name="T105" fmla="*/ 1095 h 1545"/>
                <a:gd name="T106" fmla="*/ 1209 w 2189"/>
                <a:gd name="T107" fmla="*/ 1031 h 1545"/>
                <a:gd name="T108" fmla="*/ 1231 w 2189"/>
                <a:gd name="T109" fmla="*/ 1065 h 1545"/>
                <a:gd name="T110" fmla="*/ 1324 w 2189"/>
                <a:gd name="T111" fmla="*/ 985 h 1545"/>
                <a:gd name="T112" fmla="*/ 1450 w 2189"/>
                <a:gd name="T113" fmla="*/ 885 h 1545"/>
                <a:gd name="T114" fmla="*/ 1470 w 2189"/>
                <a:gd name="T115" fmla="*/ 766 h 1545"/>
                <a:gd name="T116" fmla="*/ 1550 w 2189"/>
                <a:gd name="T117" fmla="*/ 764 h 1545"/>
                <a:gd name="T118" fmla="*/ 1632 w 2189"/>
                <a:gd name="T119" fmla="*/ 550 h 1545"/>
                <a:gd name="T120" fmla="*/ 1874 w 2189"/>
                <a:gd name="T121" fmla="*/ 446 h 1545"/>
                <a:gd name="T122" fmla="*/ 1848 w 2189"/>
                <a:gd name="T123" fmla="*/ 618 h 1545"/>
                <a:gd name="T124" fmla="*/ 2049 w 2189"/>
                <a:gd name="T125" fmla="*/ 434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89" h="1545">
                  <a:moveTo>
                    <a:pt x="2177" y="348"/>
                  </a:moveTo>
                  <a:lnTo>
                    <a:pt x="2167" y="342"/>
                  </a:lnTo>
                  <a:lnTo>
                    <a:pt x="2161" y="336"/>
                  </a:lnTo>
                  <a:lnTo>
                    <a:pt x="2153" y="332"/>
                  </a:lnTo>
                  <a:lnTo>
                    <a:pt x="2149" y="336"/>
                  </a:lnTo>
                  <a:lnTo>
                    <a:pt x="2149" y="340"/>
                  </a:lnTo>
                  <a:lnTo>
                    <a:pt x="2151" y="346"/>
                  </a:lnTo>
                  <a:lnTo>
                    <a:pt x="2153" y="350"/>
                  </a:lnTo>
                  <a:lnTo>
                    <a:pt x="2149" y="352"/>
                  </a:lnTo>
                  <a:lnTo>
                    <a:pt x="2143" y="352"/>
                  </a:lnTo>
                  <a:lnTo>
                    <a:pt x="2139" y="342"/>
                  </a:lnTo>
                  <a:lnTo>
                    <a:pt x="2137" y="336"/>
                  </a:lnTo>
                  <a:lnTo>
                    <a:pt x="2135" y="328"/>
                  </a:lnTo>
                  <a:lnTo>
                    <a:pt x="2129" y="322"/>
                  </a:lnTo>
                  <a:lnTo>
                    <a:pt x="2119" y="316"/>
                  </a:lnTo>
                  <a:lnTo>
                    <a:pt x="2113" y="308"/>
                  </a:lnTo>
                  <a:lnTo>
                    <a:pt x="2107" y="308"/>
                  </a:lnTo>
                  <a:lnTo>
                    <a:pt x="2095" y="298"/>
                  </a:lnTo>
                  <a:lnTo>
                    <a:pt x="2085" y="288"/>
                  </a:lnTo>
                  <a:lnTo>
                    <a:pt x="2067" y="284"/>
                  </a:lnTo>
                  <a:lnTo>
                    <a:pt x="2055" y="278"/>
                  </a:lnTo>
                  <a:lnTo>
                    <a:pt x="2041" y="270"/>
                  </a:lnTo>
                  <a:lnTo>
                    <a:pt x="2029" y="268"/>
                  </a:lnTo>
                  <a:lnTo>
                    <a:pt x="2015" y="268"/>
                  </a:lnTo>
                  <a:lnTo>
                    <a:pt x="2005" y="264"/>
                  </a:lnTo>
                  <a:lnTo>
                    <a:pt x="1997" y="256"/>
                  </a:lnTo>
                  <a:lnTo>
                    <a:pt x="1985" y="256"/>
                  </a:lnTo>
                  <a:lnTo>
                    <a:pt x="1981" y="262"/>
                  </a:lnTo>
                  <a:lnTo>
                    <a:pt x="1981" y="264"/>
                  </a:lnTo>
                  <a:lnTo>
                    <a:pt x="1983" y="270"/>
                  </a:lnTo>
                  <a:lnTo>
                    <a:pt x="1987" y="274"/>
                  </a:lnTo>
                  <a:lnTo>
                    <a:pt x="1987" y="280"/>
                  </a:lnTo>
                  <a:lnTo>
                    <a:pt x="1985" y="284"/>
                  </a:lnTo>
                  <a:lnTo>
                    <a:pt x="1983" y="288"/>
                  </a:lnTo>
                  <a:lnTo>
                    <a:pt x="1977" y="292"/>
                  </a:lnTo>
                  <a:lnTo>
                    <a:pt x="1965" y="292"/>
                  </a:lnTo>
                  <a:lnTo>
                    <a:pt x="1961" y="286"/>
                  </a:lnTo>
                  <a:lnTo>
                    <a:pt x="1955" y="278"/>
                  </a:lnTo>
                  <a:lnTo>
                    <a:pt x="1953" y="272"/>
                  </a:lnTo>
                  <a:lnTo>
                    <a:pt x="1953" y="272"/>
                  </a:lnTo>
                  <a:lnTo>
                    <a:pt x="1953" y="268"/>
                  </a:lnTo>
                  <a:lnTo>
                    <a:pt x="1951" y="264"/>
                  </a:lnTo>
                  <a:lnTo>
                    <a:pt x="1951" y="264"/>
                  </a:lnTo>
                  <a:lnTo>
                    <a:pt x="1947" y="264"/>
                  </a:lnTo>
                  <a:lnTo>
                    <a:pt x="1941" y="264"/>
                  </a:lnTo>
                  <a:lnTo>
                    <a:pt x="1939" y="268"/>
                  </a:lnTo>
                  <a:lnTo>
                    <a:pt x="1939" y="272"/>
                  </a:lnTo>
                  <a:lnTo>
                    <a:pt x="1939" y="272"/>
                  </a:lnTo>
                  <a:lnTo>
                    <a:pt x="1935" y="274"/>
                  </a:lnTo>
                  <a:lnTo>
                    <a:pt x="1933" y="274"/>
                  </a:lnTo>
                  <a:lnTo>
                    <a:pt x="1927" y="272"/>
                  </a:lnTo>
                  <a:lnTo>
                    <a:pt x="1927" y="272"/>
                  </a:lnTo>
                  <a:lnTo>
                    <a:pt x="1927" y="272"/>
                  </a:lnTo>
                  <a:lnTo>
                    <a:pt x="1923" y="270"/>
                  </a:lnTo>
                  <a:lnTo>
                    <a:pt x="1923" y="270"/>
                  </a:lnTo>
                  <a:lnTo>
                    <a:pt x="1917" y="268"/>
                  </a:lnTo>
                  <a:lnTo>
                    <a:pt x="1907" y="268"/>
                  </a:lnTo>
                  <a:lnTo>
                    <a:pt x="1901" y="268"/>
                  </a:lnTo>
                  <a:lnTo>
                    <a:pt x="1901" y="268"/>
                  </a:lnTo>
                  <a:lnTo>
                    <a:pt x="1891" y="266"/>
                  </a:lnTo>
                  <a:lnTo>
                    <a:pt x="1885" y="270"/>
                  </a:lnTo>
                  <a:lnTo>
                    <a:pt x="1882" y="274"/>
                  </a:lnTo>
                  <a:lnTo>
                    <a:pt x="1876" y="272"/>
                  </a:lnTo>
                  <a:lnTo>
                    <a:pt x="1876" y="272"/>
                  </a:lnTo>
                  <a:lnTo>
                    <a:pt x="1874" y="272"/>
                  </a:lnTo>
                  <a:lnTo>
                    <a:pt x="1870" y="270"/>
                  </a:lnTo>
                  <a:lnTo>
                    <a:pt x="1870" y="270"/>
                  </a:lnTo>
                  <a:lnTo>
                    <a:pt x="1866" y="268"/>
                  </a:lnTo>
                  <a:lnTo>
                    <a:pt x="1864" y="266"/>
                  </a:lnTo>
                  <a:lnTo>
                    <a:pt x="1864" y="266"/>
                  </a:lnTo>
                  <a:lnTo>
                    <a:pt x="1864" y="256"/>
                  </a:lnTo>
                  <a:lnTo>
                    <a:pt x="1866" y="252"/>
                  </a:lnTo>
                  <a:lnTo>
                    <a:pt x="1866" y="248"/>
                  </a:lnTo>
                  <a:lnTo>
                    <a:pt x="1866" y="242"/>
                  </a:lnTo>
                  <a:lnTo>
                    <a:pt x="1858" y="236"/>
                  </a:lnTo>
                  <a:lnTo>
                    <a:pt x="1846" y="236"/>
                  </a:lnTo>
                  <a:lnTo>
                    <a:pt x="1834" y="234"/>
                  </a:lnTo>
                  <a:lnTo>
                    <a:pt x="1818" y="234"/>
                  </a:lnTo>
                  <a:lnTo>
                    <a:pt x="1806" y="234"/>
                  </a:lnTo>
                  <a:lnTo>
                    <a:pt x="1806" y="234"/>
                  </a:lnTo>
                  <a:lnTo>
                    <a:pt x="1800" y="234"/>
                  </a:lnTo>
                  <a:lnTo>
                    <a:pt x="1800" y="234"/>
                  </a:lnTo>
                  <a:lnTo>
                    <a:pt x="1798" y="234"/>
                  </a:lnTo>
                  <a:lnTo>
                    <a:pt x="1794" y="234"/>
                  </a:lnTo>
                  <a:lnTo>
                    <a:pt x="1794" y="234"/>
                  </a:lnTo>
                  <a:lnTo>
                    <a:pt x="1786" y="236"/>
                  </a:lnTo>
                  <a:lnTo>
                    <a:pt x="1784" y="236"/>
                  </a:lnTo>
                  <a:lnTo>
                    <a:pt x="1780" y="234"/>
                  </a:lnTo>
                  <a:lnTo>
                    <a:pt x="1780" y="234"/>
                  </a:lnTo>
                  <a:lnTo>
                    <a:pt x="1776" y="230"/>
                  </a:lnTo>
                  <a:lnTo>
                    <a:pt x="1774" y="224"/>
                  </a:lnTo>
                  <a:lnTo>
                    <a:pt x="1780" y="222"/>
                  </a:lnTo>
                  <a:lnTo>
                    <a:pt x="1780" y="222"/>
                  </a:lnTo>
                  <a:lnTo>
                    <a:pt x="1780" y="222"/>
                  </a:lnTo>
                  <a:lnTo>
                    <a:pt x="1780" y="218"/>
                  </a:lnTo>
                  <a:lnTo>
                    <a:pt x="1780" y="218"/>
                  </a:lnTo>
                  <a:lnTo>
                    <a:pt x="1776" y="214"/>
                  </a:lnTo>
                  <a:lnTo>
                    <a:pt x="1768" y="216"/>
                  </a:lnTo>
                  <a:lnTo>
                    <a:pt x="1758" y="214"/>
                  </a:lnTo>
                  <a:lnTo>
                    <a:pt x="1752" y="206"/>
                  </a:lnTo>
                  <a:lnTo>
                    <a:pt x="1754" y="202"/>
                  </a:lnTo>
                  <a:lnTo>
                    <a:pt x="1760" y="200"/>
                  </a:lnTo>
                  <a:lnTo>
                    <a:pt x="1762" y="198"/>
                  </a:lnTo>
                  <a:lnTo>
                    <a:pt x="1762" y="194"/>
                  </a:lnTo>
                  <a:lnTo>
                    <a:pt x="1756" y="192"/>
                  </a:lnTo>
                  <a:lnTo>
                    <a:pt x="1754" y="192"/>
                  </a:lnTo>
                  <a:lnTo>
                    <a:pt x="1750" y="190"/>
                  </a:lnTo>
                  <a:lnTo>
                    <a:pt x="1746" y="190"/>
                  </a:lnTo>
                  <a:lnTo>
                    <a:pt x="1742" y="190"/>
                  </a:lnTo>
                  <a:lnTo>
                    <a:pt x="1736" y="190"/>
                  </a:lnTo>
                  <a:lnTo>
                    <a:pt x="1728" y="190"/>
                  </a:lnTo>
                  <a:lnTo>
                    <a:pt x="1720" y="188"/>
                  </a:lnTo>
                  <a:lnTo>
                    <a:pt x="1712" y="186"/>
                  </a:lnTo>
                  <a:lnTo>
                    <a:pt x="1710" y="184"/>
                  </a:lnTo>
                  <a:lnTo>
                    <a:pt x="1710" y="184"/>
                  </a:lnTo>
                  <a:lnTo>
                    <a:pt x="1706" y="182"/>
                  </a:lnTo>
                  <a:lnTo>
                    <a:pt x="1700" y="180"/>
                  </a:lnTo>
                  <a:lnTo>
                    <a:pt x="1700" y="180"/>
                  </a:lnTo>
                  <a:lnTo>
                    <a:pt x="1696" y="180"/>
                  </a:lnTo>
                  <a:lnTo>
                    <a:pt x="1694" y="180"/>
                  </a:lnTo>
                  <a:lnTo>
                    <a:pt x="1694" y="180"/>
                  </a:lnTo>
                  <a:lnTo>
                    <a:pt x="1688" y="182"/>
                  </a:lnTo>
                  <a:lnTo>
                    <a:pt x="1686" y="184"/>
                  </a:lnTo>
                  <a:lnTo>
                    <a:pt x="1680" y="182"/>
                  </a:lnTo>
                  <a:lnTo>
                    <a:pt x="1678" y="178"/>
                  </a:lnTo>
                  <a:lnTo>
                    <a:pt x="1674" y="176"/>
                  </a:lnTo>
                  <a:lnTo>
                    <a:pt x="1670" y="178"/>
                  </a:lnTo>
                  <a:lnTo>
                    <a:pt x="1668" y="182"/>
                  </a:lnTo>
                  <a:lnTo>
                    <a:pt x="1666" y="188"/>
                  </a:lnTo>
                  <a:lnTo>
                    <a:pt x="1662" y="188"/>
                  </a:lnTo>
                  <a:lnTo>
                    <a:pt x="1662" y="188"/>
                  </a:lnTo>
                  <a:lnTo>
                    <a:pt x="1660" y="188"/>
                  </a:lnTo>
                  <a:lnTo>
                    <a:pt x="1660" y="192"/>
                  </a:lnTo>
                  <a:lnTo>
                    <a:pt x="1660" y="192"/>
                  </a:lnTo>
                  <a:lnTo>
                    <a:pt x="1658" y="198"/>
                  </a:lnTo>
                  <a:lnTo>
                    <a:pt x="1656" y="202"/>
                  </a:lnTo>
                  <a:lnTo>
                    <a:pt x="1656" y="202"/>
                  </a:lnTo>
                  <a:lnTo>
                    <a:pt x="1652" y="206"/>
                  </a:lnTo>
                  <a:lnTo>
                    <a:pt x="1652" y="212"/>
                  </a:lnTo>
                  <a:lnTo>
                    <a:pt x="1650" y="216"/>
                  </a:lnTo>
                  <a:lnTo>
                    <a:pt x="1646" y="220"/>
                  </a:lnTo>
                  <a:lnTo>
                    <a:pt x="1640" y="222"/>
                  </a:lnTo>
                  <a:lnTo>
                    <a:pt x="1638" y="222"/>
                  </a:lnTo>
                  <a:lnTo>
                    <a:pt x="1628" y="220"/>
                  </a:lnTo>
                  <a:lnTo>
                    <a:pt x="1622" y="216"/>
                  </a:lnTo>
                  <a:lnTo>
                    <a:pt x="1614" y="212"/>
                  </a:lnTo>
                  <a:lnTo>
                    <a:pt x="1606" y="212"/>
                  </a:lnTo>
                  <a:lnTo>
                    <a:pt x="1602" y="214"/>
                  </a:lnTo>
                  <a:lnTo>
                    <a:pt x="1594" y="216"/>
                  </a:lnTo>
                  <a:lnTo>
                    <a:pt x="1588" y="214"/>
                  </a:lnTo>
                  <a:lnTo>
                    <a:pt x="1582" y="208"/>
                  </a:lnTo>
                  <a:lnTo>
                    <a:pt x="1576" y="204"/>
                  </a:lnTo>
                  <a:lnTo>
                    <a:pt x="1572" y="206"/>
                  </a:lnTo>
                  <a:lnTo>
                    <a:pt x="1570" y="210"/>
                  </a:lnTo>
                  <a:lnTo>
                    <a:pt x="1568" y="218"/>
                  </a:lnTo>
                  <a:lnTo>
                    <a:pt x="1570" y="224"/>
                  </a:lnTo>
                  <a:lnTo>
                    <a:pt x="1570" y="226"/>
                  </a:lnTo>
                  <a:lnTo>
                    <a:pt x="1572" y="230"/>
                  </a:lnTo>
                  <a:lnTo>
                    <a:pt x="1568" y="234"/>
                  </a:lnTo>
                  <a:lnTo>
                    <a:pt x="1566" y="238"/>
                  </a:lnTo>
                  <a:lnTo>
                    <a:pt x="1560" y="240"/>
                  </a:lnTo>
                  <a:lnTo>
                    <a:pt x="1552" y="236"/>
                  </a:lnTo>
                  <a:lnTo>
                    <a:pt x="1546" y="234"/>
                  </a:lnTo>
                  <a:lnTo>
                    <a:pt x="1540" y="224"/>
                  </a:lnTo>
                  <a:lnTo>
                    <a:pt x="1538" y="218"/>
                  </a:lnTo>
                  <a:lnTo>
                    <a:pt x="1532" y="208"/>
                  </a:lnTo>
                  <a:lnTo>
                    <a:pt x="1532" y="200"/>
                  </a:lnTo>
                  <a:lnTo>
                    <a:pt x="1536" y="196"/>
                  </a:lnTo>
                  <a:lnTo>
                    <a:pt x="1540" y="194"/>
                  </a:lnTo>
                  <a:lnTo>
                    <a:pt x="1542" y="190"/>
                  </a:lnTo>
                  <a:lnTo>
                    <a:pt x="1544" y="186"/>
                  </a:lnTo>
                  <a:lnTo>
                    <a:pt x="1544" y="180"/>
                  </a:lnTo>
                  <a:lnTo>
                    <a:pt x="1544" y="174"/>
                  </a:lnTo>
                  <a:lnTo>
                    <a:pt x="1544" y="168"/>
                  </a:lnTo>
                  <a:lnTo>
                    <a:pt x="1542" y="164"/>
                  </a:lnTo>
                  <a:lnTo>
                    <a:pt x="1538" y="162"/>
                  </a:lnTo>
                  <a:lnTo>
                    <a:pt x="1526" y="164"/>
                  </a:lnTo>
                  <a:lnTo>
                    <a:pt x="1520" y="160"/>
                  </a:lnTo>
                  <a:lnTo>
                    <a:pt x="1518" y="160"/>
                  </a:lnTo>
                  <a:lnTo>
                    <a:pt x="1514" y="158"/>
                  </a:lnTo>
                  <a:lnTo>
                    <a:pt x="1508" y="154"/>
                  </a:lnTo>
                  <a:lnTo>
                    <a:pt x="1508" y="154"/>
                  </a:lnTo>
                  <a:lnTo>
                    <a:pt x="1508" y="152"/>
                  </a:lnTo>
                  <a:lnTo>
                    <a:pt x="1506" y="152"/>
                  </a:lnTo>
                  <a:lnTo>
                    <a:pt x="1504" y="150"/>
                  </a:lnTo>
                  <a:lnTo>
                    <a:pt x="1504" y="150"/>
                  </a:lnTo>
                  <a:lnTo>
                    <a:pt x="1500" y="152"/>
                  </a:lnTo>
                  <a:lnTo>
                    <a:pt x="1494" y="150"/>
                  </a:lnTo>
                  <a:lnTo>
                    <a:pt x="1490" y="148"/>
                  </a:lnTo>
                  <a:lnTo>
                    <a:pt x="1484" y="148"/>
                  </a:lnTo>
                  <a:lnTo>
                    <a:pt x="1480" y="150"/>
                  </a:lnTo>
                  <a:lnTo>
                    <a:pt x="1476" y="152"/>
                  </a:lnTo>
                  <a:lnTo>
                    <a:pt x="1476" y="156"/>
                  </a:lnTo>
                  <a:lnTo>
                    <a:pt x="1478" y="160"/>
                  </a:lnTo>
                  <a:lnTo>
                    <a:pt x="1478" y="166"/>
                  </a:lnTo>
                  <a:lnTo>
                    <a:pt x="1476" y="172"/>
                  </a:lnTo>
                  <a:lnTo>
                    <a:pt x="1472" y="174"/>
                  </a:lnTo>
                  <a:lnTo>
                    <a:pt x="1462" y="174"/>
                  </a:lnTo>
                  <a:lnTo>
                    <a:pt x="1448" y="174"/>
                  </a:lnTo>
                  <a:lnTo>
                    <a:pt x="1440" y="172"/>
                  </a:lnTo>
                  <a:lnTo>
                    <a:pt x="1428" y="170"/>
                  </a:lnTo>
                  <a:lnTo>
                    <a:pt x="1426" y="168"/>
                  </a:lnTo>
                  <a:lnTo>
                    <a:pt x="1424" y="164"/>
                  </a:lnTo>
                  <a:lnTo>
                    <a:pt x="1422" y="158"/>
                  </a:lnTo>
                  <a:lnTo>
                    <a:pt x="1414" y="154"/>
                  </a:lnTo>
                  <a:lnTo>
                    <a:pt x="1410" y="152"/>
                  </a:lnTo>
                  <a:lnTo>
                    <a:pt x="1404" y="152"/>
                  </a:lnTo>
                  <a:lnTo>
                    <a:pt x="1402" y="152"/>
                  </a:lnTo>
                  <a:lnTo>
                    <a:pt x="1398" y="152"/>
                  </a:lnTo>
                  <a:lnTo>
                    <a:pt x="1392" y="152"/>
                  </a:lnTo>
                  <a:lnTo>
                    <a:pt x="1386" y="152"/>
                  </a:lnTo>
                  <a:lnTo>
                    <a:pt x="1382" y="154"/>
                  </a:lnTo>
                  <a:lnTo>
                    <a:pt x="1380" y="158"/>
                  </a:lnTo>
                  <a:lnTo>
                    <a:pt x="1380" y="158"/>
                  </a:lnTo>
                  <a:lnTo>
                    <a:pt x="1378" y="162"/>
                  </a:lnTo>
                  <a:lnTo>
                    <a:pt x="1374" y="162"/>
                  </a:lnTo>
                  <a:lnTo>
                    <a:pt x="1366" y="158"/>
                  </a:lnTo>
                  <a:lnTo>
                    <a:pt x="1362" y="152"/>
                  </a:lnTo>
                  <a:lnTo>
                    <a:pt x="1362" y="142"/>
                  </a:lnTo>
                  <a:lnTo>
                    <a:pt x="1360" y="136"/>
                  </a:lnTo>
                  <a:lnTo>
                    <a:pt x="1348" y="138"/>
                  </a:lnTo>
                  <a:lnTo>
                    <a:pt x="1348" y="142"/>
                  </a:lnTo>
                  <a:lnTo>
                    <a:pt x="1342" y="148"/>
                  </a:lnTo>
                  <a:lnTo>
                    <a:pt x="1342" y="156"/>
                  </a:lnTo>
                  <a:lnTo>
                    <a:pt x="1332" y="162"/>
                  </a:lnTo>
                  <a:lnTo>
                    <a:pt x="1332" y="162"/>
                  </a:lnTo>
                  <a:lnTo>
                    <a:pt x="1324" y="164"/>
                  </a:lnTo>
                  <a:lnTo>
                    <a:pt x="1314" y="168"/>
                  </a:lnTo>
                  <a:lnTo>
                    <a:pt x="1314" y="168"/>
                  </a:lnTo>
                  <a:lnTo>
                    <a:pt x="1312" y="170"/>
                  </a:lnTo>
                  <a:lnTo>
                    <a:pt x="1312" y="170"/>
                  </a:lnTo>
                  <a:lnTo>
                    <a:pt x="1306" y="172"/>
                  </a:lnTo>
                  <a:lnTo>
                    <a:pt x="1306" y="172"/>
                  </a:lnTo>
                  <a:lnTo>
                    <a:pt x="1298" y="174"/>
                  </a:lnTo>
                  <a:lnTo>
                    <a:pt x="1298" y="174"/>
                  </a:lnTo>
                  <a:lnTo>
                    <a:pt x="1292" y="178"/>
                  </a:lnTo>
                  <a:lnTo>
                    <a:pt x="1292" y="178"/>
                  </a:lnTo>
                  <a:lnTo>
                    <a:pt x="1286" y="182"/>
                  </a:lnTo>
                  <a:lnTo>
                    <a:pt x="1286" y="182"/>
                  </a:lnTo>
                  <a:lnTo>
                    <a:pt x="1282" y="180"/>
                  </a:lnTo>
                  <a:lnTo>
                    <a:pt x="1280" y="180"/>
                  </a:lnTo>
                  <a:lnTo>
                    <a:pt x="1278" y="176"/>
                  </a:lnTo>
                  <a:lnTo>
                    <a:pt x="1280" y="174"/>
                  </a:lnTo>
                  <a:lnTo>
                    <a:pt x="1282" y="170"/>
                  </a:lnTo>
                  <a:lnTo>
                    <a:pt x="1286" y="170"/>
                  </a:lnTo>
                  <a:lnTo>
                    <a:pt x="1288" y="168"/>
                  </a:lnTo>
                  <a:lnTo>
                    <a:pt x="1290" y="166"/>
                  </a:lnTo>
                  <a:lnTo>
                    <a:pt x="1294" y="164"/>
                  </a:lnTo>
                  <a:lnTo>
                    <a:pt x="1300" y="160"/>
                  </a:lnTo>
                  <a:lnTo>
                    <a:pt x="1300" y="158"/>
                  </a:lnTo>
                  <a:lnTo>
                    <a:pt x="1302" y="152"/>
                  </a:lnTo>
                  <a:lnTo>
                    <a:pt x="1302" y="152"/>
                  </a:lnTo>
                  <a:lnTo>
                    <a:pt x="1308" y="150"/>
                  </a:lnTo>
                  <a:lnTo>
                    <a:pt x="1310" y="148"/>
                  </a:lnTo>
                  <a:lnTo>
                    <a:pt x="1314" y="146"/>
                  </a:lnTo>
                  <a:lnTo>
                    <a:pt x="1318" y="142"/>
                  </a:lnTo>
                  <a:lnTo>
                    <a:pt x="1322" y="140"/>
                  </a:lnTo>
                  <a:lnTo>
                    <a:pt x="1324" y="136"/>
                  </a:lnTo>
                  <a:lnTo>
                    <a:pt x="1326" y="134"/>
                  </a:lnTo>
                  <a:lnTo>
                    <a:pt x="1326" y="132"/>
                  </a:lnTo>
                  <a:lnTo>
                    <a:pt x="1326" y="132"/>
                  </a:lnTo>
                  <a:lnTo>
                    <a:pt x="1334" y="128"/>
                  </a:lnTo>
                  <a:lnTo>
                    <a:pt x="1334" y="128"/>
                  </a:lnTo>
                  <a:lnTo>
                    <a:pt x="1342" y="124"/>
                  </a:lnTo>
                  <a:lnTo>
                    <a:pt x="1342" y="124"/>
                  </a:lnTo>
                  <a:lnTo>
                    <a:pt x="1346" y="120"/>
                  </a:lnTo>
                  <a:lnTo>
                    <a:pt x="1346" y="120"/>
                  </a:lnTo>
                  <a:lnTo>
                    <a:pt x="1350" y="116"/>
                  </a:lnTo>
                  <a:lnTo>
                    <a:pt x="1350" y="116"/>
                  </a:lnTo>
                  <a:lnTo>
                    <a:pt x="1354" y="112"/>
                  </a:lnTo>
                  <a:lnTo>
                    <a:pt x="1356" y="108"/>
                  </a:lnTo>
                  <a:lnTo>
                    <a:pt x="1358" y="104"/>
                  </a:lnTo>
                  <a:lnTo>
                    <a:pt x="1364" y="100"/>
                  </a:lnTo>
                  <a:lnTo>
                    <a:pt x="1366" y="98"/>
                  </a:lnTo>
                  <a:lnTo>
                    <a:pt x="1370" y="94"/>
                  </a:lnTo>
                  <a:lnTo>
                    <a:pt x="1374" y="92"/>
                  </a:lnTo>
                  <a:lnTo>
                    <a:pt x="1376" y="88"/>
                  </a:lnTo>
                  <a:lnTo>
                    <a:pt x="1376" y="84"/>
                  </a:lnTo>
                  <a:lnTo>
                    <a:pt x="1376" y="78"/>
                  </a:lnTo>
                  <a:lnTo>
                    <a:pt x="1374" y="74"/>
                  </a:lnTo>
                  <a:lnTo>
                    <a:pt x="1374" y="68"/>
                  </a:lnTo>
                  <a:lnTo>
                    <a:pt x="1374" y="62"/>
                  </a:lnTo>
                  <a:lnTo>
                    <a:pt x="1372" y="60"/>
                  </a:lnTo>
                  <a:lnTo>
                    <a:pt x="1370" y="56"/>
                  </a:lnTo>
                  <a:lnTo>
                    <a:pt x="1368" y="54"/>
                  </a:lnTo>
                  <a:lnTo>
                    <a:pt x="1366" y="52"/>
                  </a:lnTo>
                  <a:lnTo>
                    <a:pt x="1362" y="48"/>
                  </a:lnTo>
                  <a:lnTo>
                    <a:pt x="1360" y="44"/>
                  </a:lnTo>
                  <a:lnTo>
                    <a:pt x="1356" y="42"/>
                  </a:lnTo>
                  <a:lnTo>
                    <a:pt x="1356" y="40"/>
                  </a:lnTo>
                  <a:lnTo>
                    <a:pt x="1352" y="38"/>
                  </a:lnTo>
                  <a:lnTo>
                    <a:pt x="1352" y="38"/>
                  </a:lnTo>
                  <a:lnTo>
                    <a:pt x="1350" y="36"/>
                  </a:lnTo>
                  <a:lnTo>
                    <a:pt x="1346" y="36"/>
                  </a:lnTo>
                  <a:lnTo>
                    <a:pt x="1342" y="36"/>
                  </a:lnTo>
                  <a:lnTo>
                    <a:pt x="1338" y="36"/>
                  </a:lnTo>
                  <a:lnTo>
                    <a:pt x="1334" y="34"/>
                  </a:lnTo>
                  <a:lnTo>
                    <a:pt x="1330" y="34"/>
                  </a:lnTo>
                  <a:lnTo>
                    <a:pt x="1324" y="34"/>
                  </a:lnTo>
                  <a:lnTo>
                    <a:pt x="1322" y="38"/>
                  </a:lnTo>
                  <a:lnTo>
                    <a:pt x="1318" y="40"/>
                  </a:lnTo>
                  <a:lnTo>
                    <a:pt x="1316" y="42"/>
                  </a:lnTo>
                  <a:lnTo>
                    <a:pt x="1310" y="46"/>
                  </a:lnTo>
                  <a:lnTo>
                    <a:pt x="1306" y="46"/>
                  </a:lnTo>
                  <a:lnTo>
                    <a:pt x="1300" y="44"/>
                  </a:lnTo>
                  <a:lnTo>
                    <a:pt x="1300" y="40"/>
                  </a:lnTo>
                  <a:lnTo>
                    <a:pt x="1302" y="38"/>
                  </a:lnTo>
                  <a:lnTo>
                    <a:pt x="1304" y="36"/>
                  </a:lnTo>
                  <a:lnTo>
                    <a:pt x="1308" y="32"/>
                  </a:lnTo>
                  <a:lnTo>
                    <a:pt x="1308" y="30"/>
                  </a:lnTo>
                  <a:lnTo>
                    <a:pt x="1308" y="30"/>
                  </a:lnTo>
                  <a:lnTo>
                    <a:pt x="1310" y="26"/>
                  </a:lnTo>
                  <a:lnTo>
                    <a:pt x="1308" y="24"/>
                  </a:lnTo>
                  <a:lnTo>
                    <a:pt x="1308" y="22"/>
                  </a:lnTo>
                  <a:lnTo>
                    <a:pt x="1308" y="20"/>
                  </a:lnTo>
                  <a:lnTo>
                    <a:pt x="1306" y="20"/>
                  </a:lnTo>
                  <a:lnTo>
                    <a:pt x="1304" y="20"/>
                  </a:lnTo>
                  <a:lnTo>
                    <a:pt x="1302" y="20"/>
                  </a:lnTo>
                  <a:lnTo>
                    <a:pt x="1300" y="22"/>
                  </a:lnTo>
                  <a:lnTo>
                    <a:pt x="1298" y="24"/>
                  </a:lnTo>
                  <a:lnTo>
                    <a:pt x="1294" y="24"/>
                  </a:lnTo>
                  <a:lnTo>
                    <a:pt x="1290" y="26"/>
                  </a:lnTo>
                  <a:lnTo>
                    <a:pt x="1284" y="24"/>
                  </a:lnTo>
                  <a:lnTo>
                    <a:pt x="1282" y="24"/>
                  </a:lnTo>
                  <a:lnTo>
                    <a:pt x="1278" y="24"/>
                  </a:lnTo>
                  <a:lnTo>
                    <a:pt x="1278" y="20"/>
                  </a:lnTo>
                  <a:lnTo>
                    <a:pt x="1278" y="18"/>
                  </a:lnTo>
                  <a:lnTo>
                    <a:pt x="1280" y="16"/>
                  </a:lnTo>
                  <a:lnTo>
                    <a:pt x="1282" y="16"/>
                  </a:lnTo>
                  <a:lnTo>
                    <a:pt x="1286" y="14"/>
                  </a:lnTo>
                  <a:lnTo>
                    <a:pt x="1288" y="12"/>
                  </a:lnTo>
                  <a:lnTo>
                    <a:pt x="1290" y="10"/>
                  </a:lnTo>
                  <a:lnTo>
                    <a:pt x="1292" y="8"/>
                  </a:lnTo>
                  <a:lnTo>
                    <a:pt x="1290" y="4"/>
                  </a:lnTo>
                  <a:lnTo>
                    <a:pt x="1290" y="2"/>
                  </a:lnTo>
                  <a:lnTo>
                    <a:pt x="1288" y="2"/>
                  </a:lnTo>
                  <a:lnTo>
                    <a:pt x="1286" y="2"/>
                  </a:lnTo>
                  <a:lnTo>
                    <a:pt x="1282" y="2"/>
                  </a:lnTo>
                  <a:lnTo>
                    <a:pt x="1280" y="0"/>
                  </a:lnTo>
                  <a:lnTo>
                    <a:pt x="1278" y="0"/>
                  </a:lnTo>
                  <a:lnTo>
                    <a:pt x="1276" y="0"/>
                  </a:lnTo>
                  <a:lnTo>
                    <a:pt x="1274" y="0"/>
                  </a:lnTo>
                  <a:lnTo>
                    <a:pt x="1272" y="0"/>
                  </a:lnTo>
                  <a:lnTo>
                    <a:pt x="1270" y="0"/>
                  </a:lnTo>
                  <a:lnTo>
                    <a:pt x="1268" y="0"/>
                  </a:lnTo>
                  <a:lnTo>
                    <a:pt x="1266" y="0"/>
                  </a:lnTo>
                  <a:lnTo>
                    <a:pt x="1266" y="2"/>
                  </a:lnTo>
                  <a:lnTo>
                    <a:pt x="1266" y="4"/>
                  </a:lnTo>
                  <a:lnTo>
                    <a:pt x="1264" y="2"/>
                  </a:lnTo>
                  <a:lnTo>
                    <a:pt x="1262" y="2"/>
                  </a:lnTo>
                  <a:lnTo>
                    <a:pt x="1260" y="4"/>
                  </a:lnTo>
                  <a:lnTo>
                    <a:pt x="1258" y="6"/>
                  </a:lnTo>
                  <a:lnTo>
                    <a:pt x="1258" y="8"/>
                  </a:lnTo>
                  <a:lnTo>
                    <a:pt x="1256" y="10"/>
                  </a:lnTo>
                  <a:lnTo>
                    <a:pt x="1254" y="12"/>
                  </a:lnTo>
                  <a:lnTo>
                    <a:pt x="1254" y="16"/>
                  </a:lnTo>
                  <a:lnTo>
                    <a:pt x="1251" y="16"/>
                  </a:lnTo>
                  <a:lnTo>
                    <a:pt x="1249" y="18"/>
                  </a:lnTo>
                  <a:lnTo>
                    <a:pt x="1251" y="20"/>
                  </a:lnTo>
                  <a:lnTo>
                    <a:pt x="1249" y="22"/>
                  </a:lnTo>
                  <a:lnTo>
                    <a:pt x="1247" y="22"/>
                  </a:lnTo>
                  <a:lnTo>
                    <a:pt x="1245" y="24"/>
                  </a:lnTo>
                  <a:lnTo>
                    <a:pt x="1243" y="26"/>
                  </a:lnTo>
                  <a:lnTo>
                    <a:pt x="1245" y="28"/>
                  </a:lnTo>
                  <a:lnTo>
                    <a:pt x="1245" y="30"/>
                  </a:lnTo>
                  <a:lnTo>
                    <a:pt x="1247" y="32"/>
                  </a:lnTo>
                  <a:lnTo>
                    <a:pt x="1245" y="36"/>
                  </a:lnTo>
                  <a:lnTo>
                    <a:pt x="1245" y="36"/>
                  </a:lnTo>
                  <a:lnTo>
                    <a:pt x="1243" y="38"/>
                  </a:lnTo>
                  <a:lnTo>
                    <a:pt x="1243" y="38"/>
                  </a:lnTo>
                  <a:lnTo>
                    <a:pt x="1243" y="40"/>
                  </a:lnTo>
                  <a:lnTo>
                    <a:pt x="1243" y="40"/>
                  </a:lnTo>
                  <a:lnTo>
                    <a:pt x="1241" y="42"/>
                  </a:lnTo>
                  <a:lnTo>
                    <a:pt x="1239" y="42"/>
                  </a:lnTo>
                  <a:lnTo>
                    <a:pt x="1237" y="42"/>
                  </a:lnTo>
                  <a:lnTo>
                    <a:pt x="1235" y="42"/>
                  </a:lnTo>
                  <a:lnTo>
                    <a:pt x="1235" y="40"/>
                  </a:lnTo>
                  <a:lnTo>
                    <a:pt x="1233" y="40"/>
                  </a:lnTo>
                  <a:lnTo>
                    <a:pt x="1233" y="38"/>
                  </a:lnTo>
                  <a:lnTo>
                    <a:pt x="1233" y="38"/>
                  </a:lnTo>
                  <a:lnTo>
                    <a:pt x="1229" y="38"/>
                  </a:lnTo>
                  <a:lnTo>
                    <a:pt x="1227" y="40"/>
                  </a:lnTo>
                  <a:lnTo>
                    <a:pt x="1227" y="42"/>
                  </a:lnTo>
                  <a:lnTo>
                    <a:pt x="1225" y="44"/>
                  </a:lnTo>
                  <a:lnTo>
                    <a:pt x="1225" y="48"/>
                  </a:lnTo>
                  <a:lnTo>
                    <a:pt x="1227" y="50"/>
                  </a:lnTo>
                  <a:lnTo>
                    <a:pt x="1229" y="52"/>
                  </a:lnTo>
                  <a:lnTo>
                    <a:pt x="1233" y="52"/>
                  </a:lnTo>
                  <a:lnTo>
                    <a:pt x="1235" y="56"/>
                  </a:lnTo>
                  <a:lnTo>
                    <a:pt x="1235" y="58"/>
                  </a:lnTo>
                  <a:lnTo>
                    <a:pt x="1233" y="60"/>
                  </a:lnTo>
                  <a:lnTo>
                    <a:pt x="1231" y="60"/>
                  </a:lnTo>
                  <a:lnTo>
                    <a:pt x="1229" y="60"/>
                  </a:lnTo>
                  <a:lnTo>
                    <a:pt x="1227" y="60"/>
                  </a:lnTo>
                  <a:lnTo>
                    <a:pt x="1225" y="60"/>
                  </a:lnTo>
                  <a:lnTo>
                    <a:pt x="1223" y="58"/>
                  </a:lnTo>
                  <a:lnTo>
                    <a:pt x="1221" y="56"/>
                  </a:lnTo>
                  <a:lnTo>
                    <a:pt x="1221" y="56"/>
                  </a:lnTo>
                  <a:lnTo>
                    <a:pt x="1219" y="56"/>
                  </a:lnTo>
                  <a:lnTo>
                    <a:pt x="1217" y="56"/>
                  </a:lnTo>
                  <a:lnTo>
                    <a:pt x="1215" y="56"/>
                  </a:lnTo>
                  <a:lnTo>
                    <a:pt x="1213" y="58"/>
                  </a:lnTo>
                  <a:lnTo>
                    <a:pt x="1211" y="60"/>
                  </a:lnTo>
                  <a:lnTo>
                    <a:pt x="1209" y="62"/>
                  </a:lnTo>
                  <a:lnTo>
                    <a:pt x="1207" y="62"/>
                  </a:lnTo>
                  <a:lnTo>
                    <a:pt x="1203" y="62"/>
                  </a:lnTo>
                  <a:lnTo>
                    <a:pt x="1201" y="64"/>
                  </a:lnTo>
                  <a:lnTo>
                    <a:pt x="1201" y="64"/>
                  </a:lnTo>
                  <a:lnTo>
                    <a:pt x="1201" y="68"/>
                  </a:lnTo>
                  <a:lnTo>
                    <a:pt x="1199" y="68"/>
                  </a:lnTo>
                  <a:lnTo>
                    <a:pt x="1193" y="68"/>
                  </a:lnTo>
                  <a:lnTo>
                    <a:pt x="1191" y="68"/>
                  </a:lnTo>
                  <a:lnTo>
                    <a:pt x="1191" y="68"/>
                  </a:lnTo>
                  <a:lnTo>
                    <a:pt x="1189" y="66"/>
                  </a:lnTo>
                  <a:lnTo>
                    <a:pt x="1189" y="66"/>
                  </a:lnTo>
                  <a:lnTo>
                    <a:pt x="1187" y="66"/>
                  </a:lnTo>
                  <a:lnTo>
                    <a:pt x="1187" y="64"/>
                  </a:lnTo>
                  <a:lnTo>
                    <a:pt x="1185" y="64"/>
                  </a:lnTo>
                  <a:lnTo>
                    <a:pt x="1181" y="64"/>
                  </a:lnTo>
                  <a:lnTo>
                    <a:pt x="1177" y="64"/>
                  </a:lnTo>
                  <a:lnTo>
                    <a:pt x="1177" y="64"/>
                  </a:lnTo>
                  <a:lnTo>
                    <a:pt x="1171" y="64"/>
                  </a:lnTo>
                  <a:lnTo>
                    <a:pt x="1169" y="62"/>
                  </a:lnTo>
                  <a:lnTo>
                    <a:pt x="1165" y="64"/>
                  </a:lnTo>
                  <a:lnTo>
                    <a:pt x="1163" y="66"/>
                  </a:lnTo>
                  <a:lnTo>
                    <a:pt x="1161" y="68"/>
                  </a:lnTo>
                  <a:lnTo>
                    <a:pt x="1161" y="70"/>
                  </a:lnTo>
                  <a:lnTo>
                    <a:pt x="1159" y="70"/>
                  </a:lnTo>
                  <a:lnTo>
                    <a:pt x="1159" y="72"/>
                  </a:lnTo>
                  <a:lnTo>
                    <a:pt x="1157" y="72"/>
                  </a:lnTo>
                  <a:lnTo>
                    <a:pt x="1157" y="72"/>
                  </a:lnTo>
                  <a:lnTo>
                    <a:pt x="1151" y="72"/>
                  </a:lnTo>
                  <a:lnTo>
                    <a:pt x="1147" y="72"/>
                  </a:lnTo>
                  <a:lnTo>
                    <a:pt x="1147" y="74"/>
                  </a:lnTo>
                  <a:lnTo>
                    <a:pt x="1143" y="78"/>
                  </a:lnTo>
                  <a:lnTo>
                    <a:pt x="1141" y="78"/>
                  </a:lnTo>
                  <a:lnTo>
                    <a:pt x="1139" y="78"/>
                  </a:lnTo>
                  <a:lnTo>
                    <a:pt x="1137" y="80"/>
                  </a:lnTo>
                  <a:lnTo>
                    <a:pt x="1135" y="78"/>
                  </a:lnTo>
                  <a:lnTo>
                    <a:pt x="1131" y="80"/>
                  </a:lnTo>
                  <a:lnTo>
                    <a:pt x="1131" y="82"/>
                  </a:lnTo>
                  <a:lnTo>
                    <a:pt x="1129" y="84"/>
                  </a:lnTo>
                  <a:lnTo>
                    <a:pt x="1129" y="86"/>
                  </a:lnTo>
                  <a:lnTo>
                    <a:pt x="1127" y="86"/>
                  </a:lnTo>
                  <a:lnTo>
                    <a:pt x="1125" y="88"/>
                  </a:lnTo>
                  <a:lnTo>
                    <a:pt x="1125" y="90"/>
                  </a:lnTo>
                  <a:lnTo>
                    <a:pt x="1123" y="92"/>
                  </a:lnTo>
                  <a:lnTo>
                    <a:pt x="1121" y="94"/>
                  </a:lnTo>
                  <a:lnTo>
                    <a:pt x="1119" y="94"/>
                  </a:lnTo>
                  <a:lnTo>
                    <a:pt x="1117" y="96"/>
                  </a:lnTo>
                  <a:lnTo>
                    <a:pt x="1117" y="96"/>
                  </a:lnTo>
                  <a:lnTo>
                    <a:pt x="1117" y="98"/>
                  </a:lnTo>
                  <a:lnTo>
                    <a:pt x="1115" y="100"/>
                  </a:lnTo>
                  <a:lnTo>
                    <a:pt x="1113" y="102"/>
                  </a:lnTo>
                  <a:lnTo>
                    <a:pt x="1111" y="100"/>
                  </a:lnTo>
                  <a:lnTo>
                    <a:pt x="1109" y="98"/>
                  </a:lnTo>
                  <a:lnTo>
                    <a:pt x="1105" y="98"/>
                  </a:lnTo>
                  <a:lnTo>
                    <a:pt x="1105" y="100"/>
                  </a:lnTo>
                  <a:lnTo>
                    <a:pt x="1105" y="102"/>
                  </a:lnTo>
                  <a:lnTo>
                    <a:pt x="1103" y="102"/>
                  </a:lnTo>
                  <a:lnTo>
                    <a:pt x="1103" y="104"/>
                  </a:lnTo>
                  <a:lnTo>
                    <a:pt x="1103" y="106"/>
                  </a:lnTo>
                  <a:lnTo>
                    <a:pt x="1101" y="108"/>
                  </a:lnTo>
                  <a:lnTo>
                    <a:pt x="1099" y="110"/>
                  </a:lnTo>
                  <a:lnTo>
                    <a:pt x="1097" y="112"/>
                  </a:lnTo>
                  <a:lnTo>
                    <a:pt x="1095" y="112"/>
                  </a:lnTo>
                  <a:lnTo>
                    <a:pt x="1093" y="112"/>
                  </a:lnTo>
                  <a:lnTo>
                    <a:pt x="1091" y="114"/>
                  </a:lnTo>
                  <a:lnTo>
                    <a:pt x="1091" y="116"/>
                  </a:lnTo>
                  <a:lnTo>
                    <a:pt x="1093" y="116"/>
                  </a:lnTo>
                  <a:lnTo>
                    <a:pt x="1093" y="116"/>
                  </a:lnTo>
                  <a:lnTo>
                    <a:pt x="1095" y="116"/>
                  </a:lnTo>
                  <a:lnTo>
                    <a:pt x="1097" y="116"/>
                  </a:lnTo>
                  <a:lnTo>
                    <a:pt x="1097" y="116"/>
                  </a:lnTo>
                  <a:lnTo>
                    <a:pt x="1099" y="116"/>
                  </a:lnTo>
                  <a:lnTo>
                    <a:pt x="1099" y="116"/>
                  </a:lnTo>
                  <a:lnTo>
                    <a:pt x="1101" y="118"/>
                  </a:lnTo>
                  <a:lnTo>
                    <a:pt x="1103" y="122"/>
                  </a:lnTo>
                  <a:lnTo>
                    <a:pt x="1101" y="122"/>
                  </a:lnTo>
                  <a:lnTo>
                    <a:pt x="1099" y="124"/>
                  </a:lnTo>
                  <a:lnTo>
                    <a:pt x="1097" y="124"/>
                  </a:lnTo>
                  <a:lnTo>
                    <a:pt x="1093" y="124"/>
                  </a:lnTo>
                  <a:lnTo>
                    <a:pt x="1091" y="124"/>
                  </a:lnTo>
                  <a:lnTo>
                    <a:pt x="1091" y="126"/>
                  </a:lnTo>
                  <a:lnTo>
                    <a:pt x="1091" y="126"/>
                  </a:lnTo>
                  <a:lnTo>
                    <a:pt x="1093" y="128"/>
                  </a:lnTo>
                  <a:lnTo>
                    <a:pt x="1093" y="130"/>
                  </a:lnTo>
                  <a:lnTo>
                    <a:pt x="1097" y="132"/>
                  </a:lnTo>
                  <a:lnTo>
                    <a:pt x="1097" y="132"/>
                  </a:lnTo>
                  <a:lnTo>
                    <a:pt x="1099" y="132"/>
                  </a:lnTo>
                  <a:lnTo>
                    <a:pt x="1101" y="132"/>
                  </a:lnTo>
                  <a:lnTo>
                    <a:pt x="1101" y="134"/>
                  </a:lnTo>
                  <a:lnTo>
                    <a:pt x="1103" y="134"/>
                  </a:lnTo>
                  <a:lnTo>
                    <a:pt x="1103" y="136"/>
                  </a:lnTo>
                  <a:lnTo>
                    <a:pt x="1103" y="136"/>
                  </a:lnTo>
                  <a:lnTo>
                    <a:pt x="1103" y="138"/>
                  </a:lnTo>
                  <a:lnTo>
                    <a:pt x="1103" y="138"/>
                  </a:lnTo>
                  <a:lnTo>
                    <a:pt x="1103" y="138"/>
                  </a:lnTo>
                  <a:lnTo>
                    <a:pt x="1101" y="138"/>
                  </a:lnTo>
                  <a:lnTo>
                    <a:pt x="1101" y="138"/>
                  </a:lnTo>
                  <a:lnTo>
                    <a:pt x="1097" y="136"/>
                  </a:lnTo>
                  <a:lnTo>
                    <a:pt x="1095" y="138"/>
                  </a:lnTo>
                  <a:lnTo>
                    <a:pt x="1095" y="140"/>
                  </a:lnTo>
                  <a:lnTo>
                    <a:pt x="1093" y="140"/>
                  </a:lnTo>
                  <a:lnTo>
                    <a:pt x="1093" y="142"/>
                  </a:lnTo>
                  <a:lnTo>
                    <a:pt x="1093" y="142"/>
                  </a:lnTo>
                  <a:lnTo>
                    <a:pt x="1091" y="142"/>
                  </a:lnTo>
                  <a:lnTo>
                    <a:pt x="1089" y="144"/>
                  </a:lnTo>
                  <a:lnTo>
                    <a:pt x="1087" y="146"/>
                  </a:lnTo>
                  <a:lnTo>
                    <a:pt x="1085" y="146"/>
                  </a:lnTo>
                  <a:lnTo>
                    <a:pt x="1083" y="146"/>
                  </a:lnTo>
                  <a:lnTo>
                    <a:pt x="1079" y="146"/>
                  </a:lnTo>
                  <a:lnTo>
                    <a:pt x="1079" y="148"/>
                  </a:lnTo>
                  <a:lnTo>
                    <a:pt x="1075" y="148"/>
                  </a:lnTo>
                  <a:lnTo>
                    <a:pt x="1071" y="146"/>
                  </a:lnTo>
                  <a:lnTo>
                    <a:pt x="1069" y="148"/>
                  </a:lnTo>
                  <a:lnTo>
                    <a:pt x="1065" y="148"/>
                  </a:lnTo>
                  <a:lnTo>
                    <a:pt x="1061" y="148"/>
                  </a:lnTo>
                  <a:lnTo>
                    <a:pt x="1061" y="148"/>
                  </a:lnTo>
                  <a:lnTo>
                    <a:pt x="1059" y="148"/>
                  </a:lnTo>
                  <a:lnTo>
                    <a:pt x="1055" y="150"/>
                  </a:lnTo>
                  <a:lnTo>
                    <a:pt x="1051" y="150"/>
                  </a:lnTo>
                  <a:lnTo>
                    <a:pt x="1047" y="150"/>
                  </a:lnTo>
                  <a:lnTo>
                    <a:pt x="1045" y="152"/>
                  </a:lnTo>
                  <a:lnTo>
                    <a:pt x="1043" y="154"/>
                  </a:lnTo>
                  <a:lnTo>
                    <a:pt x="1041" y="154"/>
                  </a:lnTo>
                  <a:lnTo>
                    <a:pt x="1037" y="154"/>
                  </a:lnTo>
                  <a:lnTo>
                    <a:pt x="1035" y="154"/>
                  </a:lnTo>
                  <a:lnTo>
                    <a:pt x="1033" y="154"/>
                  </a:lnTo>
                  <a:lnTo>
                    <a:pt x="1033" y="156"/>
                  </a:lnTo>
                  <a:lnTo>
                    <a:pt x="1035" y="158"/>
                  </a:lnTo>
                  <a:lnTo>
                    <a:pt x="1035" y="160"/>
                  </a:lnTo>
                  <a:lnTo>
                    <a:pt x="1035" y="162"/>
                  </a:lnTo>
                  <a:lnTo>
                    <a:pt x="1035" y="166"/>
                  </a:lnTo>
                  <a:lnTo>
                    <a:pt x="1033" y="168"/>
                  </a:lnTo>
                  <a:lnTo>
                    <a:pt x="1033" y="170"/>
                  </a:lnTo>
                  <a:lnTo>
                    <a:pt x="1035" y="174"/>
                  </a:lnTo>
                  <a:lnTo>
                    <a:pt x="1037" y="176"/>
                  </a:lnTo>
                  <a:lnTo>
                    <a:pt x="1037" y="180"/>
                  </a:lnTo>
                  <a:lnTo>
                    <a:pt x="1039" y="182"/>
                  </a:lnTo>
                  <a:lnTo>
                    <a:pt x="1039" y="184"/>
                  </a:lnTo>
                  <a:lnTo>
                    <a:pt x="1041" y="186"/>
                  </a:lnTo>
                  <a:lnTo>
                    <a:pt x="1043" y="188"/>
                  </a:lnTo>
                  <a:lnTo>
                    <a:pt x="1045" y="190"/>
                  </a:lnTo>
                  <a:lnTo>
                    <a:pt x="1051" y="192"/>
                  </a:lnTo>
                  <a:lnTo>
                    <a:pt x="1051" y="194"/>
                  </a:lnTo>
                  <a:lnTo>
                    <a:pt x="1053" y="194"/>
                  </a:lnTo>
                  <a:lnTo>
                    <a:pt x="1055" y="196"/>
                  </a:lnTo>
                  <a:lnTo>
                    <a:pt x="1055" y="198"/>
                  </a:lnTo>
                  <a:lnTo>
                    <a:pt x="1059" y="198"/>
                  </a:lnTo>
                  <a:lnTo>
                    <a:pt x="1061" y="200"/>
                  </a:lnTo>
                  <a:lnTo>
                    <a:pt x="1061" y="200"/>
                  </a:lnTo>
                  <a:lnTo>
                    <a:pt x="1065" y="202"/>
                  </a:lnTo>
                  <a:lnTo>
                    <a:pt x="1065" y="202"/>
                  </a:lnTo>
                  <a:lnTo>
                    <a:pt x="1065" y="206"/>
                  </a:lnTo>
                  <a:lnTo>
                    <a:pt x="1065" y="206"/>
                  </a:lnTo>
                  <a:lnTo>
                    <a:pt x="1067" y="208"/>
                  </a:lnTo>
                  <a:lnTo>
                    <a:pt x="1067" y="210"/>
                  </a:lnTo>
                  <a:lnTo>
                    <a:pt x="1071" y="212"/>
                  </a:lnTo>
                  <a:lnTo>
                    <a:pt x="1073" y="218"/>
                  </a:lnTo>
                  <a:lnTo>
                    <a:pt x="1073" y="220"/>
                  </a:lnTo>
                  <a:lnTo>
                    <a:pt x="1073" y="222"/>
                  </a:lnTo>
                  <a:lnTo>
                    <a:pt x="1071" y="224"/>
                  </a:lnTo>
                  <a:lnTo>
                    <a:pt x="1069" y="224"/>
                  </a:lnTo>
                  <a:lnTo>
                    <a:pt x="1065" y="226"/>
                  </a:lnTo>
                  <a:lnTo>
                    <a:pt x="1067" y="230"/>
                  </a:lnTo>
                  <a:lnTo>
                    <a:pt x="1067" y="234"/>
                  </a:lnTo>
                  <a:lnTo>
                    <a:pt x="1067" y="236"/>
                  </a:lnTo>
                  <a:lnTo>
                    <a:pt x="1067" y="238"/>
                  </a:lnTo>
                  <a:lnTo>
                    <a:pt x="1069" y="240"/>
                  </a:lnTo>
                  <a:lnTo>
                    <a:pt x="1073" y="242"/>
                  </a:lnTo>
                  <a:lnTo>
                    <a:pt x="1073" y="246"/>
                  </a:lnTo>
                  <a:lnTo>
                    <a:pt x="1073" y="250"/>
                  </a:lnTo>
                  <a:lnTo>
                    <a:pt x="1069" y="252"/>
                  </a:lnTo>
                  <a:lnTo>
                    <a:pt x="1067" y="254"/>
                  </a:lnTo>
                  <a:lnTo>
                    <a:pt x="1065" y="256"/>
                  </a:lnTo>
                  <a:lnTo>
                    <a:pt x="1063" y="258"/>
                  </a:lnTo>
                  <a:lnTo>
                    <a:pt x="1063" y="258"/>
                  </a:lnTo>
                  <a:lnTo>
                    <a:pt x="1061" y="260"/>
                  </a:lnTo>
                  <a:lnTo>
                    <a:pt x="1057" y="260"/>
                  </a:lnTo>
                  <a:lnTo>
                    <a:pt x="1053" y="260"/>
                  </a:lnTo>
                  <a:lnTo>
                    <a:pt x="1051" y="260"/>
                  </a:lnTo>
                  <a:lnTo>
                    <a:pt x="1049" y="258"/>
                  </a:lnTo>
                  <a:lnTo>
                    <a:pt x="1049" y="256"/>
                  </a:lnTo>
                  <a:lnTo>
                    <a:pt x="1049" y="252"/>
                  </a:lnTo>
                  <a:lnTo>
                    <a:pt x="1049" y="250"/>
                  </a:lnTo>
                  <a:lnTo>
                    <a:pt x="1049" y="246"/>
                  </a:lnTo>
                  <a:lnTo>
                    <a:pt x="1049" y="244"/>
                  </a:lnTo>
                  <a:lnTo>
                    <a:pt x="1049" y="242"/>
                  </a:lnTo>
                  <a:lnTo>
                    <a:pt x="1049" y="240"/>
                  </a:lnTo>
                  <a:lnTo>
                    <a:pt x="1051" y="238"/>
                  </a:lnTo>
                  <a:lnTo>
                    <a:pt x="1051" y="238"/>
                  </a:lnTo>
                  <a:lnTo>
                    <a:pt x="1051" y="234"/>
                  </a:lnTo>
                  <a:lnTo>
                    <a:pt x="1051" y="234"/>
                  </a:lnTo>
                  <a:lnTo>
                    <a:pt x="1051" y="232"/>
                  </a:lnTo>
                  <a:lnTo>
                    <a:pt x="1051" y="230"/>
                  </a:lnTo>
                  <a:lnTo>
                    <a:pt x="1051" y="228"/>
                  </a:lnTo>
                  <a:lnTo>
                    <a:pt x="1051" y="226"/>
                  </a:lnTo>
                  <a:lnTo>
                    <a:pt x="1051" y="222"/>
                  </a:lnTo>
                  <a:lnTo>
                    <a:pt x="1051" y="222"/>
                  </a:lnTo>
                  <a:lnTo>
                    <a:pt x="1053" y="220"/>
                  </a:lnTo>
                  <a:lnTo>
                    <a:pt x="1057" y="220"/>
                  </a:lnTo>
                  <a:lnTo>
                    <a:pt x="1057" y="218"/>
                  </a:lnTo>
                  <a:lnTo>
                    <a:pt x="1059" y="218"/>
                  </a:lnTo>
                  <a:lnTo>
                    <a:pt x="1059" y="216"/>
                  </a:lnTo>
                  <a:lnTo>
                    <a:pt x="1059" y="214"/>
                  </a:lnTo>
                  <a:lnTo>
                    <a:pt x="1057" y="212"/>
                  </a:lnTo>
                  <a:lnTo>
                    <a:pt x="1055" y="212"/>
                  </a:lnTo>
                  <a:lnTo>
                    <a:pt x="1051" y="212"/>
                  </a:lnTo>
                  <a:lnTo>
                    <a:pt x="1051" y="212"/>
                  </a:lnTo>
                  <a:lnTo>
                    <a:pt x="1049" y="212"/>
                  </a:lnTo>
                  <a:lnTo>
                    <a:pt x="1049" y="212"/>
                  </a:lnTo>
                  <a:lnTo>
                    <a:pt x="1043" y="210"/>
                  </a:lnTo>
                  <a:lnTo>
                    <a:pt x="1041" y="208"/>
                  </a:lnTo>
                  <a:lnTo>
                    <a:pt x="1039" y="208"/>
                  </a:lnTo>
                  <a:lnTo>
                    <a:pt x="1037" y="206"/>
                  </a:lnTo>
                  <a:lnTo>
                    <a:pt x="1035" y="206"/>
                  </a:lnTo>
                  <a:lnTo>
                    <a:pt x="1031" y="204"/>
                  </a:lnTo>
                  <a:lnTo>
                    <a:pt x="1031" y="202"/>
                  </a:lnTo>
                  <a:lnTo>
                    <a:pt x="1029" y="200"/>
                  </a:lnTo>
                  <a:lnTo>
                    <a:pt x="1027" y="196"/>
                  </a:lnTo>
                  <a:lnTo>
                    <a:pt x="1025" y="196"/>
                  </a:lnTo>
                  <a:lnTo>
                    <a:pt x="1023" y="194"/>
                  </a:lnTo>
                  <a:lnTo>
                    <a:pt x="1021" y="194"/>
                  </a:lnTo>
                  <a:lnTo>
                    <a:pt x="1017" y="194"/>
                  </a:lnTo>
                  <a:lnTo>
                    <a:pt x="1015" y="192"/>
                  </a:lnTo>
                  <a:lnTo>
                    <a:pt x="1015" y="190"/>
                  </a:lnTo>
                  <a:lnTo>
                    <a:pt x="1011" y="190"/>
                  </a:lnTo>
                  <a:lnTo>
                    <a:pt x="1009" y="190"/>
                  </a:lnTo>
                  <a:lnTo>
                    <a:pt x="1009" y="192"/>
                  </a:lnTo>
                  <a:lnTo>
                    <a:pt x="1007" y="192"/>
                  </a:lnTo>
                  <a:lnTo>
                    <a:pt x="1005" y="194"/>
                  </a:lnTo>
                  <a:lnTo>
                    <a:pt x="1003" y="196"/>
                  </a:lnTo>
                  <a:lnTo>
                    <a:pt x="1005" y="198"/>
                  </a:lnTo>
                  <a:lnTo>
                    <a:pt x="1009" y="200"/>
                  </a:lnTo>
                  <a:lnTo>
                    <a:pt x="1011" y="202"/>
                  </a:lnTo>
                  <a:lnTo>
                    <a:pt x="1009" y="206"/>
                  </a:lnTo>
                  <a:lnTo>
                    <a:pt x="1007" y="208"/>
                  </a:lnTo>
                  <a:lnTo>
                    <a:pt x="1005" y="208"/>
                  </a:lnTo>
                  <a:lnTo>
                    <a:pt x="1003" y="208"/>
                  </a:lnTo>
                  <a:lnTo>
                    <a:pt x="1001" y="208"/>
                  </a:lnTo>
                  <a:lnTo>
                    <a:pt x="1001" y="210"/>
                  </a:lnTo>
                  <a:lnTo>
                    <a:pt x="999" y="210"/>
                  </a:lnTo>
                  <a:lnTo>
                    <a:pt x="995" y="210"/>
                  </a:lnTo>
                  <a:lnTo>
                    <a:pt x="993" y="206"/>
                  </a:lnTo>
                  <a:lnTo>
                    <a:pt x="993" y="202"/>
                  </a:lnTo>
                  <a:lnTo>
                    <a:pt x="989" y="200"/>
                  </a:lnTo>
                  <a:lnTo>
                    <a:pt x="987" y="200"/>
                  </a:lnTo>
                  <a:lnTo>
                    <a:pt x="987" y="202"/>
                  </a:lnTo>
                  <a:lnTo>
                    <a:pt x="985" y="206"/>
                  </a:lnTo>
                  <a:lnTo>
                    <a:pt x="985" y="206"/>
                  </a:lnTo>
                  <a:lnTo>
                    <a:pt x="987" y="208"/>
                  </a:lnTo>
                  <a:lnTo>
                    <a:pt x="987" y="210"/>
                  </a:lnTo>
                  <a:lnTo>
                    <a:pt x="989" y="212"/>
                  </a:lnTo>
                  <a:lnTo>
                    <a:pt x="991" y="214"/>
                  </a:lnTo>
                  <a:lnTo>
                    <a:pt x="995" y="214"/>
                  </a:lnTo>
                  <a:lnTo>
                    <a:pt x="999" y="216"/>
                  </a:lnTo>
                  <a:lnTo>
                    <a:pt x="1005" y="218"/>
                  </a:lnTo>
                  <a:lnTo>
                    <a:pt x="1009" y="222"/>
                  </a:lnTo>
                  <a:lnTo>
                    <a:pt x="1011" y="226"/>
                  </a:lnTo>
                  <a:lnTo>
                    <a:pt x="1015" y="230"/>
                  </a:lnTo>
                  <a:lnTo>
                    <a:pt x="1015" y="232"/>
                  </a:lnTo>
                  <a:lnTo>
                    <a:pt x="1015" y="238"/>
                  </a:lnTo>
                  <a:lnTo>
                    <a:pt x="1013" y="238"/>
                  </a:lnTo>
                  <a:lnTo>
                    <a:pt x="1007" y="238"/>
                  </a:lnTo>
                  <a:lnTo>
                    <a:pt x="1003" y="236"/>
                  </a:lnTo>
                  <a:lnTo>
                    <a:pt x="999" y="236"/>
                  </a:lnTo>
                  <a:lnTo>
                    <a:pt x="997" y="232"/>
                  </a:lnTo>
                  <a:lnTo>
                    <a:pt x="993" y="230"/>
                  </a:lnTo>
                  <a:lnTo>
                    <a:pt x="987" y="226"/>
                  </a:lnTo>
                  <a:lnTo>
                    <a:pt x="983" y="224"/>
                  </a:lnTo>
                  <a:lnTo>
                    <a:pt x="979" y="220"/>
                  </a:lnTo>
                  <a:lnTo>
                    <a:pt x="975" y="218"/>
                  </a:lnTo>
                  <a:lnTo>
                    <a:pt x="975" y="210"/>
                  </a:lnTo>
                  <a:lnTo>
                    <a:pt x="977" y="202"/>
                  </a:lnTo>
                  <a:lnTo>
                    <a:pt x="977" y="196"/>
                  </a:lnTo>
                  <a:lnTo>
                    <a:pt x="981" y="192"/>
                  </a:lnTo>
                  <a:lnTo>
                    <a:pt x="981" y="186"/>
                  </a:lnTo>
                  <a:lnTo>
                    <a:pt x="979" y="180"/>
                  </a:lnTo>
                  <a:lnTo>
                    <a:pt x="979" y="178"/>
                  </a:lnTo>
                  <a:lnTo>
                    <a:pt x="975" y="178"/>
                  </a:lnTo>
                  <a:lnTo>
                    <a:pt x="973" y="178"/>
                  </a:lnTo>
                  <a:lnTo>
                    <a:pt x="969" y="180"/>
                  </a:lnTo>
                  <a:lnTo>
                    <a:pt x="971" y="184"/>
                  </a:lnTo>
                  <a:lnTo>
                    <a:pt x="971" y="186"/>
                  </a:lnTo>
                  <a:lnTo>
                    <a:pt x="969" y="188"/>
                  </a:lnTo>
                  <a:lnTo>
                    <a:pt x="969" y="190"/>
                  </a:lnTo>
                  <a:lnTo>
                    <a:pt x="969" y="192"/>
                  </a:lnTo>
                  <a:lnTo>
                    <a:pt x="967" y="192"/>
                  </a:lnTo>
                  <a:lnTo>
                    <a:pt x="967" y="194"/>
                  </a:lnTo>
                  <a:lnTo>
                    <a:pt x="967" y="194"/>
                  </a:lnTo>
                  <a:lnTo>
                    <a:pt x="965" y="196"/>
                  </a:lnTo>
                  <a:lnTo>
                    <a:pt x="967" y="198"/>
                  </a:lnTo>
                  <a:lnTo>
                    <a:pt x="967" y="200"/>
                  </a:lnTo>
                  <a:lnTo>
                    <a:pt x="969" y="202"/>
                  </a:lnTo>
                  <a:lnTo>
                    <a:pt x="967" y="202"/>
                  </a:lnTo>
                  <a:lnTo>
                    <a:pt x="965" y="204"/>
                  </a:lnTo>
                  <a:lnTo>
                    <a:pt x="965" y="204"/>
                  </a:lnTo>
                  <a:lnTo>
                    <a:pt x="965" y="204"/>
                  </a:lnTo>
                  <a:lnTo>
                    <a:pt x="963" y="206"/>
                  </a:lnTo>
                  <a:lnTo>
                    <a:pt x="963" y="206"/>
                  </a:lnTo>
                  <a:lnTo>
                    <a:pt x="961" y="208"/>
                  </a:lnTo>
                  <a:lnTo>
                    <a:pt x="961" y="208"/>
                  </a:lnTo>
                  <a:lnTo>
                    <a:pt x="959" y="210"/>
                  </a:lnTo>
                  <a:lnTo>
                    <a:pt x="959" y="212"/>
                  </a:lnTo>
                  <a:lnTo>
                    <a:pt x="959" y="214"/>
                  </a:lnTo>
                  <a:lnTo>
                    <a:pt x="959" y="214"/>
                  </a:lnTo>
                  <a:lnTo>
                    <a:pt x="959" y="216"/>
                  </a:lnTo>
                  <a:lnTo>
                    <a:pt x="959" y="220"/>
                  </a:lnTo>
                  <a:lnTo>
                    <a:pt x="959" y="220"/>
                  </a:lnTo>
                  <a:lnTo>
                    <a:pt x="959" y="222"/>
                  </a:lnTo>
                  <a:lnTo>
                    <a:pt x="961" y="224"/>
                  </a:lnTo>
                  <a:lnTo>
                    <a:pt x="963" y="224"/>
                  </a:lnTo>
                  <a:lnTo>
                    <a:pt x="963" y="228"/>
                  </a:lnTo>
                  <a:lnTo>
                    <a:pt x="965" y="230"/>
                  </a:lnTo>
                  <a:lnTo>
                    <a:pt x="965" y="232"/>
                  </a:lnTo>
                  <a:lnTo>
                    <a:pt x="965" y="234"/>
                  </a:lnTo>
                  <a:lnTo>
                    <a:pt x="967" y="238"/>
                  </a:lnTo>
                  <a:lnTo>
                    <a:pt x="965" y="242"/>
                  </a:lnTo>
                  <a:lnTo>
                    <a:pt x="965" y="244"/>
                  </a:lnTo>
                  <a:lnTo>
                    <a:pt x="965" y="248"/>
                  </a:lnTo>
                  <a:lnTo>
                    <a:pt x="965" y="252"/>
                  </a:lnTo>
                  <a:lnTo>
                    <a:pt x="963" y="256"/>
                  </a:lnTo>
                  <a:lnTo>
                    <a:pt x="963" y="256"/>
                  </a:lnTo>
                  <a:lnTo>
                    <a:pt x="963" y="260"/>
                  </a:lnTo>
                  <a:lnTo>
                    <a:pt x="963" y="264"/>
                  </a:lnTo>
                  <a:lnTo>
                    <a:pt x="963" y="264"/>
                  </a:lnTo>
                  <a:lnTo>
                    <a:pt x="963" y="272"/>
                  </a:lnTo>
                  <a:lnTo>
                    <a:pt x="965" y="280"/>
                  </a:lnTo>
                  <a:lnTo>
                    <a:pt x="967" y="282"/>
                  </a:lnTo>
                  <a:lnTo>
                    <a:pt x="971" y="282"/>
                  </a:lnTo>
                  <a:lnTo>
                    <a:pt x="975" y="282"/>
                  </a:lnTo>
                  <a:lnTo>
                    <a:pt x="977" y="280"/>
                  </a:lnTo>
                  <a:lnTo>
                    <a:pt x="979" y="278"/>
                  </a:lnTo>
                  <a:lnTo>
                    <a:pt x="981" y="278"/>
                  </a:lnTo>
                  <a:lnTo>
                    <a:pt x="981" y="278"/>
                  </a:lnTo>
                  <a:lnTo>
                    <a:pt x="987" y="276"/>
                  </a:lnTo>
                  <a:lnTo>
                    <a:pt x="993" y="278"/>
                  </a:lnTo>
                  <a:lnTo>
                    <a:pt x="1001" y="282"/>
                  </a:lnTo>
                  <a:lnTo>
                    <a:pt x="1005" y="286"/>
                  </a:lnTo>
                  <a:lnTo>
                    <a:pt x="1005" y="286"/>
                  </a:lnTo>
                  <a:lnTo>
                    <a:pt x="1009" y="292"/>
                  </a:lnTo>
                  <a:lnTo>
                    <a:pt x="1011" y="298"/>
                  </a:lnTo>
                  <a:lnTo>
                    <a:pt x="1011" y="298"/>
                  </a:lnTo>
                  <a:lnTo>
                    <a:pt x="1011" y="302"/>
                  </a:lnTo>
                  <a:lnTo>
                    <a:pt x="1007" y="304"/>
                  </a:lnTo>
                  <a:lnTo>
                    <a:pt x="1005" y="308"/>
                  </a:lnTo>
                  <a:lnTo>
                    <a:pt x="1005" y="312"/>
                  </a:lnTo>
                  <a:lnTo>
                    <a:pt x="1005" y="312"/>
                  </a:lnTo>
                  <a:lnTo>
                    <a:pt x="1007" y="314"/>
                  </a:lnTo>
                  <a:lnTo>
                    <a:pt x="1009" y="318"/>
                  </a:lnTo>
                  <a:lnTo>
                    <a:pt x="1009" y="318"/>
                  </a:lnTo>
                  <a:lnTo>
                    <a:pt x="1011" y="324"/>
                  </a:lnTo>
                  <a:lnTo>
                    <a:pt x="1011" y="328"/>
                  </a:lnTo>
                  <a:lnTo>
                    <a:pt x="1011" y="328"/>
                  </a:lnTo>
                  <a:lnTo>
                    <a:pt x="1011" y="332"/>
                  </a:lnTo>
                  <a:lnTo>
                    <a:pt x="1009" y="332"/>
                  </a:lnTo>
                  <a:lnTo>
                    <a:pt x="1003" y="332"/>
                  </a:lnTo>
                  <a:lnTo>
                    <a:pt x="1003" y="332"/>
                  </a:lnTo>
                  <a:lnTo>
                    <a:pt x="999" y="328"/>
                  </a:lnTo>
                  <a:lnTo>
                    <a:pt x="995" y="322"/>
                  </a:lnTo>
                  <a:lnTo>
                    <a:pt x="995" y="322"/>
                  </a:lnTo>
                  <a:lnTo>
                    <a:pt x="995" y="308"/>
                  </a:lnTo>
                  <a:lnTo>
                    <a:pt x="993" y="306"/>
                  </a:lnTo>
                  <a:lnTo>
                    <a:pt x="995" y="300"/>
                  </a:lnTo>
                  <a:lnTo>
                    <a:pt x="991" y="296"/>
                  </a:lnTo>
                  <a:lnTo>
                    <a:pt x="991" y="294"/>
                  </a:lnTo>
                  <a:lnTo>
                    <a:pt x="987" y="292"/>
                  </a:lnTo>
                  <a:lnTo>
                    <a:pt x="985" y="292"/>
                  </a:lnTo>
                  <a:lnTo>
                    <a:pt x="981" y="292"/>
                  </a:lnTo>
                  <a:lnTo>
                    <a:pt x="979" y="292"/>
                  </a:lnTo>
                  <a:lnTo>
                    <a:pt x="979" y="292"/>
                  </a:lnTo>
                  <a:lnTo>
                    <a:pt x="977" y="296"/>
                  </a:lnTo>
                  <a:lnTo>
                    <a:pt x="975" y="300"/>
                  </a:lnTo>
                  <a:lnTo>
                    <a:pt x="975" y="300"/>
                  </a:lnTo>
                  <a:lnTo>
                    <a:pt x="973" y="308"/>
                  </a:lnTo>
                  <a:lnTo>
                    <a:pt x="973" y="318"/>
                  </a:lnTo>
                  <a:lnTo>
                    <a:pt x="975" y="322"/>
                  </a:lnTo>
                  <a:lnTo>
                    <a:pt x="973" y="326"/>
                  </a:lnTo>
                  <a:lnTo>
                    <a:pt x="973" y="326"/>
                  </a:lnTo>
                  <a:lnTo>
                    <a:pt x="971" y="328"/>
                  </a:lnTo>
                  <a:lnTo>
                    <a:pt x="969" y="330"/>
                  </a:lnTo>
                  <a:lnTo>
                    <a:pt x="967" y="330"/>
                  </a:lnTo>
                  <a:lnTo>
                    <a:pt x="965" y="332"/>
                  </a:lnTo>
                  <a:lnTo>
                    <a:pt x="965" y="334"/>
                  </a:lnTo>
                  <a:lnTo>
                    <a:pt x="961" y="334"/>
                  </a:lnTo>
                  <a:lnTo>
                    <a:pt x="959" y="336"/>
                  </a:lnTo>
                  <a:lnTo>
                    <a:pt x="957" y="338"/>
                  </a:lnTo>
                  <a:lnTo>
                    <a:pt x="957" y="342"/>
                  </a:lnTo>
                  <a:lnTo>
                    <a:pt x="955" y="344"/>
                  </a:lnTo>
                  <a:lnTo>
                    <a:pt x="955" y="346"/>
                  </a:lnTo>
                  <a:lnTo>
                    <a:pt x="955" y="346"/>
                  </a:lnTo>
                  <a:lnTo>
                    <a:pt x="955" y="348"/>
                  </a:lnTo>
                  <a:lnTo>
                    <a:pt x="955" y="348"/>
                  </a:lnTo>
                  <a:lnTo>
                    <a:pt x="953" y="350"/>
                  </a:lnTo>
                  <a:lnTo>
                    <a:pt x="953" y="350"/>
                  </a:lnTo>
                  <a:lnTo>
                    <a:pt x="953" y="352"/>
                  </a:lnTo>
                  <a:lnTo>
                    <a:pt x="953" y="352"/>
                  </a:lnTo>
                  <a:lnTo>
                    <a:pt x="949" y="354"/>
                  </a:lnTo>
                  <a:lnTo>
                    <a:pt x="949" y="354"/>
                  </a:lnTo>
                  <a:lnTo>
                    <a:pt x="945" y="356"/>
                  </a:lnTo>
                  <a:lnTo>
                    <a:pt x="945" y="356"/>
                  </a:lnTo>
                  <a:lnTo>
                    <a:pt x="943" y="356"/>
                  </a:lnTo>
                  <a:lnTo>
                    <a:pt x="943" y="356"/>
                  </a:lnTo>
                  <a:lnTo>
                    <a:pt x="941" y="356"/>
                  </a:lnTo>
                  <a:lnTo>
                    <a:pt x="941" y="356"/>
                  </a:lnTo>
                  <a:lnTo>
                    <a:pt x="937" y="356"/>
                  </a:lnTo>
                  <a:lnTo>
                    <a:pt x="937" y="356"/>
                  </a:lnTo>
                  <a:lnTo>
                    <a:pt x="935" y="356"/>
                  </a:lnTo>
                  <a:lnTo>
                    <a:pt x="935" y="356"/>
                  </a:lnTo>
                  <a:lnTo>
                    <a:pt x="933" y="356"/>
                  </a:lnTo>
                  <a:lnTo>
                    <a:pt x="933" y="356"/>
                  </a:lnTo>
                  <a:lnTo>
                    <a:pt x="931" y="356"/>
                  </a:lnTo>
                  <a:lnTo>
                    <a:pt x="931" y="356"/>
                  </a:lnTo>
                  <a:lnTo>
                    <a:pt x="929" y="356"/>
                  </a:lnTo>
                  <a:lnTo>
                    <a:pt x="929" y="356"/>
                  </a:lnTo>
                  <a:lnTo>
                    <a:pt x="927" y="354"/>
                  </a:lnTo>
                  <a:lnTo>
                    <a:pt x="927" y="354"/>
                  </a:lnTo>
                  <a:lnTo>
                    <a:pt x="925" y="354"/>
                  </a:lnTo>
                  <a:lnTo>
                    <a:pt x="925" y="354"/>
                  </a:lnTo>
                  <a:lnTo>
                    <a:pt x="923" y="354"/>
                  </a:lnTo>
                  <a:lnTo>
                    <a:pt x="923" y="354"/>
                  </a:lnTo>
                  <a:lnTo>
                    <a:pt x="921" y="354"/>
                  </a:lnTo>
                  <a:lnTo>
                    <a:pt x="919" y="352"/>
                  </a:lnTo>
                  <a:lnTo>
                    <a:pt x="919" y="350"/>
                  </a:lnTo>
                  <a:lnTo>
                    <a:pt x="917" y="348"/>
                  </a:lnTo>
                  <a:lnTo>
                    <a:pt x="917" y="348"/>
                  </a:lnTo>
                  <a:lnTo>
                    <a:pt x="917" y="346"/>
                  </a:lnTo>
                  <a:lnTo>
                    <a:pt x="917" y="344"/>
                  </a:lnTo>
                  <a:lnTo>
                    <a:pt x="917" y="342"/>
                  </a:lnTo>
                  <a:lnTo>
                    <a:pt x="919" y="342"/>
                  </a:lnTo>
                  <a:lnTo>
                    <a:pt x="919" y="340"/>
                  </a:lnTo>
                  <a:lnTo>
                    <a:pt x="919" y="340"/>
                  </a:lnTo>
                  <a:lnTo>
                    <a:pt x="919" y="338"/>
                  </a:lnTo>
                  <a:lnTo>
                    <a:pt x="921" y="338"/>
                  </a:lnTo>
                  <a:lnTo>
                    <a:pt x="921" y="338"/>
                  </a:lnTo>
                  <a:lnTo>
                    <a:pt x="923" y="338"/>
                  </a:lnTo>
                  <a:lnTo>
                    <a:pt x="923" y="338"/>
                  </a:lnTo>
                  <a:lnTo>
                    <a:pt x="923" y="338"/>
                  </a:lnTo>
                  <a:lnTo>
                    <a:pt x="925" y="336"/>
                  </a:lnTo>
                  <a:lnTo>
                    <a:pt x="925" y="336"/>
                  </a:lnTo>
                  <a:lnTo>
                    <a:pt x="925" y="338"/>
                  </a:lnTo>
                  <a:lnTo>
                    <a:pt x="925" y="338"/>
                  </a:lnTo>
                  <a:lnTo>
                    <a:pt x="927" y="338"/>
                  </a:lnTo>
                  <a:lnTo>
                    <a:pt x="927" y="338"/>
                  </a:lnTo>
                  <a:lnTo>
                    <a:pt x="929" y="340"/>
                  </a:lnTo>
                  <a:lnTo>
                    <a:pt x="931" y="342"/>
                  </a:lnTo>
                  <a:lnTo>
                    <a:pt x="933" y="344"/>
                  </a:lnTo>
                  <a:lnTo>
                    <a:pt x="937" y="344"/>
                  </a:lnTo>
                  <a:lnTo>
                    <a:pt x="939" y="342"/>
                  </a:lnTo>
                  <a:lnTo>
                    <a:pt x="939" y="340"/>
                  </a:lnTo>
                  <a:lnTo>
                    <a:pt x="939" y="336"/>
                  </a:lnTo>
                  <a:lnTo>
                    <a:pt x="939" y="334"/>
                  </a:lnTo>
                  <a:lnTo>
                    <a:pt x="939" y="332"/>
                  </a:lnTo>
                  <a:lnTo>
                    <a:pt x="941" y="330"/>
                  </a:lnTo>
                  <a:lnTo>
                    <a:pt x="941" y="328"/>
                  </a:lnTo>
                  <a:lnTo>
                    <a:pt x="943" y="326"/>
                  </a:lnTo>
                  <a:lnTo>
                    <a:pt x="945" y="324"/>
                  </a:lnTo>
                  <a:lnTo>
                    <a:pt x="947" y="320"/>
                  </a:lnTo>
                  <a:lnTo>
                    <a:pt x="947" y="318"/>
                  </a:lnTo>
                  <a:lnTo>
                    <a:pt x="949" y="316"/>
                  </a:lnTo>
                  <a:lnTo>
                    <a:pt x="951" y="314"/>
                  </a:lnTo>
                  <a:lnTo>
                    <a:pt x="953" y="312"/>
                  </a:lnTo>
                  <a:lnTo>
                    <a:pt x="953" y="310"/>
                  </a:lnTo>
                  <a:lnTo>
                    <a:pt x="955" y="308"/>
                  </a:lnTo>
                  <a:lnTo>
                    <a:pt x="953" y="304"/>
                  </a:lnTo>
                  <a:lnTo>
                    <a:pt x="953" y="300"/>
                  </a:lnTo>
                  <a:lnTo>
                    <a:pt x="951" y="296"/>
                  </a:lnTo>
                  <a:lnTo>
                    <a:pt x="949" y="292"/>
                  </a:lnTo>
                  <a:lnTo>
                    <a:pt x="945" y="290"/>
                  </a:lnTo>
                  <a:lnTo>
                    <a:pt x="943" y="286"/>
                  </a:lnTo>
                  <a:lnTo>
                    <a:pt x="943" y="286"/>
                  </a:lnTo>
                  <a:lnTo>
                    <a:pt x="943" y="280"/>
                  </a:lnTo>
                  <a:lnTo>
                    <a:pt x="943" y="274"/>
                  </a:lnTo>
                  <a:lnTo>
                    <a:pt x="945" y="272"/>
                  </a:lnTo>
                  <a:lnTo>
                    <a:pt x="945" y="266"/>
                  </a:lnTo>
                  <a:lnTo>
                    <a:pt x="945" y="262"/>
                  </a:lnTo>
                  <a:lnTo>
                    <a:pt x="945" y="258"/>
                  </a:lnTo>
                  <a:lnTo>
                    <a:pt x="945" y="254"/>
                  </a:lnTo>
                  <a:lnTo>
                    <a:pt x="945" y="252"/>
                  </a:lnTo>
                  <a:lnTo>
                    <a:pt x="947" y="246"/>
                  </a:lnTo>
                  <a:lnTo>
                    <a:pt x="947" y="242"/>
                  </a:lnTo>
                  <a:lnTo>
                    <a:pt x="949" y="240"/>
                  </a:lnTo>
                  <a:lnTo>
                    <a:pt x="949" y="240"/>
                  </a:lnTo>
                  <a:lnTo>
                    <a:pt x="951" y="236"/>
                  </a:lnTo>
                  <a:lnTo>
                    <a:pt x="949" y="232"/>
                  </a:lnTo>
                  <a:lnTo>
                    <a:pt x="947" y="228"/>
                  </a:lnTo>
                  <a:lnTo>
                    <a:pt x="945" y="226"/>
                  </a:lnTo>
                  <a:lnTo>
                    <a:pt x="945" y="224"/>
                  </a:lnTo>
                  <a:lnTo>
                    <a:pt x="943" y="222"/>
                  </a:lnTo>
                  <a:lnTo>
                    <a:pt x="941" y="218"/>
                  </a:lnTo>
                  <a:lnTo>
                    <a:pt x="941" y="216"/>
                  </a:lnTo>
                  <a:lnTo>
                    <a:pt x="941" y="214"/>
                  </a:lnTo>
                  <a:lnTo>
                    <a:pt x="941" y="210"/>
                  </a:lnTo>
                  <a:lnTo>
                    <a:pt x="943" y="206"/>
                  </a:lnTo>
                  <a:lnTo>
                    <a:pt x="945" y="202"/>
                  </a:lnTo>
                  <a:lnTo>
                    <a:pt x="947" y="198"/>
                  </a:lnTo>
                  <a:lnTo>
                    <a:pt x="949" y="196"/>
                  </a:lnTo>
                  <a:lnTo>
                    <a:pt x="949" y="192"/>
                  </a:lnTo>
                  <a:lnTo>
                    <a:pt x="949" y="186"/>
                  </a:lnTo>
                  <a:lnTo>
                    <a:pt x="945" y="184"/>
                  </a:lnTo>
                  <a:lnTo>
                    <a:pt x="943" y="180"/>
                  </a:lnTo>
                  <a:lnTo>
                    <a:pt x="941" y="180"/>
                  </a:lnTo>
                  <a:lnTo>
                    <a:pt x="937" y="180"/>
                  </a:lnTo>
                  <a:lnTo>
                    <a:pt x="931" y="178"/>
                  </a:lnTo>
                  <a:lnTo>
                    <a:pt x="927" y="178"/>
                  </a:lnTo>
                  <a:lnTo>
                    <a:pt x="925" y="178"/>
                  </a:lnTo>
                  <a:lnTo>
                    <a:pt x="923" y="178"/>
                  </a:lnTo>
                  <a:lnTo>
                    <a:pt x="919" y="180"/>
                  </a:lnTo>
                  <a:lnTo>
                    <a:pt x="917" y="182"/>
                  </a:lnTo>
                  <a:lnTo>
                    <a:pt x="915" y="186"/>
                  </a:lnTo>
                  <a:lnTo>
                    <a:pt x="913" y="188"/>
                  </a:lnTo>
                  <a:lnTo>
                    <a:pt x="913" y="190"/>
                  </a:lnTo>
                  <a:lnTo>
                    <a:pt x="913" y="190"/>
                  </a:lnTo>
                  <a:lnTo>
                    <a:pt x="911" y="192"/>
                  </a:lnTo>
                  <a:lnTo>
                    <a:pt x="909" y="194"/>
                  </a:lnTo>
                  <a:lnTo>
                    <a:pt x="909" y="196"/>
                  </a:lnTo>
                  <a:lnTo>
                    <a:pt x="905" y="198"/>
                  </a:lnTo>
                  <a:lnTo>
                    <a:pt x="903" y="200"/>
                  </a:lnTo>
                  <a:lnTo>
                    <a:pt x="903" y="202"/>
                  </a:lnTo>
                  <a:lnTo>
                    <a:pt x="903" y="206"/>
                  </a:lnTo>
                  <a:lnTo>
                    <a:pt x="901" y="210"/>
                  </a:lnTo>
                  <a:lnTo>
                    <a:pt x="899" y="214"/>
                  </a:lnTo>
                  <a:lnTo>
                    <a:pt x="897" y="216"/>
                  </a:lnTo>
                  <a:lnTo>
                    <a:pt x="895" y="220"/>
                  </a:lnTo>
                  <a:lnTo>
                    <a:pt x="893" y="222"/>
                  </a:lnTo>
                  <a:lnTo>
                    <a:pt x="891" y="224"/>
                  </a:lnTo>
                  <a:lnTo>
                    <a:pt x="891" y="224"/>
                  </a:lnTo>
                  <a:lnTo>
                    <a:pt x="891" y="226"/>
                  </a:lnTo>
                  <a:lnTo>
                    <a:pt x="891" y="226"/>
                  </a:lnTo>
                  <a:lnTo>
                    <a:pt x="889" y="230"/>
                  </a:lnTo>
                  <a:lnTo>
                    <a:pt x="889" y="232"/>
                  </a:lnTo>
                  <a:lnTo>
                    <a:pt x="889" y="234"/>
                  </a:lnTo>
                  <a:lnTo>
                    <a:pt x="889" y="236"/>
                  </a:lnTo>
                  <a:lnTo>
                    <a:pt x="893" y="238"/>
                  </a:lnTo>
                  <a:lnTo>
                    <a:pt x="895" y="240"/>
                  </a:lnTo>
                  <a:lnTo>
                    <a:pt x="897" y="242"/>
                  </a:lnTo>
                  <a:lnTo>
                    <a:pt x="897" y="242"/>
                  </a:lnTo>
                  <a:lnTo>
                    <a:pt x="899" y="246"/>
                  </a:lnTo>
                  <a:lnTo>
                    <a:pt x="899" y="246"/>
                  </a:lnTo>
                  <a:lnTo>
                    <a:pt x="899" y="248"/>
                  </a:lnTo>
                  <a:lnTo>
                    <a:pt x="899" y="250"/>
                  </a:lnTo>
                  <a:lnTo>
                    <a:pt x="899" y="250"/>
                  </a:lnTo>
                  <a:lnTo>
                    <a:pt x="897" y="252"/>
                  </a:lnTo>
                  <a:lnTo>
                    <a:pt x="897" y="252"/>
                  </a:lnTo>
                  <a:lnTo>
                    <a:pt x="895" y="254"/>
                  </a:lnTo>
                  <a:lnTo>
                    <a:pt x="895" y="254"/>
                  </a:lnTo>
                  <a:lnTo>
                    <a:pt x="893" y="258"/>
                  </a:lnTo>
                  <a:lnTo>
                    <a:pt x="893" y="258"/>
                  </a:lnTo>
                  <a:lnTo>
                    <a:pt x="891" y="260"/>
                  </a:lnTo>
                  <a:lnTo>
                    <a:pt x="891" y="260"/>
                  </a:lnTo>
                  <a:lnTo>
                    <a:pt x="891" y="262"/>
                  </a:lnTo>
                  <a:lnTo>
                    <a:pt x="891" y="262"/>
                  </a:lnTo>
                  <a:lnTo>
                    <a:pt x="891" y="264"/>
                  </a:lnTo>
                  <a:lnTo>
                    <a:pt x="891" y="264"/>
                  </a:lnTo>
                  <a:lnTo>
                    <a:pt x="893" y="268"/>
                  </a:lnTo>
                  <a:lnTo>
                    <a:pt x="895" y="272"/>
                  </a:lnTo>
                  <a:lnTo>
                    <a:pt x="899" y="272"/>
                  </a:lnTo>
                  <a:lnTo>
                    <a:pt x="901" y="274"/>
                  </a:lnTo>
                  <a:lnTo>
                    <a:pt x="903" y="276"/>
                  </a:lnTo>
                  <a:lnTo>
                    <a:pt x="905" y="278"/>
                  </a:lnTo>
                  <a:lnTo>
                    <a:pt x="905" y="278"/>
                  </a:lnTo>
                  <a:lnTo>
                    <a:pt x="907" y="278"/>
                  </a:lnTo>
                  <a:lnTo>
                    <a:pt x="907" y="278"/>
                  </a:lnTo>
                  <a:lnTo>
                    <a:pt x="909" y="280"/>
                  </a:lnTo>
                  <a:lnTo>
                    <a:pt x="909" y="280"/>
                  </a:lnTo>
                  <a:lnTo>
                    <a:pt x="909" y="284"/>
                  </a:lnTo>
                  <a:lnTo>
                    <a:pt x="909" y="284"/>
                  </a:lnTo>
                  <a:lnTo>
                    <a:pt x="911" y="286"/>
                  </a:lnTo>
                  <a:lnTo>
                    <a:pt x="911" y="286"/>
                  </a:lnTo>
                  <a:lnTo>
                    <a:pt x="913" y="288"/>
                  </a:lnTo>
                  <a:lnTo>
                    <a:pt x="913" y="288"/>
                  </a:lnTo>
                  <a:lnTo>
                    <a:pt x="913" y="290"/>
                  </a:lnTo>
                  <a:lnTo>
                    <a:pt x="913" y="290"/>
                  </a:lnTo>
                  <a:lnTo>
                    <a:pt x="915" y="290"/>
                  </a:lnTo>
                  <a:lnTo>
                    <a:pt x="915" y="290"/>
                  </a:lnTo>
                  <a:lnTo>
                    <a:pt x="915" y="294"/>
                  </a:lnTo>
                  <a:lnTo>
                    <a:pt x="915" y="294"/>
                  </a:lnTo>
                  <a:lnTo>
                    <a:pt x="917" y="296"/>
                  </a:lnTo>
                  <a:lnTo>
                    <a:pt x="917" y="296"/>
                  </a:lnTo>
                  <a:lnTo>
                    <a:pt x="917" y="296"/>
                  </a:lnTo>
                  <a:lnTo>
                    <a:pt x="917" y="296"/>
                  </a:lnTo>
                  <a:lnTo>
                    <a:pt x="917" y="300"/>
                  </a:lnTo>
                  <a:lnTo>
                    <a:pt x="917" y="300"/>
                  </a:lnTo>
                  <a:lnTo>
                    <a:pt x="917" y="302"/>
                  </a:lnTo>
                  <a:lnTo>
                    <a:pt x="917" y="302"/>
                  </a:lnTo>
                  <a:lnTo>
                    <a:pt x="915" y="304"/>
                  </a:lnTo>
                  <a:lnTo>
                    <a:pt x="915" y="304"/>
                  </a:lnTo>
                  <a:lnTo>
                    <a:pt x="913" y="306"/>
                  </a:lnTo>
                  <a:lnTo>
                    <a:pt x="913" y="306"/>
                  </a:lnTo>
                  <a:lnTo>
                    <a:pt x="913" y="306"/>
                  </a:lnTo>
                  <a:lnTo>
                    <a:pt x="911" y="308"/>
                  </a:lnTo>
                  <a:lnTo>
                    <a:pt x="911" y="308"/>
                  </a:lnTo>
                  <a:lnTo>
                    <a:pt x="909" y="308"/>
                  </a:lnTo>
                  <a:lnTo>
                    <a:pt x="909" y="308"/>
                  </a:lnTo>
                  <a:lnTo>
                    <a:pt x="905" y="308"/>
                  </a:lnTo>
                  <a:lnTo>
                    <a:pt x="903" y="308"/>
                  </a:lnTo>
                  <a:lnTo>
                    <a:pt x="903" y="308"/>
                  </a:lnTo>
                  <a:lnTo>
                    <a:pt x="901" y="308"/>
                  </a:lnTo>
                  <a:lnTo>
                    <a:pt x="901" y="308"/>
                  </a:lnTo>
                  <a:lnTo>
                    <a:pt x="899" y="308"/>
                  </a:lnTo>
                  <a:lnTo>
                    <a:pt x="897" y="308"/>
                  </a:lnTo>
                  <a:lnTo>
                    <a:pt x="895" y="306"/>
                  </a:lnTo>
                  <a:lnTo>
                    <a:pt x="895" y="304"/>
                  </a:lnTo>
                  <a:lnTo>
                    <a:pt x="893" y="302"/>
                  </a:lnTo>
                  <a:lnTo>
                    <a:pt x="893" y="302"/>
                  </a:lnTo>
                  <a:lnTo>
                    <a:pt x="893" y="300"/>
                  </a:lnTo>
                  <a:lnTo>
                    <a:pt x="891" y="298"/>
                  </a:lnTo>
                  <a:lnTo>
                    <a:pt x="891" y="298"/>
                  </a:lnTo>
                  <a:lnTo>
                    <a:pt x="891" y="298"/>
                  </a:lnTo>
                  <a:lnTo>
                    <a:pt x="891" y="296"/>
                  </a:lnTo>
                  <a:lnTo>
                    <a:pt x="891" y="296"/>
                  </a:lnTo>
                  <a:lnTo>
                    <a:pt x="887" y="296"/>
                  </a:lnTo>
                  <a:lnTo>
                    <a:pt x="885" y="294"/>
                  </a:lnTo>
                  <a:lnTo>
                    <a:pt x="883" y="292"/>
                  </a:lnTo>
                  <a:lnTo>
                    <a:pt x="881" y="292"/>
                  </a:lnTo>
                  <a:lnTo>
                    <a:pt x="879" y="290"/>
                  </a:lnTo>
                  <a:lnTo>
                    <a:pt x="877" y="288"/>
                  </a:lnTo>
                  <a:lnTo>
                    <a:pt x="877" y="286"/>
                  </a:lnTo>
                  <a:lnTo>
                    <a:pt x="873" y="284"/>
                  </a:lnTo>
                  <a:lnTo>
                    <a:pt x="871" y="282"/>
                  </a:lnTo>
                  <a:lnTo>
                    <a:pt x="869" y="280"/>
                  </a:lnTo>
                  <a:lnTo>
                    <a:pt x="867" y="280"/>
                  </a:lnTo>
                  <a:lnTo>
                    <a:pt x="865" y="278"/>
                  </a:lnTo>
                  <a:lnTo>
                    <a:pt x="865" y="278"/>
                  </a:lnTo>
                  <a:lnTo>
                    <a:pt x="863" y="278"/>
                  </a:lnTo>
                  <a:lnTo>
                    <a:pt x="861" y="276"/>
                  </a:lnTo>
                  <a:lnTo>
                    <a:pt x="861" y="276"/>
                  </a:lnTo>
                  <a:lnTo>
                    <a:pt x="859" y="274"/>
                  </a:lnTo>
                  <a:lnTo>
                    <a:pt x="859" y="274"/>
                  </a:lnTo>
                  <a:lnTo>
                    <a:pt x="857" y="274"/>
                  </a:lnTo>
                  <a:lnTo>
                    <a:pt x="857" y="274"/>
                  </a:lnTo>
                  <a:lnTo>
                    <a:pt x="855" y="272"/>
                  </a:lnTo>
                  <a:lnTo>
                    <a:pt x="855" y="272"/>
                  </a:lnTo>
                  <a:lnTo>
                    <a:pt x="853" y="272"/>
                  </a:lnTo>
                  <a:lnTo>
                    <a:pt x="853" y="272"/>
                  </a:lnTo>
                  <a:lnTo>
                    <a:pt x="849" y="272"/>
                  </a:lnTo>
                  <a:lnTo>
                    <a:pt x="849" y="272"/>
                  </a:lnTo>
                  <a:lnTo>
                    <a:pt x="847" y="272"/>
                  </a:lnTo>
                  <a:lnTo>
                    <a:pt x="847" y="272"/>
                  </a:lnTo>
                  <a:lnTo>
                    <a:pt x="847" y="272"/>
                  </a:lnTo>
                  <a:lnTo>
                    <a:pt x="847" y="272"/>
                  </a:lnTo>
                  <a:lnTo>
                    <a:pt x="845" y="272"/>
                  </a:lnTo>
                  <a:lnTo>
                    <a:pt x="845" y="272"/>
                  </a:lnTo>
                  <a:lnTo>
                    <a:pt x="841" y="270"/>
                  </a:lnTo>
                  <a:lnTo>
                    <a:pt x="841" y="270"/>
                  </a:lnTo>
                  <a:lnTo>
                    <a:pt x="839" y="270"/>
                  </a:lnTo>
                  <a:lnTo>
                    <a:pt x="835" y="270"/>
                  </a:lnTo>
                  <a:lnTo>
                    <a:pt x="833" y="272"/>
                  </a:lnTo>
                  <a:lnTo>
                    <a:pt x="829" y="274"/>
                  </a:lnTo>
                  <a:lnTo>
                    <a:pt x="829" y="274"/>
                  </a:lnTo>
                  <a:lnTo>
                    <a:pt x="829" y="274"/>
                  </a:lnTo>
                  <a:lnTo>
                    <a:pt x="827" y="274"/>
                  </a:lnTo>
                  <a:lnTo>
                    <a:pt x="825" y="276"/>
                  </a:lnTo>
                  <a:lnTo>
                    <a:pt x="825" y="276"/>
                  </a:lnTo>
                  <a:lnTo>
                    <a:pt x="827" y="280"/>
                  </a:lnTo>
                  <a:lnTo>
                    <a:pt x="829" y="282"/>
                  </a:lnTo>
                  <a:lnTo>
                    <a:pt x="831" y="286"/>
                  </a:lnTo>
                  <a:lnTo>
                    <a:pt x="831" y="290"/>
                  </a:lnTo>
                  <a:lnTo>
                    <a:pt x="831" y="292"/>
                  </a:lnTo>
                  <a:lnTo>
                    <a:pt x="827" y="294"/>
                  </a:lnTo>
                  <a:lnTo>
                    <a:pt x="823" y="294"/>
                  </a:lnTo>
                  <a:lnTo>
                    <a:pt x="821" y="296"/>
                  </a:lnTo>
                  <a:lnTo>
                    <a:pt x="819" y="296"/>
                  </a:lnTo>
                  <a:lnTo>
                    <a:pt x="817" y="300"/>
                  </a:lnTo>
                  <a:lnTo>
                    <a:pt x="817" y="302"/>
                  </a:lnTo>
                  <a:lnTo>
                    <a:pt x="817" y="302"/>
                  </a:lnTo>
                  <a:lnTo>
                    <a:pt x="813" y="306"/>
                  </a:lnTo>
                  <a:lnTo>
                    <a:pt x="813" y="306"/>
                  </a:lnTo>
                  <a:lnTo>
                    <a:pt x="809" y="308"/>
                  </a:lnTo>
                  <a:lnTo>
                    <a:pt x="809" y="308"/>
                  </a:lnTo>
                  <a:lnTo>
                    <a:pt x="803" y="308"/>
                  </a:lnTo>
                  <a:lnTo>
                    <a:pt x="801" y="304"/>
                  </a:lnTo>
                  <a:lnTo>
                    <a:pt x="801" y="298"/>
                  </a:lnTo>
                  <a:lnTo>
                    <a:pt x="801" y="298"/>
                  </a:lnTo>
                  <a:lnTo>
                    <a:pt x="795" y="294"/>
                  </a:lnTo>
                  <a:lnTo>
                    <a:pt x="795" y="294"/>
                  </a:lnTo>
                  <a:lnTo>
                    <a:pt x="787" y="294"/>
                  </a:lnTo>
                  <a:lnTo>
                    <a:pt x="783" y="296"/>
                  </a:lnTo>
                  <a:lnTo>
                    <a:pt x="781" y="298"/>
                  </a:lnTo>
                  <a:lnTo>
                    <a:pt x="781" y="298"/>
                  </a:lnTo>
                  <a:lnTo>
                    <a:pt x="773" y="302"/>
                  </a:lnTo>
                  <a:lnTo>
                    <a:pt x="773" y="302"/>
                  </a:lnTo>
                  <a:lnTo>
                    <a:pt x="763" y="302"/>
                  </a:lnTo>
                  <a:lnTo>
                    <a:pt x="763" y="302"/>
                  </a:lnTo>
                  <a:lnTo>
                    <a:pt x="761" y="306"/>
                  </a:lnTo>
                  <a:lnTo>
                    <a:pt x="761" y="306"/>
                  </a:lnTo>
                  <a:lnTo>
                    <a:pt x="759" y="308"/>
                  </a:lnTo>
                  <a:lnTo>
                    <a:pt x="755" y="310"/>
                  </a:lnTo>
                  <a:lnTo>
                    <a:pt x="753" y="310"/>
                  </a:lnTo>
                  <a:lnTo>
                    <a:pt x="751" y="306"/>
                  </a:lnTo>
                  <a:lnTo>
                    <a:pt x="749" y="302"/>
                  </a:lnTo>
                  <a:lnTo>
                    <a:pt x="745" y="302"/>
                  </a:lnTo>
                  <a:lnTo>
                    <a:pt x="745" y="302"/>
                  </a:lnTo>
                  <a:lnTo>
                    <a:pt x="741" y="302"/>
                  </a:lnTo>
                  <a:lnTo>
                    <a:pt x="737" y="302"/>
                  </a:lnTo>
                  <a:lnTo>
                    <a:pt x="735" y="306"/>
                  </a:lnTo>
                  <a:lnTo>
                    <a:pt x="731" y="306"/>
                  </a:lnTo>
                  <a:lnTo>
                    <a:pt x="725" y="308"/>
                  </a:lnTo>
                  <a:lnTo>
                    <a:pt x="725" y="308"/>
                  </a:lnTo>
                  <a:lnTo>
                    <a:pt x="721" y="308"/>
                  </a:lnTo>
                  <a:lnTo>
                    <a:pt x="715" y="312"/>
                  </a:lnTo>
                  <a:lnTo>
                    <a:pt x="705" y="320"/>
                  </a:lnTo>
                  <a:lnTo>
                    <a:pt x="705" y="320"/>
                  </a:lnTo>
                  <a:lnTo>
                    <a:pt x="703" y="322"/>
                  </a:lnTo>
                  <a:lnTo>
                    <a:pt x="703" y="322"/>
                  </a:lnTo>
                  <a:lnTo>
                    <a:pt x="699" y="324"/>
                  </a:lnTo>
                  <a:lnTo>
                    <a:pt x="693" y="328"/>
                  </a:lnTo>
                  <a:lnTo>
                    <a:pt x="689" y="336"/>
                  </a:lnTo>
                  <a:lnTo>
                    <a:pt x="683" y="340"/>
                  </a:lnTo>
                  <a:lnTo>
                    <a:pt x="681" y="344"/>
                  </a:lnTo>
                  <a:lnTo>
                    <a:pt x="675" y="348"/>
                  </a:lnTo>
                  <a:lnTo>
                    <a:pt x="671" y="348"/>
                  </a:lnTo>
                  <a:lnTo>
                    <a:pt x="671" y="348"/>
                  </a:lnTo>
                  <a:lnTo>
                    <a:pt x="667" y="344"/>
                  </a:lnTo>
                  <a:lnTo>
                    <a:pt x="667" y="344"/>
                  </a:lnTo>
                  <a:lnTo>
                    <a:pt x="663" y="340"/>
                  </a:lnTo>
                  <a:lnTo>
                    <a:pt x="659" y="336"/>
                  </a:lnTo>
                  <a:lnTo>
                    <a:pt x="655" y="332"/>
                  </a:lnTo>
                  <a:lnTo>
                    <a:pt x="659" y="326"/>
                  </a:lnTo>
                  <a:lnTo>
                    <a:pt x="659" y="322"/>
                  </a:lnTo>
                  <a:lnTo>
                    <a:pt x="665" y="320"/>
                  </a:lnTo>
                  <a:lnTo>
                    <a:pt x="667" y="318"/>
                  </a:lnTo>
                  <a:lnTo>
                    <a:pt x="671" y="314"/>
                  </a:lnTo>
                  <a:lnTo>
                    <a:pt x="669" y="310"/>
                  </a:lnTo>
                  <a:lnTo>
                    <a:pt x="667" y="308"/>
                  </a:lnTo>
                  <a:lnTo>
                    <a:pt x="663" y="304"/>
                  </a:lnTo>
                  <a:lnTo>
                    <a:pt x="661" y="302"/>
                  </a:lnTo>
                  <a:lnTo>
                    <a:pt x="655" y="300"/>
                  </a:lnTo>
                  <a:lnTo>
                    <a:pt x="651" y="298"/>
                  </a:lnTo>
                  <a:lnTo>
                    <a:pt x="649" y="298"/>
                  </a:lnTo>
                  <a:lnTo>
                    <a:pt x="645" y="298"/>
                  </a:lnTo>
                  <a:lnTo>
                    <a:pt x="645" y="300"/>
                  </a:lnTo>
                  <a:lnTo>
                    <a:pt x="643" y="302"/>
                  </a:lnTo>
                  <a:lnTo>
                    <a:pt x="643" y="304"/>
                  </a:lnTo>
                  <a:lnTo>
                    <a:pt x="645" y="304"/>
                  </a:lnTo>
                  <a:lnTo>
                    <a:pt x="647" y="306"/>
                  </a:lnTo>
                  <a:lnTo>
                    <a:pt x="647" y="308"/>
                  </a:lnTo>
                  <a:lnTo>
                    <a:pt x="647" y="308"/>
                  </a:lnTo>
                  <a:lnTo>
                    <a:pt x="649" y="310"/>
                  </a:lnTo>
                  <a:lnTo>
                    <a:pt x="651" y="312"/>
                  </a:lnTo>
                  <a:lnTo>
                    <a:pt x="651" y="314"/>
                  </a:lnTo>
                  <a:lnTo>
                    <a:pt x="651" y="316"/>
                  </a:lnTo>
                  <a:lnTo>
                    <a:pt x="649" y="320"/>
                  </a:lnTo>
                  <a:lnTo>
                    <a:pt x="649" y="320"/>
                  </a:lnTo>
                  <a:lnTo>
                    <a:pt x="649" y="322"/>
                  </a:lnTo>
                  <a:lnTo>
                    <a:pt x="649" y="322"/>
                  </a:lnTo>
                  <a:lnTo>
                    <a:pt x="647" y="326"/>
                  </a:lnTo>
                  <a:lnTo>
                    <a:pt x="647" y="328"/>
                  </a:lnTo>
                  <a:lnTo>
                    <a:pt x="647" y="330"/>
                  </a:lnTo>
                  <a:lnTo>
                    <a:pt x="647" y="334"/>
                  </a:lnTo>
                  <a:lnTo>
                    <a:pt x="651" y="336"/>
                  </a:lnTo>
                  <a:lnTo>
                    <a:pt x="651" y="338"/>
                  </a:lnTo>
                  <a:lnTo>
                    <a:pt x="651" y="340"/>
                  </a:lnTo>
                  <a:lnTo>
                    <a:pt x="651" y="342"/>
                  </a:lnTo>
                  <a:lnTo>
                    <a:pt x="653" y="344"/>
                  </a:lnTo>
                  <a:lnTo>
                    <a:pt x="653" y="346"/>
                  </a:lnTo>
                  <a:lnTo>
                    <a:pt x="653" y="348"/>
                  </a:lnTo>
                  <a:lnTo>
                    <a:pt x="653" y="348"/>
                  </a:lnTo>
                  <a:lnTo>
                    <a:pt x="653" y="350"/>
                  </a:lnTo>
                  <a:lnTo>
                    <a:pt x="653" y="350"/>
                  </a:lnTo>
                  <a:lnTo>
                    <a:pt x="653" y="354"/>
                  </a:lnTo>
                  <a:lnTo>
                    <a:pt x="653" y="354"/>
                  </a:lnTo>
                  <a:lnTo>
                    <a:pt x="653" y="360"/>
                  </a:lnTo>
                  <a:lnTo>
                    <a:pt x="653" y="362"/>
                  </a:lnTo>
                  <a:lnTo>
                    <a:pt x="653" y="362"/>
                  </a:lnTo>
                  <a:lnTo>
                    <a:pt x="653" y="364"/>
                  </a:lnTo>
                  <a:lnTo>
                    <a:pt x="653" y="364"/>
                  </a:lnTo>
                  <a:lnTo>
                    <a:pt x="653" y="368"/>
                  </a:lnTo>
                  <a:lnTo>
                    <a:pt x="649" y="368"/>
                  </a:lnTo>
                  <a:lnTo>
                    <a:pt x="645" y="368"/>
                  </a:lnTo>
                  <a:lnTo>
                    <a:pt x="641" y="364"/>
                  </a:lnTo>
                  <a:lnTo>
                    <a:pt x="637" y="360"/>
                  </a:lnTo>
                  <a:lnTo>
                    <a:pt x="633" y="356"/>
                  </a:lnTo>
                  <a:lnTo>
                    <a:pt x="629" y="354"/>
                  </a:lnTo>
                  <a:lnTo>
                    <a:pt x="623" y="354"/>
                  </a:lnTo>
                  <a:lnTo>
                    <a:pt x="623" y="358"/>
                  </a:lnTo>
                  <a:lnTo>
                    <a:pt x="619" y="364"/>
                  </a:lnTo>
                  <a:lnTo>
                    <a:pt x="618" y="364"/>
                  </a:lnTo>
                  <a:lnTo>
                    <a:pt x="618" y="364"/>
                  </a:lnTo>
                  <a:lnTo>
                    <a:pt x="614" y="366"/>
                  </a:lnTo>
                  <a:lnTo>
                    <a:pt x="614" y="366"/>
                  </a:lnTo>
                  <a:lnTo>
                    <a:pt x="612" y="370"/>
                  </a:lnTo>
                  <a:lnTo>
                    <a:pt x="610" y="372"/>
                  </a:lnTo>
                  <a:lnTo>
                    <a:pt x="608" y="376"/>
                  </a:lnTo>
                  <a:lnTo>
                    <a:pt x="612" y="380"/>
                  </a:lnTo>
                  <a:lnTo>
                    <a:pt x="614" y="384"/>
                  </a:lnTo>
                  <a:lnTo>
                    <a:pt x="616" y="388"/>
                  </a:lnTo>
                  <a:lnTo>
                    <a:pt x="616" y="388"/>
                  </a:lnTo>
                  <a:lnTo>
                    <a:pt x="616" y="394"/>
                  </a:lnTo>
                  <a:lnTo>
                    <a:pt x="616" y="394"/>
                  </a:lnTo>
                  <a:lnTo>
                    <a:pt x="612" y="396"/>
                  </a:lnTo>
                  <a:lnTo>
                    <a:pt x="612" y="396"/>
                  </a:lnTo>
                  <a:lnTo>
                    <a:pt x="606" y="396"/>
                  </a:lnTo>
                  <a:lnTo>
                    <a:pt x="602" y="396"/>
                  </a:lnTo>
                  <a:lnTo>
                    <a:pt x="596" y="396"/>
                  </a:lnTo>
                  <a:lnTo>
                    <a:pt x="592" y="392"/>
                  </a:lnTo>
                  <a:lnTo>
                    <a:pt x="590" y="392"/>
                  </a:lnTo>
                  <a:lnTo>
                    <a:pt x="588" y="388"/>
                  </a:lnTo>
                  <a:lnTo>
                    <a:pt x="584" y="386"/>
                  </a:lnTo>
                  <a:lnTo>
                    <a:pt x="580" y="384"/>
                  </a:lnTo>
                  <a:lnTo>
                    <a:pt x="578" y="384"/>
                  </a:lnTo>
                  <a:lnTo>
                    <a:pt x="572" y="384"/>
                  </a:lnTo>
                  <a:lnTo>
                    <a:pt x="572" y="386"/>
                  </a:lnTo>
                  <a:lnTo>
                    <a:pt x="572" y="388"/>
                  </a:lnTo>
                  <a:lnTo>
                    <a:pt x="572" y="390"/>
                  </a:lnTo>
                  <a:lnTo>
                    <a:pt x="576" y="392"/>
                  </a:lnTo>
                  <a:lnTo>
                    <a:pt x="578" y="392"/>
                  </a:lnTo>
                  <a:lnTo>
                    <a:pt x="578" y="392"/>
                  </a:lnTo>
                  <a:lnTo>
                    <a:pt x="580" y="392"/>
                  </a:lnTo>
                  <a:lnTo>
                    <a:pt x="580" y="392"/>
                  </a:lnTo>
                  <a:lnTo>
                    <a:pt x="586" y="394"/>
                  </a:lnTo>
                  <a:lnTo>
                    <a:pt x="588" y="394"/>
                  </a:lnTo>
                  <a:lnTo>
                    <a:pt x="590" y="396"/>
                  </a:lnTo>
                  <a:lnTo>
                    <a:pt x="590" y="396"/>
                  </a:lnTo>
                  <a:lnTo>
                    <a:pt x="590" y="398"/>
                  </a:lnTo>
                  <a:lnTo>
                    <a:pt x="590" y="398"/>
                  </a:lnTo>
                  <a:lnTo>
                    <a:pt x="590" y="400"/>
                  </a:lnTo>
                  <a:lnTo>
                    <a:pt x="590" y="404"/>
                  </a:lnTo>
                  <a:lnTo>
                    <a:pt x="586" y="406"/>
                  </a:lnTo>
                  <a:lnTo>
                    <a:pt x="586" y="406"/>
                  </a:lnTo>
                  <a:lnTo>
                    <a:pt x="584" y="408"/>
                  </a:lnTo>
                  <a:lnTo>
                    <a:pt x="584" y="408"/>
                  </a:lnTo>
                  <a:lnTo>
                    <a:pt x="582" y="408"/>
                  </a:lnTo>
                  <a:lnTo>
                    <a:pt x="578" y="410"/>
                  </a:lnTo>
                  <a:lnTo>
                    <a:pt x="576" y="410"/>
                  </a:lnTo>
                  <a:lnTo>
                    <a:pt x="570" y="408"/>
                  </a:lnTo>
                  <a:lnTo>
                    <a:pt x="570" y="408"/>
                  </a:lnTo>
                  <a:lnTo>
                    <a:pt x="564" y="406"/>
                  </a:lnTo>
                  <a:lnTo>
                    <a:pt x="564" y="406"/>
                  </a:lnTo>
                  <a:lnTo>
                    <a:pt x="560" y="404"/>
                  </a:lnTo>
                  <a:lnTo>
                    <a:pt x="554" y="400"/>
                  </a:lnTo>
                  <a:lnTo>
                    <a:pt x="548" y="392"/>
                  </a:lnTo>
                  <a:lnTo>
                    <a:pt x="546" y="386"/>
                  </a:lnTo>
                  <a:lnTo>
                    <a:pt x="544" y="380"/>
                  </a:lnTo>
                  <a:lnTo>
                    <a:pt x="544" y="376"/>
                  </a:lnTo>
                  <a:lnTo>
                    <a:pt x="546" y="370"/>
                  </a:lnTo>
                  <a:lnTo>
                    <a:pt x="546" y="370"/>
                  </a:lnTo>
                  <a:lnTo>
                    <a:pt x="548" y="368"/>
                  </a:lnTo>
                  <a:lnTo>
                    <a:pt x="548" y="368"/>
                  </a:lnTo>
                  <a:lnTo>
                    <a:pt x="550" y="366"/>
                  </a:lnTo>
                  <a:lnTo>
                    <a:pt x="550" y="366"/>
                  </a:lnTo>
                  <a:lnTo>
                    <a:pt x="550" y="364"/>
                  </a:lnTo>
                  <a:lnTo>
                    <a:pt x="550" y="364"/>
                  </a:lnTo>
                  <a:lnTo>
                    <a:pt x="550" y="364"/>
                  </a:lnTo>
                  <a:lnTo>
                    <a:pt x="546" y="360"/>
                  </a:lnTo>
                  <a:lnTo>
                    <a:pt x="546" y="360"/>
                  </a:lnTo>
                  <a:lnTo>
                    <a:pt x="542" y="360"/>
                  </a:lnTo>
                  <a:lnTo>
                    <a:pt x="540" y="358"/>
                  </a:lnTo>
                  <a:lnTo>
                    <a:pt x="540" y="358"/>
                  </a:lnTo>
                  <a:lnTo>
                    <a:pt x="538" y="356"/>
                  </a:lnTo>
                  <a:lnTo>
                    <a:pt x="536" y="356"/>
                  </a:lnTo>
                  <a:lnTo>
                    <a:pt x="536" y="356"/>
                  </a:lnTo>
                  <a:lnTo>
                    <a:pt x="526" y="348"/>
                  </a:lnTo>
                  <a:lnTo>
                    <a:pt x="526" y="348"/>
                  </a:lnTo>
                  <a:lnTo>
                    <a:pt x="520" y="344"/>
                  </a:lnTo>
                  <a:lnTo>
                    <a:pt x="518" y="344"/>
                  </a:lnTo>
                  <a:lnTo>
                    <a:pt x="516" y="342"/>
                  </a:lnTo>
                  <a:lnTo>
                    <a:pt x="516" y="342"/>
                  </a:lnTo>
                  <a:lnTo>
                    <a:pt x="514" y="338"/>
                  </a:lnTo>
                  <a:lnTo>
                    <a:pt x="514" y="334"/>
                  </a:lnTo>
                  <a:lnTo>
                    <a:pt x="516" y="332"/>
                  </a:lnTo>
                  <a:lnTo>
                    <a:pt x="518" y="332"/>
                  </a:lnTo>
                  <a:lnTo>
                    <a:pt x="518" y="332"/>
                  </a:lnTo>
                  <a:lnTo>
                    <a:pt x="518" y="332"/>
                  </a:lnTo>
                  <a:lnTo>
                    <a:pt x="520" y="332"/>
                  </a:lnTo>
                  <a:lnTo>
                    <a:pt x="520" y="332"/>
                  </a:lnTo>
                  <a:lnTo>
                    <a:pt x="522" y="332"/>
                  </a:lnTo>
                  <a:lnTo>
                    <a:pt x="522" y="332"/>
                  </a:lnTo>
                  <a:lnTo>
                    <a:pt x="532" y="338"/>
                  </a:lnTo>
                  <a:lnTo>
                    <a:pt x="532" y="338"/>
                  </a:lnTo>
                  <a:lnTo>
                    <a:pt x="538" y="338"/>
                  </a:lnTo>
                  <a:lnTo>
                    <a:pt x="538" y="338"/>
                  </a:lnTo>
                  <a:lnTo>
                    <a:pt x="548" y="344"/>
                  </a:lnTo>
                  <a:lnTo>
                    <a:pt x="548" y="344"/>
                  </a:lnTo>
                  <a:lnTo>
                    <a:pt x="554" y="348"/>
                  </a:lnTo>
                  <a:lnTo>
                    <a:pt x="560" y="348"/>
                  </a:lnTo>
                  <a:lnTo>
                    <a:pt x="560" y="348"/>
                  </a:lnTo>
                  <a:lnTo>
                    <a:pt x="566" y="348"/>
                  </a:lnTo>
                  <a:lnTo>
                    <a:pt x="570" y="348"/>
                  </a:lnTo>
                  <a:lnTo>
                    <a:pt x="570" y="348"/>
                  </a:lnTo>
                  <a:lnTo>
                    <a:pt x="576" y="350"/>
                  </a:lnTo>
                  <a:lnTo>
                    <a:pt x="576" y="350"/>
                  </a:lnTo>
                  <a:lnTo>
                    <a:pt x="578" y="350"/>
                  </a:lnTo>
                  <a:lnTo>
                    <a:pt x="578" y="350"/>
                  </a:lnTo>
                  <a:lnTo>
                    <a:pt x="580" y="350"/>
                  </a:lnTo>
                  <a:lnTo>
                    <a:pt x="584" y="350"/>
                  </a:lnTo>
                  <a:lnTo>
                    <a:pt x="586" y="350"/>
                  </a:lnTo>
                  <a:lnTo>
                    <a:pt x="586" y="350"/>
                  </a:lnTo>
                  <a:lnTo>
                    <a:pt x="590" y="350"/>
                  </a:lnTo>
                  <a:lnTo>
                    <a:pt x="590" y="350"/>
                  </a:lnTo>
                  <a:lnTo>
                    <a:pt x="592" y="350"/>
                  </a:lnTo>
                  <a:lnTo>
                    <a:pt x="592" y="350"/>
                  </a:lnTo>
                  <a:lnTo>
                    <a:pt x="594" y="352"/>
                  </a:lnTo>
                  <a:lnTo>
                    <a:pt x="594" y="352"/>
                  </a:lnTo>
                  <a:lnTo>
                    <a:pt x="596" y="354"/>
                  </a:lnTo>
                  <a:lnTo>
                    <a:pt x="596" y="354"/>
                  </a:lnTo>
                  <a:lnTo>
                    <a:pt x="598" y="354"/>
                  </a:lnTo>
                  <a:lnTo>
                    <a:pt x="598" y="354"/>
                  </a:lnTo>
                  <a:lnTo>
                    <a:pt x="602" y="354"/>
                  </a:lnTo>
                  <a:lnTo>
                    <a:pt x="604" y="354"/>
                  </a:lnTo>
                  <a:lnTo>
                    <a:pt x="606" y="354"/>
                  </a:lnTo>
                  <a:lnTo>
                    <a:pt x="608" y="352"/>
                  </a:lnTo>
                  <a:lnTo>
                    <a:pt x="608" y="352"/>
                  </a:lnTo>
                  <a:lnTo>
                    <a:pt x="608" y="350"/>
                  </a:lnTo>
                  <a:lnTo>
                    <a:pt x="610" y="350"/>
                  </a:lnTo>
                  <a:lnTo>
                    <a:pt x="610" y="350"/>
                  </a:lnTo>
                  <a:lnTo>
                    <a:pt x="614" y="348"/>
                  </a:lnTo>
                  <a:lnTo>
                    <a:pt x="614" y="348"/>
                  </a:lnTo>
                  <a:lnTo>
                    <a:pt x="616" y="346"/>
                  </a:lnTo>
                  <a:lnTo>
                    <a:pt x="616" y="342"/>
                  </a:lnTo>
                  <a:lnTo>
                    <a:pt x="614" y="336"/>
                  </a:lnTo>
                  <a:lnTo>
                    <a:pt x="614" y="336"/>
                  </a:lnTo>
                  <a:lnTo>
                    <a:pt x="612" y="332"/>
                  </a:lnTo>
                  <a:lnTo>
                    <a:pt x="610" y="326"/>
                  </a:lnTo>
                  <a:lnTo>
                    <a:pt x="610" y="322"/>
                  </a:lnTo>
                  <a:lnTo>
                    <a:pt x="608" y="318"/>
                  </a:lnTo>
                  <a:lnTo>
                    <a:pt x="608" y="318"/>
                  </a:lnTo>
                  <a:lnTo>
                    <a:pt x="606" y="316"/>
                  </a:lnTo>
                  <a:lnTo>
                    <a:pt x="606" y="314"/>
                  </a:lnTo>
                  <a:lnTo>
                    <a:pt x="606" y="314"/>
                  </a:lnTo>
                  <a:lnTo>
                    <a:pt x="600" y="312"/>
                  </a:lnTo>
                  <a:lnTo>
                    <a:pt x="600" y="312"/>
                  </a:lnTo>
                  <a:lnTo>
                    <a:pt x="598" y="312"/>
                  </a:lnTo>
                  <a:lnTo>
                    <a:pt x="594" y="312"/>
                  </a:lnTo>
                  <a:lnTo>
                    <a:pt x="594" y="312"/>
                  </a:lnTo>
                  <a:lnTo>
                    <a:pt x="590" y="308"/>
                  </a:lnTo>
                  <a:lnTo>
                    <a:pt x="580" y="302"/>
                  </a:lnTo>
                  <a:lnTo>
                    <a:pt x="580" y="302"/>
                  </a:lnTo>
                  <a:lnTo>
                    <a:pt x="574" y="296"/>
                  </a:lnTo>
                  <a:lnTo>
                    <a:pt x="574" y="296"/>
                  </a:lnTo>
                  <a:lnTo>
                    <a:pt x="566" y="292"/>
                  </a:lnTo>
                  <a:lnTo>
                    <a:pt x="560" y="286"/>
                  </a:lnTo>
                  <a:lnTo>
                    <a:pt x="550" y="284"/>
                  </a:lnTo>
                  <a:lnTo>
                    <a:pt x="538" y="282"/>
                  </a:lnTo>
                  <a:lnTo>
                    <a:pt x="528" y="280"/>
                  </a:lnTo>
                  <a:lnTo>
                    <a:pt x="522" y="276"/>
                  </a:lnTo>
                  <a:lnTo>
                    <a:pt x="516" y="272"/>
                  </a:lnTo>
                  <a:lnTo>
                    <a:pt x="508" y="268"/>
                  </a:lnTo>
                  <a:lnTo>
                    <a:pt x="498" y="268"/>
                  </a:lnTo>
                  <a:lnTo>
                    <a:pt x="486" y="264"/>
                  </a:lnTo>
                  <a:lnTo>
                    <a:pt x="484" y="258"/>
                  </a:lnTo>
                  <a:lnTo>
                    <a:pt x="486" y="252"/>
                  </a:lnTo>
                  <a:lnTo>
                    <a:pt x="490" y="252"/>
                  </a:lnTo>
                  <a:lnTo>
                    <a:pt x="494" y="254"/>
                  </a:lnTo>
                  <a:lnTo>
                    <a:pt x="494" y="254"/>
                  </a:lnTo>
                  <a:lnTo>
                    <a:pt x="498" y="254"/>
                  </a:lnTo>
                  <a:lnTo>
                    <a:pt x="504" y="254"/>
                  </a:lnTo>
                  <a:lnTo>
                    <a:pt x="506" y="250"/>
                  </a:lnTo>
                  <a:lnTo>
                    <a:pt x="508" y="244"/>
                  </a:lnTo>
                  <a:lnTo>
                    <a:pt x="504" y="242"/>
                  </a:lnTo>
                  <a:lnTo>
                    <a:pt x="500" y="240"/>
                  </a:lnTo>
                  <a:lnTo>
                    <a:pt x="496" y="240"/>
                  </a:lnTo>
                  <a:lnTo>
                    <a:pt x="494" y="240"/>
                  </a:lnTo>
                  <a:lnTo>
                    <a:pt x="486" y="236"/>
                  </a:lnTo>
                  <a:lnTo>
                    <a:pt x="476" y="234"/>
                  </a:lnTo>
                  <a:lnTo>
                    <a:pt x="470" y="236"/>
                  </a:lnTo>
                  <a:lnTo>
                    <a:pt x="464" y="240"/>
                  </a:lnTo>
                  <a:lnTo>
                    <a:pt x="458" y="250"/>
                  </a:lnTo>
                  <a:lnTo>
                    <a:pt x="444" y="252"/>
                  </a:lnTo>
                  <a:lnTo>
                    <a:pt x="438" y="246"/>
                  </a:lnTo>
                  <a:lnTo>
                    <a:pt x="444" y="240"/>
                  </a:lnTo>
                  <a:lnTo>
                    <a:pt x="442" y="234"/>
                  </a:lnTo>
                  <a:lnTo>
                    <a:pt x="438" y="234"/>
                  </a:lnTo>
                  <a:lnTo>
                    <a:pt x="438" y="234"/>
                  </a:lnTo>
                  <a:lnTo>
                    <a:pt x="434" y="234"/>
                  </a:lnTo>
                  <a:lnTo>
                    <a:pt x="434" y="236"/>
                  </a:lnTo>
                  <a:lnTo>
                    <a:pt x="432" y="242"/>
                  </a:lnTo>
                  <a:lnTo>
                    <a:pt x="430" y="246"/>
                  </a:lnTo>
                  <a:lnTo>
                    <a:pt x="426" y="254"/>
                  </a:lnTo>
                  <a:lnTo>
                    <a:pt x="420" y="256"/>
                  </a:lnTo>
                  <a:lnTo>
                    <a:pt x="406" y="262"/>
                  </a:lnTo>
                  <a:lnTo>
                    <a:pt x="402" y="272"/>
                  </a:lnTo>
                  <a:lnTo>
                    <a:pt x="396" y="276"/>
                  </a:lnTo>
                  <a:lnTo>
                    <a:pt x="390" y="272"/>
                  </a:lnTo>
                  <a:lnTo>
                    <a:pt x="388" y="266"/>
                  </a:lnTo>
                  <a:lnTo>
                    <a:pt x="382" y="268"/>
                  </a:lnTo>
                  <a:lnTo>
                    <a:pt x="378" y="270"/>
                  </a:lnTo>
                  <a:lnTo>
                    <a:pt x="372" y="284"/>
                  </a:lnTo>
                  <a:lnTo>
                    <a:pt x="360" y="298"/>
                  </a:lnTo>
                  <a:lnTo>
                    <a:pt x="340" y="326"/>
                  </a:lnTo>
                  <a:lnTo>
                    <a:pt x="328" y="336"/>
                  </a:lnTo>
                  <a:lnTo>
                    <a:pt x="318" y="348"/>
                  </a:lnTo>
                  <a:lnTo>
                    <a:pt x="316" y="360"/>
                  </a:lnTo>
                  <a:lnTo>
                    <a:pt x="312" y="374"/>
                  </a:lnTo>
                  <a:lnTo>
                    <a:pt x="300" y="380"/>
                  </a:lnTo>
                  <a:lnTo>
                    <a:pt x="290" y="406"/>
                  </a:lnTo>
                  <a:lnTo>
                    <a:pt x="292" y="406"/>
                  </a:lnTo>
                  <a:lnTo>
                    <a:pt x="294" y="410"/>
                  </a:lnTo>
                  <a:lnTo>
                    <a:pt x="286" y="420"/>
                  </a:lnTo>
                  <a:lnTo>
                    <a:pt x="282" y="420"/>
                  </a:lnTo>
                  <a:lnTo>
                    <a:pt x="268" y="422"/>
                  </a:lnTo>
                  <a:lnTo>
                    <a:pt x="256" y="428"/>
                  </a:lnTo>
                  <a:lnTo>
                    <a:pt x="252" y="434"/>
                  </a:lnTo>
                  <a:lnTo>
                    <a:pt x="244" y="442"/>
                  </a:lnTo>
                  <a:lnTo>
                    <a:pt x="236" y="452"/>
                  </a:lnTo>
                  <a:lnTo>
                    <a:pt x="236" y="452"/>
                  </a:lnTo>
                  <a:lnTo>
                    <a:pt x="234" y="458"/>
                  </a:lnTo>
                  <a:lnTo>
                    <a:pt x="234" y="460"/>
                  </a:lnTo>
                  <a:lnTo>
                    <a:pt x="236" y="462"/>
                  </a:lnTo>
                  <a:lnTo>
                    <a:pt x="236" y="462"/>
                  </a:lnTo>
                  <a:lnTo>
                    <a:pt x="238" y="462"/>
                  </a:lnTo>
                  <a:lnTo>
                    <a:pt x="240" y="460"/>
                  </a:lnTo>
                  <a:lnTo>
                    <a:pt x="244" y="458"/>
                  </a:lnTo>
                  <a:lnTo>
                    <a:pt x="244" y="458"/>
                  </a:lnTo>
                  <a:lnTo>
                    <a:pt x="246" y="454"/>
                  </a:lnTo>
                  <a:lnTo>
                    <a:pt x="248" y="452"/>
                  </a:lnTo>
                  <a:lnTo>
                    <a:pt x="248" y="452"/>
                  </a:lnTo>
                  <a:lnTo>
                    <a:pt x="250" y="452"/>
                  </a:lnTo>
                  <a:lnTo>
                    <a:pt x="254" y="452"/>
                  </a:lnTo>
                  <a:lnTo>
                    <a:pt x="260" y="456"/>
                  </a:lnTo>
                  <a:lnTo>
                    <a:pt x="260" y="456"/>
                  </a:lnTo>
                  <a:lnTo>
                    <a:pt x="258" y="458"/>
                  </a:lnTo>
                  <a:lnTo>
                    <a:pt x="250" y="462"/>
                  </a:lnTo>
                  <a:lnTo>
                    <a:pt x="238" y="470"/>
                  </a:lnTo>
                  <a:lnTo>
                    <a:pt x="238" y="470"/>
                  </a:lnTo>
                  <a:lnTo>
                    <a:pt x="236" y="474"/>
                  </a:lnTo>
                  <a:lnTo>
                    <a:pt x="236" y="474"/>
                  </a:lnTo>
                  <a:lnTo>
                    <a:pt x="236" y="476"/>
                  </a:lnTo>
                  <a:lnTo>
                    <a:pt x="238" y="476"/>
                  </a:lnTo>
                  <a:lnTo>
                    <a:pt x="246" y="474"/>
                  </a:lnTo>
                  <a:lnTo>
                    <a:pt x="252" y="470"/>
                  </a:lnTo>
                  <a:lnTo>
                    <a:pt x="258" y="470"/>
                  </a:lnTo>
                  <a:lnTo>
                    <a:pt x="258" y="474"/>
                  </a:lnTo>
                  <a:lnTo>
                    <a:pt x="252" y="478"/>
                  </a:lnTo>
                  <a:lnTo>
                    <a:pt x="246" y="484"/>
                  </a:lnTo>
                  <a:lnTo>
                    <a:pt x="240" y="490"/>
                  </a:lnTo>
                  <a:lnTo>
                    <a:pt x="240" y="494"/>
                  </a:lnTo>
                  <a:lnTo>
                    <a:pt x="242" y="496"/>
                  </a:lnTo>
                  <a:lnTo>
                    <a:pt x="246" y="494"/>
                  </a:lnTo>
                  <a:lnTo>
                    <a:pt x="250" y="496"/>
                  </a:lnTo>
                  <a:lnTo>
                    <a:pt x="246" y="504"/>
                  </a:lnTo>
                  <a:lnTo>
                    <a:pt x="242" y="508"/>
                  </a:lnTo>
                  <a:lnTo>
                    <a:pt x="240" y="512"/>
                  </a:lnTo>
                  <a:lnTo>
                    <a:pt x="244" y="514"/>
                  </a:lnTo>
                  <a:lnTo>
                    <a:pt x="248" y="518"/>
                  </a:lnTo>
                  <a:lnTo>
                    <a:pt x="254" y="520"/>
                  </a:lnTo>
                  <a:lnTo>
                    <a:pt x="260" y="518"/>
                  </a:lnTo>
                  <a:lnTo>
                    <a:pt x="268" y="514"/>
                  </a:lnTo>
                  <a:lnTo>
                    <a:pt x="272" y="510"/>
                  </a:lnTo>
                  <a:lnTo>
                    <a:pt x="276" y="504"/>
                  </a:lnTo>
                  <a:lnTo>
                    <a:pt x="284" y="500"/>
                  </a:lnTo>
                  <a:lnTo>
                    <a:pt x="284" y="494"/>
                  </a:lnTo>
                  <a:lnTo>
                    <a:pt x="284" y="486"/>
                  </a:lnTo>
                  <a:lnTo>
                    <a:pt x="286" y="482"/>
                  </a:lnTo>
                  <a:lnTo>
                    <a:pt x="290" y="482"/>
                  </a:lnTo>
                  <a:lnTo>
                    <a:pt x="296" y="484"/>
                  </a:lnTo>
                  <a:lnTo>
                    <a:pt x="296" y="484"/>
                  </a:lnTo>
                  <a:lnTo>
                    <a:pt x="296" y="490"/>
                  </a:lnTo>
                  <a:lnTo>
                    <a:pt x="296" y="490"/>
                  </a:lnTo>
                  <a:lnTo>
                    <a:pt x="296" y="496"/>
                  </a:lnTo>
                  <a:lnTo>
                    <a:pt x="296" y="496"/>
                  </a:lnTo>
                  <a:lnTo>
                    <a:pt x="296" y="502"/>
                  </a:lnTo>
                  <a:lnTo>
                    <a:pt x="296" y="502"/>
                  </a:lnTo>
                  <a:lnTo>
                    <a:pt x="298" y="506"/>
                  </a:lnTo>
                  <a:lnTo>
                    <a:pt x="304" y="518"/>
                  </a:lnTo>
                  <a:lnTo>
                    <a:pt x="308" y="532"/>
                  </a:lnTo>
                  <a:lnTo>
                    <a:pt x="314" y="540"/>
                  </a:lnTo>
                  <a:lnTo>
                    <a:pt x="318" y="548"/>
                  </a:lnTo>
                  <a:lnTo>
                    <a:pt x="312" y="554"/>
                  </a:lnTo>
                  <a:lnTo>
                    <a:pt x="312" y="558"/>
                  </a:lnTo>
                  <a:lnTo>
                    <a:pt x="316" y="564"/>
                  </a:lnTo>
                  <a:lnTo>
                    <a:pt x="326" y="562"/>
                  </a:lnTo>
                  <a:lnTo>
                    <a:pt x="332" y="558"/>
                  </a:lnTo>
                  <a:lnTo>
                    <a:pt x="336" y="546"/>
                  </a:lnTo>
                  <a:lnTo>
                    <a:pt x="342" y="546"/>
                  </a:lnTo>
                  <a:lnTo>
                    <a:pt x="346" y="538"/>
                  </a:lnTo>
                  <a:lnTo>
                    <a:pt x="350" y="524"/>
                  </a:lnTo>
                  <a:lnTo>
                    <a:pt x="346" y="510"/>
                  </a:lnTo>
                  <a:lnTo>
                    <a:pt x="350" y="502"/>
                  </a:lnTo>
                  <a:lnTo>
                    <a:pt x="362" y="500"/>
                  </a:lnTo>
                  <a:lnTo>
                    <a:pt x="372" y="494"/>
                  </a:lnTo>
                  <a:lnTo>
                    <a:pt x="374" y="488"/>
                  </a:lnTo>
                  <a:lnTo>
                    <a:pt x="368" y="480"/>
                  </a:lnTo>
                  <a:lnTo>
                    <a:pt x="366" y="478"/>
                  </a:lnTo>
                  <a:lnTo>
                    <a:pt x="360" y="480"/>
                  </a:lnTo>
                  <a:lnTo>
                    <a:pt x="356" y="484"/>
                  </a:lnTo>
                  <a:lnTo>
                    <a:pt x="346" y="482"/>
                  </a:lnTo>
                  <a:lnTo>
                    <a:pt x="346" y="476"/>
                  </a:lnTo>
                  <a:lnTo>
                    <a:pt x="350" y="472"/>
                  </a:lnTo>
                  <a:lnTo>
                    <a:pt x="354" y="466"/>
                  </a:lnTo>
                  <a:lnTo>
                    <a:pt x="354" y="462"/>
                  </a:lnTo>
                  <a:lnTo>
                    <a:pt x="354" y="456"/>
                  </a:lnTo>
                  <a:lnTo>
                    <a:pt x="354" y="456"/>
                  </a:lnTo>
                  <a:lnTo>
                    <a:pt x="352" y="448"/>
                  </a:lnTo>
                  <a:lnTo>
                    <a:pt x="352" y="448"/>
                  </a:lnTo>
                  <a:lnTo>
                    <a:pt x="360" y="434"/>
                  </a:lnTo>
                  <a:lnTo>
                    <a:pt x="366" y="422"/>
                  </a:lnTo>
                  <a:lnTo>
                    <a:pt x="376" y="418"/>
                  </a:lnTo>
                  <a:lnTo>
                    <a:pt x="390" y="408"/>
                  </a:lnTo>
                  <a:lnTo>
                    <a:pt x="400" y="398"/>
                  </a:lnTo>
                  <a:lnTo>
                    <a:pt x="406" y="390"/>
                  </a:lnTo>
                  <a:lnTo>
                    <a:pt x="404" y="372"/>
                  </a:lnTo>
                  <a:lnTo>
                    <a:pt x="410" y="362"/>
                  </a:lnTo>
                  <a:lnTo>
                    <a:pt x="420" y="356"/>
                  </a:lnTo>
                  <a:lnTo>
                    <a:pt x="440" y="360"/>
                  </a:lnTo>
                  <a:lnTo>
                    <a:pt x="448" y="364"/>
                  </a:lnTo>
                  <a:lnTo>
                    <a:pt x="448" y="364"/>
                  </a:lnTo>
                  <a:lnTo>
                    <a:pt x="452" y="370"/>
                  </a:lnTo>
                  <a:lnTo>
                    <a:pt x="452" y="378"/>
                  </a:lnTo>
                  <a:lnTo>
                    <a:pt x="452" y="378"/>
                  </a:lnTo>
                  <a:lnTo>
                    <a:pt x="444" y="390"/>
                  </a:lnTo>
                  <a:lnTo>
                    <a:pt x="438" y="396"/>
                  </a:lnTo>
                  <a:lnTo>
                    <a:pt x="424" y="412"/>
                  </a:lnTo>
                  <a:lnTo>
                    <a:pt x="416" y="422"/>
                  </a:lnTo>
                  <a:lnTo>
                    <a:pt x="416" y="422"/>
                  </a:lnTo>
                  <a:lnTo>
                    <a:pt x="410" y="434"/>
                  </a:lnTo>
                  <a:lnTo>
                    <a:pt x="410" y="434"/>
                  </a:lnTo>
                  <a:lnTo>
                    <a:pt x="406" y="456"/>
                  </a:lnTo>
                  <a:lnTo>
                    <a:pt x="410" y="476"/>
                  </a:lnTo>
                  <a:lnTo>
                    <a:pt x="422" y="480"/>
                  </a:lnTo>
                  <a:lnTo>
                    <a:pt x="444" y="482"/>
                  </a:lnTo>
                  <a:lnTo>
                    <a:pt x="454" y="478"/>
                  </a:lnTo>
                  <a:lnTo>
                    <a:pt x="454" y="478"/>
                  </a:lnTo>
                  <a:lnTo>
                    <a:pt x="456" y="474"/>
                  </a:lnTo>
                  <a:lnTo>
                    <a:pt x="458" y="468"/>
                  </a:lnTo>
                  <a:lnTo>
                    <a:pt x="458" y="468"/>
                  </a:lnTo>
                  <a:lnTo>
                    <a:pt x="484" y="474"/>
                  </a:lnTo>
                  <a:lnTo>
                    <a:pt x="494" y="480"/>
                  </a:lnTo>
                  <a:lnTo>
                    <a:pt x="500" y="480"/>
                  </a:lnTo>
                  <a:lnTo>
                    <a:pt x="502" y="486"/>
                  </a:lnTo>
                  <a:lnTo>
                    <a:pt x="502" y="486"/>
                  </a:lnTo>
                  <a:lnTo>
                    <a:pt x="500" y="488"/>
                  </a:lnTo>
                  <a:lnTo>
                    <a:pt x="500" y="488"/>
                  </a:lnTo>
                  <a:lnTo>
                    <a:pt x="496" y="492"/>
                  </a:lnTo>
                  <a:lnTo>
                    <a:pt x="492" y="492"/>
                  </a:lnTo>
                  <a:lnTo>
                    <a:pt x="486" y="492"/>
                  </a:lnTo>
                  <a:lnTo>
                    <a:pt x="478" y="496"/>
                  </a:lnTo>
                  <a:lnTo>
                    <a:pt x="468" y="500"/>
                  </a:lnTo>
                  <a:lnTo>
                    <a:pt x="462" y="496"/>
                  </a:lnTo>
                  <a:lnTo>
                    <a:pt x="458" y="496"/>
                  </a:lnTo>
                  <a:lnTo>
                    <a:pt x="450" y="496"/>
                  </a:lnTo>
                  <a:lnTo>
                    <a:pt x="446" y="500"/>
                  </a:lnTo>
                  <a:lnTo>
                    <a:pt x="440" y="502"/>
                  </a:lnTo>
                  <a:lnTo>
                    <a:pt x="436" y="506"/>
                  </a:lnTo>
                  <a:lnTo>
                    <a:pt x="436" y="512"/>
                  </a:lnTo>
                  <a:lnTo>
                    <a:pt x="440" y="516"/>
                  </a:lnTo>
                  <a:lnTo>
                    <a:pt x="444" y="522"/>
                  </a:lnTo>
                  <a:lnTo>
                    <a:pt x="442" y="528"/>
                  </a:lnTo>
                  <a:lnTo>
                    <a:pt x="434" y="540"/>
                  </a:lnTo>
                  <a:lnTo>
                    <a:pt x="426" y="544"/>
                  </a:lnTo>
                  <a:lnTo>
                    <a:pt x="418" y="538"/>
                  </a:lnTo>
                  <a:lnTo>
                    <a:pt x="414" y="534"/>
                  </a:lnTo>
                  <a:lnTo>
                    <a:pt x="408" y="534"/>
                  </a:lnTo>
                  <a:lnTo>
                    <a:pt x="406" y="538"/>
                  </a:lnTo>
                  <a:lnTo>
                    <a:pt x="404" y="544"/>
                  </a:lnTo>
                  <a:lnTo>
                    <a:pt x="404" y="556"/>
                  </a:lnTo>
                  <a:lnTo>
                    <a:pt x="410" y="562"/>
                  </a:lnTo>
                  <a:lnTo>
                    <a:pt x="406" y="572"/>
                  </a:lnTo>
                  <a:lnTo>
                    <a:pt x="402" y="576"/>
                  </a:lnTo>
                  <a:lnTo>
                    <a:pt x="392" y="578"/>
                  </a:lnTo>
                  <a:lnTo>
                    <a:pt x="386" y="586"/>
                  </a:lnTo>
                  <a:lnTo>
                    <a:pt x="376" y="586"/>
                  </a:lnTo>
                  <a:lnTo>
                    <a:pt x="368" y="578"/>
                  </a:lnTo>
                  <a:lnTo>
                    <a:pt x="360" y="580"/>
                  </a:lnTo>
                  <a:lnTo>
                    <a:pt x="352" y="584"/>
                  </a:lnTo>
                  <a:lnTo>
                    <a:pt x="344" y="588"/>
                  </a:lnTo>
                  <a:lnTo>
                    <a:pt x="338" y="594"/>
                  </a:lnTo>
                  <a:lnTo>
                    <a:pt x="338" y="594"/>
                  </a:lnTo>
                  <a:lnTo>
                    <a:pt x="336" y="596"/>
                  </a:lnTo>
                  <a:lnTo>
                    <a:pt x="334" y="600"/>
                  </a:lnTo>
                  <a:lnTo>
                    <a:pt x="334" y="600"/>
                  </a:lnTo>
                  <a:lnTo>
                    <a:pt x="318" y="594"/>
                  </a:lnTo>
                  <a:lnTo>
                    <a:pt x="310" y="586"/>
                  </a:lnTo>
                  <a:lnTo>
                    <a:pt x="300" y="588"/>
                  </a:lnTo>
                  <a:lnTo>
                    <a:pt x="290" y="590"/>
                  </a:lnTo>
                  <a:lnTo>
                    <a:pt x="284" y="584"/>
                  </a:lnTo>
                  <a:lnTo>
                    <a:pt x="278" y="576"/>
                  </a:lnTo>
                  <a:lnTo>
                    <a:pt x="278" y="566"/>
                  </a:lnTo>
                  <a:lnTo>
                    <a:pt x="284" y="558"/>
                  </a:lnTo>
                  <a:lnTo>
                    <a:pt x="286" y="552"/>
                  </a:lnTo>
                  <a:lnTo>
                    <a:pt x="286" y="542"/>
                  </a:lnTo>
                  <a:lnTo>
                    <a:pt x="284" y="536"/>
                  </a:lnTo>
                  <a:lnTo>
                    <a:pt x="280" y="536"/>
                  </a:lnTo>
                  <a:lnTo>
                    <a:pt x="274" y="540"/>
                  </a:lnTo>
                  <a:lnTo>
                    <a:pt x="268" y="540"/>
                  </a:lnTo>
                  <a:lnTo>
                    <a:pt x="264" y="542"/>
                  </a:lnTo>
                  <a:lnTo>
                    <a:pt x="264" y="544"/>
                  </a:lnTo>
                  <a:lnTo>
                    <a:pt x="266" y="550"/>
                  </a:lnTo>
                  <a:lnTo>
                    <a:pt x="268" y="556"/>
                  </a:lnTo>
                  <a:lnTo>
                    <a:pt x="270" y="558"/>
                  </a:lnTo>
                  <a:lnTo>
                    <a:pt x="274" y="562"/>
                  </a:lnTo>
                  <a:lnTo>
                    <a:pt x="276" y="570"/>
                  </a:lnTo>
                  <a:lnTo>
                    <a:pt x="274" y="576"/>
                  </a:lnTo>
                  <a:lnTo>
                    <a:pt x="274" y="580"/>
                  </a:lnTo>
                  <a:lnTo>
                    <a:pt x="276" y="586"/>
                  </a:lnTo>
                  <a:lnTo>
                    <a:pt x="276" y="586"/>
                  </a:lnTo>
                  <a:lnTo>
                    <a:pt x="276" y="588"/>
                  </a:lnTo>
                  <a:lnTo>
                    <a:pt x="276" y="590"/>
                  </a:lnTo>
                  <a:lnTo>
                    <a:pt x="276" y="590"/>
                  </a:lnTo>
                  <a:lnTo>
                    <a:pt x="272" y="596"/>
                  </a:lnTo>
                  <a:lnTo>
                    <a:pt x="272" y="596"/>
                  </a:lnTo>
                  <a:lnTo>
                    <a:pt x="272" y="598"/>
                  </a:lnTo>
                  <a:lnTo>
                    <a:pt x="272" y="600"/>
                  </a:lnTo>
                  <a:lnTo>
                    <a:pt x="272" y="600"/>
                  </a:lnTo>
                  <a:lnTo>
                    <a:pt x="272" y="600"/>
                  </a:lnTo>
                  <a:lnTo>
                    <a:pt x="256" y="600"/>
                  </a:lnTo>
                  <a:lnTo>
                    <a:pt x="250" y="598"/>
                  </a:lnTo>
                  <a:lnTo>
                    <a:pt x="244" y="600"/>
                  </a:lnTo>
                  <a:lnTo>
                    <a:pt x="242" y="602"/>
                  </a:lnTo>
                  <a:lnTo>
                    <a:pt x="240" y="606"/>
                  </a:lnTo>
                  <a:lnTo>
                    <a:pt x="242" y="612"/>
                  </a:lnTo>
                  <a:lnTo>
                    <a:pt x="234" y="616"/>
                  </a:lnTo>
                  <a:lnTo>
                    <a:pt x="224" y="626"/>
                  </a:lnTo>
                  <a:lnTo>
                    <a:pt x="220" y="634"/>
                  </a:lnTo>
                  <a:lnTo>
                    <a:pt x="204" y="644"/>
                  </a:lnTo>
                  <a:lnTo>
                    <a:pt x="188" y="656"/>
                  </a:lnTo>
                  <a:lnTo>
                    <a:pt x="176" y="662"/>
                  </a:lnTo>
                  <a:lnTo>
                    <a:pt x="164" y="666"/>
                  </a:lnTo>
                  <a:lnTo>
                    <a:pt x="162" y="672"/>
                  </a:lnTo>
                  <a:lnTo>
                    <a:pt x="154" y="674"/>
                  </a:lnTo>
                  <a:lnTo>
                    <a:pt x="140" y="672"/>
                  </a:lnTo>
                  <a:lnTo>
                    <a:pt x="138" y="670"/>
                  </a:lnTo>
                  <a:lnTo>
                    <a:pt x="132" y="670"/>
                  </a:lnTo>
                  <a:lnTo>
                    <a:pt x="130" y="674"/>
                  </a:lnTo>
                  <a:lnTo>
                    <a:pt x="128" y="676"/>
                  </a:lnTo>
                  <a:lnTo>
                    <a:pt x="130" y="680"/>
                  </a:lnTo>
                  <a:lnTo>
                    <a:pt x="134" y="682"/>
                  </a:lnTo>
                  <a:lnTo>
                    <a:pt x="142" y="682"/>
                  </a:lnTo>
                  <a:lnTo>
                    <a:pt x="142" y="682"/>
                  </a:lnTo>
                  <a:lnTo>
                    <a:pt x="148" y="682"/>
                  </a:lnTo>
                  <a:lnTo>
                    <a:pt x="148" y="682"/>
                  </a:lnTo>
                  <a:lnTo>
                    <a:pt x="156" y="682"/>
                  </a:lnTo>
                  <a:lnTo>
                    <a:pt x="158" y="686"/>
                  </a:lnTo>
                  <a:lnTo>
                    <a:pt x="162" y="690"/>
                  </a:lnTo>
                  <a:lnTo>
                    <a:pt x="164" y="698"/>
                  </a:lnTo>
                  <a:lnTo>
                    <a:pt x="174" y="704"/>
                  </a:lnTo>
                  <a:lnTo>
                    <a:pt x="178" y="712"/>
                  </a:lnTo>
                  <a:lnTo>
                    <a:pt x="174" y="734"/>
                  </a:lnTo>
                  <a:lnTo>
                    <a:pt x="170" y="744"/>
                  </a:lnTo>
                  <a:lnTo>
                    <a:pt x="154" y="740"/>
                  </a:lnTo>
                  <a:lnTo>
                    <a:pt x="142" y="740"/>
                  </a:lnTo>
                  <a:lnTo>
                    <a:pt x="132" y="738"/>
                  </a:lnTo>
                  <a:lnTo>
                    <a:pt x="120" y="740"/>
                  </a:lnTo>
                  <a:lnTo>
                    <a:pt x="98" y="738"/>
                  </a:lnTo>
                  <a:lnTo>
                    <a:pt x="90" y="740"/>
                  </a:lnTo>
                  <a:lnTo>
                    <a:pt x="86" y="746"/>
                  </a:lnTo>
                  <a:lnTo>
                    <a:pt x="84" y="756"/>
                  </a:lnTo>
                  <a:lnTo>
                    <a:pt x="92" y="762"/>
                  </a:lnTo>
                  <a:lnTo>
                    <a:pt x="92" y="770"/>
                  </a:lnTo>
                  <a:lnTo>
                    <a:pt x="92" y="770"/>
                  </a:lnTo>
                  <a:lnTo>
                    <a:pt x="90" y="775"/>
                  </a:lnTo>
                  <a:lnTo>
                    <a:pt x="88" y="777"/>
                  </a:lnTo>
                  <a:lnTo>
                    <a:pt x="88" y="781"/>
                  </a:lnTo>
                  <a:lnTo>
                    <a:pt x="88" y="781"/>
                  </a:lnTo>
                  <a:lnTo>
                    <a:pt x="88" y="793"/>
                  </a:lnTo>
                  <a:lnTo>
                    <a:pt x="88" y="793"/>
                  </a:lnTo>
                  <a:lnTo>
                    <a:pt x="88" y="801"/>
                  </a:lnTo>
                  <a:lnTo>
                    <a:pt x="88" y="813"/>
                  </a:lnTo>
                  <a:lnTo>
                    <a:pt x="94" y="817"/>
                  </a:lnTo>
                  <a:lnTo>
                    <a:pt x="102" y="817"/>
                  </a:lnTo>
                  <a:lnTo>
                    <a:pt x="110" y="817"/>
                  </a:lnTo>
                  <a:lnTo>
                    <a:pt x="116" y="819"/>
                  </a:lnTo>
                  <a:lnTo>
                    <a:pt x="116" y="821"/>
                  </a:lnTo>
                  <a:lnTo>
                    <a:pt x="118" y="827"/>
                  </a:lnTo>
                  <a:lnTo>
                    <a:pt x="120" y="827"/>
                  </a:lnTo>
                  <a:lnTo>
                    <a:pt x="124" y="827"/>
                  </a:lnTo>
                  <a:lnTo>
                    <a:pt x="128" y="825"/>
                  </a:lnTo>
                  <a:lnTo>
                    <a:pt x="136" y="821"/>
                  </a:lnTo>
                  <a:lnTo>
                    <a:pt x="142" y="817"/>
                  </a:lnTo>
                  <a:lnTo>
                    <a:pt x="146" y="819"/>
                  </a:lnTo>
                  <a:lnTo>
                    <a:pt x="148" y="821"/>
                  </a:lnTo>
                  <a:lnTo>
                    <a:pt x="156" y="821"/>
                  </a:lnTo>
                  <a:lnTo>
                    <a:pt x="164" y="819"/>
                  </a:lnTo>
                  <a:lnTo>
                    <a:pt x="166" y="813"/>
                  </a:lnTo>
                  <a:lnTo>
                    <a:pt x="166" y="807"/>
                  </a:lnTo>
                  <a:lnTo>
                    <a:pt x="170" y="805"/>
                  </a:lnTo>
                  <a:lnTo>
                    <a:pt x="176" y="805"/>
                  </a:lnTo>
                  <a:lnTo>
                    <a:pt x="178" y="799"/>
                  </a:lnTo>
                  <a:lnTo>
                    <a:pt x="176" y="795"/>
                  </a:lnTo>
                  <a:lnTo>
                    <a:pt x="172" y="793"/>
                  </a:lnTo>
                  <a:lnTo>
                    <a:pt x="170" y="787"/>
                  </a:lnTo>
                  <a:lnTo>
                    <a:pt x="176" y="783"/>
                  </a:lnTo>
                  <a:lnTo>
                    <a:pt x="178" y="783"/>
                  </a:lnTo>
                  <a:lnTo>
                    <a:pt x="184" y="779"/>
                  </a:lnTo>
                  <a:lnTo>
                    <a:pt x="190" y="772"/>
                  </a:lnTo>
                  <a:lnTo>
                    <a:pt x="212" y="756"/>
                  </a:lnTo>
                  <a:lnTo>
                    <a:pt x="214" y="750"/>
                  </a:lnTo>
                  <a:lnTo>
                    <a:pt x="212" y="742"/>
                  </a:lnTo>
                  <a:lnTo>
                    <a:pt x="218" y="736"/>
                  </a:lnTo>
                  <a:lnTo>
                    <a:pt x="224" y="736"/>
                  </a:lnTo>
                  <a:lnTo>
                    <a:pt x="228" y="738"/>
                  </a:lnTo>
                  <a:lnTo>
                    <a:pt x="234" y="740"/>
                  </a:lnTo>
                  <a:lnTo>
                    <a:pt x="240" y="742"/>
                  </a:lnTo>
                  <a:lnTo>
                    <a:pt x="246" y="742"/>
                  </a:lnTo>
                  <a:lnTo>
                    <a:pt x="252" y="742"/>
                  </a:lnTo>
                  <a:lnTo>
                    <a:pt x="256" y="736"/>
                  </a:lnTo>
                  <a:lnTo>
                    <a:pt x="262" y="730"/>
                  </a:lnTo>
                  <a:lnTo>
                    <a:pt x="268" y="728"/>
                  </a:lnTo>
                  <a:lnTo>
                    <a:pt x="276" y="726"/>
                  </a:lnTo>
                  <a:lnTo>
                    <a:pt x="286" y="728"/>
                  </a:lnTo>
                  <a:lnTo>
                    <a:pt x="290" y="734"/>
                  </a:lnTo>
                  <a:lnTo>
                    <a:pt x="292" y="742"/>
                  </a:lnTo>
                  <a:lnTo>
                    <a:pt x="298" y="750"/>
                  </a:lnTo>
                  <a:lnTo>
                    <a:pt x="306" y="754"/>
                  </a:lnTo>
                  <a:lnTo>
                    <a:pt x="312" y="756"/>
                  </a:lnTo>
                  <a:lnTo>
                    <a:pt x="322" y="764"/>
                  </a:lnTo>
                  <a:lnTo>
                    <a:pt x="334" y="772"/>
                  </a:lnTo>
                  <a:lnTo>
                    <a:pt x="342" y="779"/>
                  </a:lnTo>
                  <a:lnTo>
                    <a:pt x="348" y="781"/>
                  </a:lnTo>
                  <a:lnTo>
                    <a:pt x="350" y="789"/>
                  </a:lnTo>
                  <a:lnTo>
                    <a:pt x="352" y="793"/>
                  </a:lnTo>
                  <a:lnTo>
                    <a:pt x="350" y="799"/>
                  </a:lnTo>
                  <a:lnTo>
                    <a:pt x="346" y="805"/>
                  </a:lnTo>
                  <a:lnTo>
                    <a:pt x="346" y="807"/>
                  </a:lnTo>
                  <a:lnTo>
                    <a:pt x="350" y="807"/>
                  </a:lnTo>
                  <a:lnTo>
                    <a:pt x="352" y="809"/>
                  </a:lnTo>
                  <a:lnTo>
                    <a:pt x="352" y="805"/>
                  </a:lnTo>
                  <a:lnTo>
                    <a:pt x="354" y="801"/>
                  </a:lnTo>
                  <a:lnTo>
                    <a:pt x="354" y="799"/>
                  </a:lnTo>
                  <a:lnTo>
                    <a:pt x="356" y="795"/>
                  </a:lnTo>
                  <a:lnTo>
                    <a:pt x="358" y="793"/>
                  </a:lnTo>
                  <a:lnTo>
                    <a:pt x="358" y="791"/>
                  </a:lnTo>
                  <a:lnTo>
                    <a:pt x="354" y="787"/>
                  </a:lnTo>
                  <a:lnTo>
                    <a:pt x="354" y="783"/>
                  </a:lnTo>
                  <a:lnTo>
                    <a:pt x="354" y="777"/>
                  </a:lnTo>
                  <a:lnTo>
                    <a:pt x="356" y="772"/>
                  </a:lnTo>
                  <a:lnTo>
                    <a:pt x="360" y="775"/>
                  </a:lnTo>
                  <a:lnTo>
                    <a:pt x="362" y="777"/>
                  </a:lnTo>
                  <a:lnTo>
                    <a:pt x="366" y="779"/>
                  </a:lnTo>
                  <a:lnTo>
                    <a:pt x="368" y="781"/>
                  </a:lnTo>
                  <a:lnTo>
                    <a:pt x="370" y="783"/>
                  </a:lnTo>
                  <a:lnTo>
                    <a:pt x="372" y="781"/>
                  </a:lnTo>
                  <a:lnTo>
                    <a:pt x="372" y="779"/>
                  </a:lnTo>
                  <a:lnTo>
                    <a:pt x="372" y="775"/>
                  </a:lnTo>
                  <a:lnTo>
                    <a:pt x="368" y="775"/>
                  </a:lnTo>
                  <a:lnTo>
                    <a:pt x="364" y="772"/>
                  </a:lnTo>
                  <a:lnTo>
                    <a:pt x="360" y="770"/>
                  </a:lnTo>
                  <a:lnTo>
                    <a:pt x="348" y="766"/>
                  </a:lnTo>
                  <a:lnTo>
                    <a:pt x="342" y="760"/>
                  </a:lnTo>
                  <a:lnTo>
                    <a:pt x="342" y="760"/>
                  </a:lnTo>
                  <a:lnTo>
                    <a:pt x="340" y="758"/>
                  </a:lnTo>
                  <a:lnTo>
                    <a:pt x="336" y="758"/>
                  </a:lnTo>
                  <a:lnTo>
                    <a:pt x="336" y="758"/>
                  </a:lnTo>
                  <a:lnTo>
                    <a:pt x="330" y="754"/>
                  </a:lnTo>
                  <a:lnTo>
                    <a:pt x="326" y="752"/>
                  </a:lnTo>
                  <a:lnTo>
                    <a:pt x="322" y="744"/>
                  </a:lnTo>
                  <a:lnTo>
                    <a:pt x="318" y="740"/>
                  </a:lnTo>
                  <a:lnTo>
                    <a:pt x="312" y="734"/>
                  </a:lnTo>
                  <a:lnTo>
                    <a:pt x="310" y="728"/>
                  </a:lnTo>
                  <a:lnTo>
                    <a:pt x="308" y="722"/>
                  </a:lnTo>
                  <a:lnTo>
                    <a:pt x="308" y="716"/>
                  </a:lnTo>
                  <a:lnTo>
                    <a:pt x="310" y="710"/>
                  </a:lnTo>
                  <a:lnTo>
                    <a:pt x="314" y="708"/>
                  </a:lnTo>
                  <a:lnTo>
                    <a:pt x="318" y="706"/>
                  </a:lnTo>
                  <a:lnTo>
                    <a:pt x="322" y="708"/>
                  </a:lnTo>
                  <a:lnTo>
                    <a:pt x="324" y="710"/>
                  </a:lnTo>
                  <a:lnTo>
                    <a:pt x="330" y="714"/>
                  </a:lnTo>
                  <a:lnTo>
                    <a:pt x="336" y="722"/>
                  </a:lnTo>
                  <a:lnTo>
                    <a:pt x="340" y="724"/>
                  </a:lnTo>
                  <a:lnTo>
                    <a:pt x="344" y="730"/>
                  </a:lnTo>
                  <a:lnTo>
                    <a:pt x="344" y="730"/>
                  </a:lnTo>
                  <a:lnTo>
                    <a:pt x="354" y="734"/>
                  </a:lnTo>
                  <a:lnTo>
                    <a:pt x="356" y="736"/>
                  </a:lnTo>
                  <a:lnTo>
                    <a:pt x="356" y="738"/>
                  </a:lnTo>
                  <a:lnTo>
                    <a:pt x="356" y="738"/>
                  </a:lnTo>
                  <a:lnTo>
                    <a:pt x="358" y="740"/>
                  </a:lnTo>
                  <a:lnTo>
                    <a:pt x="362" y="744"/>
                  </a:lnTo>
                  <a:lnTo>
                    <a:pt x="366" y="744"/>
                  </a:lnTo>
                  <a:lnTo>
                    <a:pt x="372" y="748"/>
                  </a:lnTo>
                  <a:lnTo>
                    <a:pt x="378" y="752"/>
                  </a:lnTo>
                  <a:lnTo>
                    <a:pt x="386" y="758"/>
                  </a:lnTo>
                  <a:lnTo>
                    <a:pt x="388" y="762"/>
                  </a:lnTo>
                  <a:lnTo>
                    <a:pt x="388" y="762"/>
                  </a:lnTo>
                  <a:lnTo>
                    <a:pt x="388" y="764"/>
                  </a:lnTo>
                  <a:lnTo>
                    <a:pt x="388" y="764"/>
                  </a:lnTo>
                  <a:lnTo>
                    <a:pt x="392" y="772"/>
                  </a:lnTo>
                  <a:lnTo>
                    <a:pt x="392" y="779"/>
                  </a:lnTo>
                  <a:lnTo>
                    <a:pt x="392" y="785"/>
                  </a:lnTo>
                  <a:lnTo>
                    <a:pt x="392" y="785"/>
                  </a:lnTo>
                  <a:lnTo>
                    <a:pt x="394" y="789"/>
                  </a:lnTo>
                  <a:lnTo>
                    <a:pt x="394" y="789"/>
                  </a:lnTo>
                  <a:lnTo>
                    <a:pt x="398" y="795"/>
                  </a:lnTo>
                  <a:lnTo>
                    <a:pt x="404" y="799"/>
                  </a:lnTo>
                  <a:lnTo>
                    <a:pt x="408" y="803"/>
                  </a:lnTo>
                  <a:lnTo>
                    <a:pt x="412" y="805"/>
                  </a:lnTo>
                  <a:lnTo>
                    <a:pt x="416" y="805"/>
                  </a:lnTo>
                  <a:lnTo>
                    <a:pt x="424" y="807"/>
                  </a:lnTo>
                  <a:lnTo>
                    <a:pt x="432" y="811"/>
                  </a:lnTo>
                  <a:lnTo>
                    <a:pt x="434" y="811"/>
                  </a:lnTo>
                  <a:lnTo>
                    <a:pt x="436" y="809"/>
                  </a:lnTo>
                  <a:lnTo>
                    <a:pt x="436" y="807"/>
                  </a:lnTo>
                  <a:lnTo>
                    <a:pt x="432" y="805"/>
                  </a:lnTo>
                  <a:lnTo>
                    <a:pt x="430" y="803"/>
                  </a:lnTo>
                  <a:lnTo>
                    <a:pt x="426" y="799"/>
                  </a:lnTo>
                  <a:lnTo>
                    <a:pt x="424" y="797"/>
                  </a:lnTo>
                  <a:lnTo>
                    <a:pt x="422" y="791"/>
                  </a:lnTo>
                  <a:lnTo>
                    <a:pt x="422" y="791"/>
                  </a:lnTo>
                  <a:lnTo>
                    <a:pt x="418" y="787"/>
                  </a:lnTo>
                  <a:lnTo>
                    <a:pt x="418" y="787"/>
                  </a:lnTo>
                  <a:lnTo>
                    <a:pt x="414" y="783"/>
                  </a:lnTo>
                  <a:lnTo>
                    <a:pt x="414" y="783"/>
                  </a:lnTo>
                  <a:lnTo>
                    <a:pt x="416" y="781"/>
                  </a:lnTo>
                  <a:lnTo>
                    <a:pt x="418" y="779"/>
                  </a:lnTo>
                  <a:lnTo>
                    <a:pt x="422" y="777"/>
                  </a:lnTo>
                  <a:lnTo>
                    <a:pt x="426" y="779"/>
                  </a:lnTo>
                  <a:lnTo>
                    <a:pt x="428" y="779"/>
                  </a:lnTo>
                  <a:lnTo>
                    <a:pt x="434" y="779"/>
                  </a:lnTo>
                  <a:lnTo>
                    <a:pt x="436" y="777"/>
                  </a:lnTo>
                  <a:lnTo>
                    <a:pt x="438" y="770"/>
                  </a:lnTo>
                  <a:lnTo>
                    <a:pt x="440" y="768"/>
                  </a:lnTo>
                  <a:lnTo>
                    <a:pt x="440" y="768"/>
                  </a:lnTo>
                  <a:lnTo>
                    <a:pt x="448" y="768"/>
                  </a:lnTo>
                  <a:lnTo>
                    <a:pt x="452" y="770"/>
                  </a:lnTo>
                  <a:lnTo>
                    <a:pt x="456" y="772"/>
                  </a:lnTo>
                  <a:lnTo>
                    <a:pt x="462" y="772"/>
                  </a:lnTo>
                  <a:lnTo>
                    <a:pt x="468" y="772"/>
                  </a:lnTo>
                  <a:lnTo>
                    <a:pt x="470" y="770"/>
                  </a:lnTo>
                  <a:lnTo>
                    <a:pt x="474" y="768"/>
                  </a:lnTo>
                  <a:lnTo>
                    <a:pt x="476" y="766"/>
                  </a:lnTo>
                  <a:lnTo>
                    <a:pt x="474" y="762"/>
                  </a:lnTo>
                  <a:lnTo>
                    <a:pt x="472" y="760"/>
                  </a:lnTo>
                  <a:lnTo>
                    <a:pt x="470" y="756"/>
                  </a:lnTo>
                  <a:lnTo>
                    <a:pt x="472" y="750"/>
                  </a:lnTo>
                  <a:lnTo>
                    <a:pt x="474" y="746"/>
                  </a:lnTo>
                  <a:lnTo>
                    <a:pt x="476" y="744"/>
                  </a:lnTo>
                  <a:lnTo>
                    <a:pt x="478" y="738"/>
                  </a:lnTo>
                  <a:lnTo>
                    <a:pt x="480" y="732"/>
                  </a:lnTo>
                  <a:lnTo>
                    <a:pt x="482" y="726"/>
                  </a:lnTo>
                  <a:lnTo>
                    <a:pt x="486" y="718"/>
                  </a:lnTo>
                  <a:lnTo>
                    <a:pt x="488" y="714"/>
                  </a:lnTo>
                  <a:lnTo>
                    <a:pt x="496" y="708"/>
                  </a:lnTo>
                  <a:lnTo>
                    <a:pt x="498" y="704"/>
                  </a:lnTo>
                  <a:lnTo>
                    <a:pt x="506" y="698"/>
                  </a:lnTo>
                  <a:lnTo>
                    <a:pt x="510" y="694"/>
                  </a:lnTo>
                  <a:lnTo>
                    <a:pt x="510" y="694"/>
                  </a:lnTo>
                  <a:lnTo>
                    <a:pt x="514" y="692"/>
                  </a:lnTo>
                  <a:lnTo>
                    <a:pt x="514" y="692"/>
                  </a:lnTo>
                  <a:lnTo>
                    <a:pt x="520" y="694"/>
                  </a:lnTo>
                  <a:lnTo>
                    <a:pt x="526" y="696"/>
                  </a:lnTo>
                  <a:lnTo>
                    <a:pt x="526" y="696"/>
                  </a:lnTo>
                  <a:lnTo>
                    <a:pt x="528" y="700"/>
                  </a:lnTo>
                  <a:lnTo>
                    <a:pt x="530" y="704"/>
                  </a:lnTo>
                  <a:lnTo>
                    <a:pt x="532" y="706"/>
                  </a:lnTo>
                  <a:lnTo>
                    <a:pt x="532" y="708"/>
                  </a:lnTo>
                  <a:lnTo>
                    <a:pt x="530" y="710"/>
                  </a:lnTo>
                  <a:lnTo>
                    <a:pt x="530" y="712"/>
                  </a:lnTo>
                  <a:lnTo>
                    <a:pt x="530" y="712"/>
                  </a:lnTo>
                  <a:lnTo>
                    <a:pt x="532" y="714"/>
                  </a:lnTo>
                  <a:lnTo>
                    <a:pt x="536" y="714"/>
                  </a:lnTo>
                  <a:lnTo>
                    <a:pt x="536" y="716"/>
                  </a:lnTo>
                  <a:lnTo>
                    <a:pt x="538" y="718"/>
                  </a:lnTo>
                  <a:lnTo>
                    <a:pt x="538" y="718"/>
                  </a:lnTo>
                  <a:lnTo>
                    <a:pt x="538" y="722"/>
                  </a:lnTo>
                  <a:lnTo>
                    <a:pt x="536" y="724"/>
                  </a:lnTo>
                  <a:lnTo>
                    <a:pt x="538" y="726"/>
                  </a:lnTo>
                  <a:lnTo>
                    <a:pt x="540" y="726"/>
                  </a:lnTo>
                  <a:lnTo>
                    <a:pt x="544" y="724"/>
                  </a:lnTo>
                  <a:lnTo>
                    <a:pt x="544" y="722"/>
                  </a:lnTo>
                  <a:lnTo>
                    <a:pt x="544" y="720"/>
                  </a:lnTo>
                  <a:lnTo>
                    <a:pt x="546" y="720"/>
                  </a:lnTo>
                  <a:lnTo>
                    <a:pt x="550" y="718"/>
                  </a:lnTo>
                  <a:lnTo>
                    <a:pt x="552" y="718"/>
                  </a:lnTo>
                  <a:lnTo>
                    <a:pt x="556" y="716"/>
                  </a:lnTo>
                  <a:lnTo>
                    <a:pt x="556" y="716"/>
                  </a:lnTo>
                  <a:lnTo>
                    <a:pt x="558" y="714"/>
                  </a:lnTo>
                  <a:lnTo>
                    <a:pt x="558" y="712"/>
                  </a:lnTo>
                  <a:lnTo>
                    <a:pt x="558" y="710"/>
                  </a:lnTo>
                  <a:lnTo>
                    <a:pt x="556" y="710"/>
                  </a:lnTo>
                  <a:lnTo>
                    <a:pt x="552" y="710"/>
                  </a:lnTo>
                  <a:lnTo>
                    <a:pt x="550" y="710"/>
                  </a:lnTo>
                  <a:lnTo>
                    <a:pt x="548" y="708"/>
                  </a:lnTo>
                  <a:lnTo>
                    <a:pt x="546" y="706"/>
                  </a:lnTo>
                  <a:lnTo>
                    <a:pt x="544" y="704"/>
                  </a:lnTo>
                  <a:lnTo>
                    <a:pt x="548" y="702"/>
                  </a:lnTo>
                  <a:lnTo>
                    <a:pt x="552" y="700"/>
                  </a:lnTo>
                  <a:lnTo>
                    <a:pt x="554" y="698"/>
                  </a:lnTo>
                  <a:lnTo>
                    <a:pt x="560" y="696"/>
                  </a:lnTo>
                  <a:lnTo>
                    <a:pt x="566" y="694"/>
                  </a:lnTo>
                  <a:lnTo>
                    <a:pt x="572" y="690"/>
                  </a:lnTo>
                  <a:lnTo>
                    <a:pt x="576" y="688"/>
                  </a:lnTo>
                  <a:lnTo>
                    <a:pt x="582" y="684"/>
                  </a:lnTo>
                  <a:lnTo>
                    <a:pt x="588" y="680"/>
                  </a:lnTo>
                  <a:lnTo>
                    <a:pt x="596" y="682"/>
                  </a:lnTo>
                  <a:lnTo>
                    <a:pt x="596" y="682"/>
                  </a:lnTo>
                  <a:lnTo>
                    <a:pt x="600" y="684"/>
                  </a:lnTo>
                  <a:lnTo>
                    <a:pt x="600" y="688"/>
                  </a:lnTo>
                  <a:lnTo>
                    <a:pt x="598" y="690"/>
                  </a:lnTo>
                  <a:lnTo>
                    <a:pt x="596" y="696"/>
                  </a:lnTo>
                  <a:lnTo>
                    <a:pt x="590" y="698"/>
                  </a:lnTo>
                  <a:lnTo>
                    <a:pt x="588" y="700"/>
                  </a:lnTo>
                  <a:lnTo>
                    <a:pt x="584" y="702"/>
                  </a:lnTo>
                  <a:lnTo>
                    <a:pt x="582" y="704"/>
                  </a:lnTo>
                  <a:lnTo>
                    <a:pt x="580" y="706"/>
                  </a:lnTo>
                  <a:lnTo>
                    <a:pt x="580" y="706"/>
                  </a:lnTo>
                  <a:lnTo>
                    <a:pt x="578" y="708"/>
                  </a:lnTo>
                  <a:lnTo>
                    <a:pt x="578" y="710"/>
                  </a:lnTo>
                  <a:lnTo>
                    <a:pt x="576" y="712"/>
                  </a:lnTo>
                  <a:lnTo>
                    <a:pt x="574" y="714"/>
                  </a:lnTo>
                  <a:lnTo>
                    <a:pt x="572" y="716"/>
                  </a:lnTo>
                  <a:lnTo>
                    <a:pt x="572" y="718"/>
                  </a:lnTo>
                  <a:lnTo>
                    <a:pt x="572" y="718"/>
                  </a:lnTo>
                  <a:lnTo>
                    <a:pt x="572" y="720"/>
                  </a:lnTo>
                  <a:lnTo>
                    <a:pt x="574" y="722"/>
                  </a:lnTo>
                  <a:lnTo>
                    <a:pt x="578" y="722"/>
                  </a:lnTo>
                  <a:lnTo>
                    <a:pt x="580" y="722"/>
                  </a:lnTo>
                  <a:lnTo>
                    <a:pt x="584" y="726"/>
                  </a:lnTo>
                  <a:lnTo>
                    <a:pt x="588" y="730"/>
                  </a:lnTo>
                  <a:lnTo>
                    <a:pt x="592" y="732"/>
                  </a:lnTo>
                  <a:lnTo>
                    <a:pt x="598" y="734"/>
                  </a:lnTo>
                  <a:lnTo>
                    <a:pt x="602" y="738"/>
                  </a:lnTo>
                  <a:lnTo>
                    <a:pt x="606" y="740"/>
                  </a:lnTo>
                  <a:lnTo>
                    <a:pt x="606" y="740"/>
                  </a:lnTo>
                  <a:lnTo>
                    <a:pt x="612" y="744"/>
                  </a:lnTo>
                  <a:lnTo>
                    <a:pt x="612" y="744"/>
                  </a:lnTo>
                  <a:lnTo>
                    <a:pt x="616" y="748"/>
                  </a:lnTo>
                  <a:lnTo>
                    <a:pt x="621" y="752"/>
                  </a:lnTo>
                  <a:lnTo>
                    <a:pt x="623" y="758"/>
                  </a:lnTo>
                  <a:lnTo>
                    <a:pt x="627" y="760"/>
                  </a:lnTo>
                  <a:lnTo>
                    <a:pt x="623" y="766"/>
                  </a:lnTo>
                  <a:lnTo>
                    <a:pt x="619" y="770"/>
                  </a:lnTo>
                  <a:lnTo>
                    <a:pt x="610" y="772"/>
                  </a:lnTo>
                  <a:lnTo>
                    <a:pt x="598" y="775"/>
                  </a:lnTo>
                  <a:lnTo>
                    <a:pt x="592" y="772"/>
                  </a:lnTo>
                  <a:lnTo>
                    <a:pt x="584" y="772"/>
                  </a:lnTo>
                  <a:lnTo>
                    <a:pt x="576" y="770"/>
                  </a:lnTo>
                  <a:lnTo>
                    <a:pt x="568" y="768"/>
                  </a:lnTo>
                  <a:lnTo>
                    <a:pt x="560" y="766"/>
                  </a:lnTo>
                  <a:lnTo>
                    <a:pt x="556" y="762"/>
                  </a:lnTo>
                  <a:lnTo>
                    <a:pt x="550" y="760"/>
                  </a:lnTo>
                  <a:lnTo>
                    <a:pt x="546" y="760"/>
                  </a:lnTo>
                  <a:lnTo>
                    <a:pt x="540" y="760"/>
                  </a:lnTo>
                  <a:lnTo>
                    <a:pt x="534" y="760"/>
                  </a:lnTo>
                  <a:lnTo>
                    <a:pt x="526" y="762"/>
                  </a:lnTo>
                  <a:lnTo>
                    <a:pt x="522" y="766"/>
                  </a:lnTo>
                  <a:lnTo>
                    <a:pt x="518" y="770"/>
                  </a:lnTo>
                  <a:lnTo>
                    <a:pt x="516" y="772"/>
                  </a:lnTo>
                  <a:lnTo>
                    <a:pt x="512" y="777"/>
                  </a:lnTo>
                  <a:lnTo>
                    <a:pt x="504" y="777"/>
                  </a:lnTo>
                  <a:lnTo>
                    <a:pt x="500" y="777"/>
                  </a:lnTo>
                  <a:lnTo>
                    <a:pt x="494" y="775"/>
                  </a:lnTo>
                  <a:lnTo>
                    <a:pt x="490" y="777"/>
                  </a:lnTo>
                  <a:lnTo>
                    <a:pt x="488" y="779"/>
                  </a:lnTo>
                  <a:lnTo>
                    <a:pt x="482" y="781"/>
                  </a:lnTo>
                  <a:lnTo>
                    <a:pt x="478" y="781"/>
                  </a:lnTo>
                  <a:lnTo>
                    <a:pt x="474" y="781"/>
                  </a:lnTo>
                  <a:lnTo>
                    <a:pt x="470" y="785"/>
                  </a:lnTo>
                  <a:lnTo>
                    <a:pt x="464" y="789"/>
                  </a:lnTo>
                  <a:lnTo>
                    <a:pt x="462" y="791"/>
                  </a:lnTo>
                  <a:lnTo>
                    <a:pt x="462" y="795"/>
                  </a:lnTo>
                  <a:lnTo>
                    <a:pt x="466" y="797"/>
                  </a:lnTo>
                  <a:lnTo>
                    <a:pt x="466" y="801"/>
                  </a:lnTo>
                  <a:lnTo>
                    <a:pt x="468" y="805"/>
                  </a:lnTo>
                  <a:lnTo>
                    <a:pt x="470" y="809"/>
                  </a:lnTo>
                  <a:lnTo>
                    <a:pt x="474" y="813"/>
                  </a:lnTo>
                  <a:lnTo>
                    <a:pt x="474" y="819"/>
                  </a:lnTo>
                  <a:lnTo>
                    <a:pt x="480" y="821"/>
                  </a:lnTo>
                  <a:lnTo>
                    <a:pt x="484" y="823"/>
                  </a:lnTo>
                  <a:lnTo>
                    <a:pt x="488" y="823"/>
                  </a:lnTo>
                  <a:lnTo>
                    <a:pt x="492" y="823"/>
                  </a:lnTo>
                  <a:lnTo>
                    <a:pt x="498" y="825"/>
                  </a:lnTo>
                  <a:lnTo>
                    <a:pt x="506" y="823"/>
                  </a:lnTo>
                  <a:lnTo>
                    <a:pt x="510" y="821"/>
                  </a:lnTo>
                  <a:lnTo>
                    <a:pt x="518" y="823"/>
                  </a:lnTo>
                  <a:lnTo>
                    <a:pt x="522" y="825"/>
                  </a:lnTo>
                  <a:lnTo>
                    <a:pt x="522" y="825"/>
                  </a:lnTo>
                  <a:lnTo>
                    <a:pt x="528" y="829"/>
                  </a:lnTo>
                  <a:lnTo>
                    <a:pt x="528" y="829"/>
                  </a:lnTo>
                  <a:lnTo>
                    <a:pt x="536" y="829"/>
                  </a:lnTo>
                  <a:lnTo>
                    <a:pt x="538" y="827"/>
                  </a:lnTo>
                  <a:lnTo>
                    <a:pt x="542" y="823"/>
                  </a:lnTo>
                  <a:lnTo>
                    <a:pt x="546" y="819"/>
                  </a:lnTo>
                  <a:lnTo>
                    <a:pt x="550" y="819"/>
                  </a:lnTo>
                  <a:lnTo>
                    <a:pt x="556" y="821"/>
                  </a:lnTo>
                  <a:lnTo>
                    <a:pt x="558" y="825"/>
                  </a:lnTo>
                  <a:lnTo>
                    <a:pt x="558" y="825"/>
                  </a:lnTo>
                  <a:lnTo>
                    <a:pt x="560" y="829"/>
                  </a:lnTo>
                  <a:lnTo>
                    <a:pt x="560" y="829"/>
                  </a:lnTo>
                  <a:lnTo>
                    <a:pt x="560" y="835"/>
                  </a:lnTo>
                  <a:lnTo>
                    <a:pt x="560" y="843"/>
                  </a:lnTo>
                  <a:lnTo>
                    <a:pt x="558" y="851"/>
                  </a:lnTo>
                  <a:lnTo>
                    <a:pt x="554" y="859"/>
                  </a:lnTo>
                  <a:lnTo>
                    <a:pt x="554" y="869"/>
                  </a:lnTo>
                  <a:lnTo>
                    <a:pt x="550" y="875"/>
                  </a:lnTo>
                  <a:lnTo>
                    <a:pt x="548" y="877"/>
                  </a:lnTo>
                  <a:lnTo>
                    <a:pt x="542" y="885"/>
                  </a:lnTo>
                  <a:lnTo>
                    <a:pt x="536" y="887"/>
                  </a:lnTo>
                  <a:lnTo>
                    <a:pt x="532" y="889"/>
                  </a:lnTo>
                  <a:lnTo>
                    <a:pt x="526" y="889"/>
                  </a:lnTo>
                  <a:lnTo>
                    <a:pt x="518" y="889"/>
                  </a:lnTo>
                  <a:lnTo>
                    <a:pt x="510" y="887"/>
                  </a:lnTo>
                  <a:lnTo>
                    <a:pt x="502" y="887"/>
                  </a:lnTo>
                  <a:lnTo>
                    <a:pt x="488" y="889"/>
                  </a:lnTo>
                  <a:lnTo>
                    <a:pt x="474" y="885"/>
                  </a:lnTo>
                  <a:lnTo>
                    <a:pt x="466" y="883"/>
                  </a:lnTo>
                  <a:lnTo>
                    <a:pt x="452" y="883"/>
                  </a:lnTo>
                  <a:lnTo>
                    <a:pt x="434" y="881"/>
                  </a:lnTo>
                  <a:lnTo>
                    <a:pt x="426" y="879"/>
                  </a:lnTo>
                  <a:lnTo>
                    <a:pt x="420" y="873"/>
                  </a:lnTo>
                  <a:lnTo>
                    <a:pt x="414" y="871"/>
                  </a:lnTo>
                  <a:lnTo>
                    <a:pt x="402" y="871"/>
                  </a:lnTo>
                  <a:lnTo>
                    <a:pt x="394" y="873"/>
                  </a:lnTo>
                  <a:lnTo>
                    <a:pt x="390" y="879"/>
                  </a:lnTo>
                  <a:lnTo>
                    <a:pt x="388" y="883"/>
                  </a:lnTo>
                  <a:lnTo>
                    <a:pt x="386" y="889"/>
                  </a:lnTo>
                  <a:lnTo>
                    <a:pt x="382" y="897"/>
                  </a:lnTo>
                  <a:lnTo>
                    <a:pt x="372" y="897"/>
                  </a:lnTo>
                  <a:lnTo>
                    <a:pt x="366" y="893"/>
                  </a:lnTo>
                  <a:lnTo>
                    <a:pt x="352" y="889"/>
                  </a:lnTo>
                  <a:lnTo>
                    <a:pt x="338" y="879"/>
                  </a:lnTo>
                  <a:lnTo>
                    <a:pt x="322" y="873"/>
                  </a:lnTo>
                  <a:lnTo>
                    <a:pt x="310" y="869"/>
                  </a:lnTo>
                  <a:lnTo>
                    <a:pt x="300" y="869"/>
                  </a:lnTo>
                  <a:lnTo>
                    <a:pt x="290" y="865"/>
                  </a:lnTo>
                  <a:lnTo>
                    <a:pt x="286" y="863"/>
                  </a:lnTo>
                  <a:lnTo>
                    <a:pt x="284" y="851"/>
                  </a:lnTo>
                  <a:lnTo>
                    <a:pt x="288" y="845"/>
                  </a:lnTo>
                  <a:lnTo>
                    <a:pt x="294" y="841"/>
                  </a:lnTo>
                  <a:lnTo>
                    <a:pt x="294" y="833"/>
                  </a:lnTo>
                  <a:lnTo>
                    <a:pt x="292" y="825"/>
                  </a:lnTo>
                  <a:lnTo>
                    <a:pt x="292" y="825"/>
                  </a:lnTo>
                  <a:lnTo>
                    <a:pt x="290" y="819"/>
                  </a:lnTo>
                  <a:lnTo>
                    <a:pt x="288" y="817"/>
                  </a:lnTo>
                  <a:lnTo>
                    <a:pt x="286" y="817"/>
                  </a:lnTo>
                  <a:lnTo>
                    <a:pt x="286" y="817"/>
                  </a:lnTo>
                  <a:lnTo>
                    <a:pt x="278" y="817"/>
                  </a:lnTo>
                  <a:lnTo>
                    <a:pt x="272" y="817"/>
                  </a:lnTo>
                  <a:lnTo>
                    <a:pt x="272" y="817"/>
                  </a:lnTo>
                  <a:lnTo>
                    <a:pt x="262" y="817"/>
                  </a:lnTo>
                  <a:lnTo>
                    <a:pt x="252" y="819"/>
                  </a:lnTo>
                  <a:lnTo>
                    <a:pt x="248" y="819"/>
                  </a:lnTo>
                  <a:lnTo>
                    <a:pt x="236" y="823"/>
                  </a:lnTo>
                  <a:lnTo>
                    <a:pt x="224" y="823"/>
                  </a:lnTo>
                  <a:lnTo>
                    <a:pt x="218" y="823"/>
                  </a:lnTo>
                  <a:lnTo>
                    <a:pt x="206" y="825"/>
                  </a:lnTo>
                  <a:lnTo>
                    <a:pt x="202" y="827"/>
                  </a:lnTo>
                  <a:lnTo>
                    <a:pt x="190" y="831"/>
                  </a:lnTo>
                  <a:lnTo>
                    <a:pt x="184" y="837"/>
                  </a:lnTo>
                  <a:lnTo>
                    <a:pt x="174" y="839"/>
                  </a:lnTo>
                  <a:lnTo>
                    <a:pt x="164" y="843"/>
                  </a:lnTo>
                  <a:lnTo>
                    <a:pt x="154" y="845"/>
                  </a:lnTo>
                  <a:lnTo>
                    <a:pt x="140" y="841"/>
                  </a:lnTo>
                  <a:lnTo>
                    <a:pt x="140" y="841"/>
                  </a:lnTo>
                  <a:lnTo>
                    <a:pt x="132" y="837"/>
                  </a:lnTo>
                  <a:lnTo>
                    <a:pt x="132" y="837"/>
                  </a:lnTo>
                  <a:lnTo>
                    <a:pt x="126" y="835"/>
                  </a:lnTo>
                  <a:lnTo>
                    <a:pt x="122" y="835"/>
                  </a:lnTo>
                  <a:lnTo>
                    <a:pt x="120" y="835"/>
                  </a:lnTo>
                  <a:lnTo>
                    <a:pt x="120" y="835"/>
                  </a:lnTo>
                  <a:lnTo>
                    <a:pt x="118" y="839"/>
                  </a:lnTo>
                  <a:lnTo>
                    <a:pt x="116" y="845"/>
                  </a:lnTo>
                  <a:lnTo>
                    <a:pt x="110" y="851"/>
                  </a:lnTo>
                  <a:lnTo>
                    <a:pt x="106" y="855"/>
                  </a:lnTo>
                  <a:lnTo>
                    <a:pt x="98" y="859"/>
                  </a:lnTo>
                  <a:lnTo>
                    <a:pt x="90" y="867"/>
                  </a:lnTo>
                  <a:lnTo>
                    <a:pt x="86" y="877"/>
                  </a:lnTo>
                  <a:lnTo>
                    <a:pt x="82" y="889"/>
                  </a:lnTo>
                  <a:lnTo>
                    <a:pt x="82" y="899"/>
                  </a:lnTo>
                  <a:lnTo>
                    <a:pt x="78" y="909"/>
                  </a:lnTo>
                  <a:lnTo>
                    <a:pt x="68" y="915"/>
                  </a:lnTo>
                  <a:lnTo>
                    <a:pt x="54" y="917"/>
                  </a:lnTo>
                  <a:lnTo>
                    <a:pt x="40" y="921"/>
                  </a:lnTo>
                  <a:lnTo>
                    <a:pt x="38" y="931"/>
                  </a:lnTo>
                  <a:lnTo>
                    <a:pt x="30" y="941"/>
                  </a:lnTo>
                  <a:lnTo>
                    <a:pt x="24" y="949"/>
                  </a:lnTo>
                  <a:lnTo>
                    <a:pt x="18" y="959"/>
                  </a:lnTo>
                  <a:lnTo>
                    <a:pt x="10" y="969"/>
                  </a:lnTo>
                  <a:lnTo>
                    <a:pt x="6" y="981"/>
                  </a:lnTo>
                  <a:lnTo>
                    <a:pt x="4" y="993"/>
                  </a:lnTo>
                  <a:lnTo>
                    <a:pt x="8" y="1001"/>
                  </a:lnTo>
                  <a:lnTo>
                    <a:pt x="6" y="1015"/>
                  </a:lnTo>
                  <a:lnTo>
                    <a:pt x="8" y="1019"/>
                  </a:lnTo>
                  <a:lnTo>
                    <a:pt x="12" y="1025"/>
                  </a:lnTo>
                  <a:lnTo>
                    <a:pt x="8" y="1033"/>
                  </a:lnTo>
                  <a:lnTo>
                    <a:pt x="2" y="1041"/>
                  </a:lnTo>
                  <a:lnTo>
                    <a:pt x="0" y="1049"/>
                  </a:lnTo>
                  <a:lnTo>
                    <a:pt x="0" y="1057"/>
                  </a:lnTo>
                  <a:lnTo>
                    <a:pt x="4" y="1069"/>
                  </a:lnTo>
                  <a:lnTo>
                    <a:pt x="4" y="1075"/>
                  </a:lnTo>
                  <a:lnTo>
                    <a:pt x="10" y="1081"/>
                  </a:lnTo>
                  <a:lnTo>
                    <a:pt x="16" y="1083"/>
                  </a:lnTo>
                  <a:lnTo>
                    <a:pt x="24" y="1089"/>
                  </a:lnTo>
                  <a:lnTo>
                    <a:pt x="26" y="1099"/>
                  </a:lnTo>
                  <a:lnTo>
                    <a:pt x="32" y="1109"/>
                  </a:lnTo>
                  <a:lnTo>
                    <a:pt x="38" y="1117"/>
                  </a:lnTo>
                  <a:lnTo>
                    <a:pt x="52" y="1121"/>
                  </a:lnTo>
                  <a:lnTo>
                    <a:pt x="56" y="1131"/>
                  </a:lnTo>
                  <a:lnTo>
                    <a:pt x="60" y="1137"/>
                  </a:lnTo>
                  <a:lnTo>
                    <a:pt x="70" y="1143"/>
                  </a:lnTo>
                  <a:lnTo>
                    <a:pt x="82" y="1145"/>
                  </a:lnTo>
                  <a:lnTo>
                    <a:pt x="92" y="1149"/>
                  </a:lnTo>
                  <a:lnTo>
                    <a:pt x="100" y="1149"/>
                  </a:lnTo>
                  <a:lnTo>
                    <a:pt x="112" y="1151"/>
                  </a:lnTo>
                  <a:lnTo>
                    <a:pt x="112" y="1151"/>
                  </a:lnTo>
                  <a:lnTo>
                    <a:pt x="116" y="1151"/>
                  </a:lnTo>
                  <a:lnTo>
                    <a:pt x="120" y="1151"/>
                  </a:lnTo>
                  <a:lnTo>
                    <a:pt x="120" y="1151"/>
                  </a:lnTo>
                  <a:lnTo>
                    <a:pt x="122" y="1147"/>
                  </a:lnTo>
                  <a:lnTo>
                    <a:pt x="124" y="1145"/>
                  </a:lnTo>
                  <a:lnTo>
                    <a:pt x="124" y="1145"/>
                  </a:lnTo>
                  <a:lnTo>
                    <a:pt x="130" y="1139"/>
                  </a:lnTo>
                  <a:lnTo>
                    <a:pt x="138" y="1141"/>
                  </a:lnTo>
                  <a:lnTo>
                    <a:pt x="144" y="1143"/>
                  </a:lnTo>
                  <a:lnTo>
                    <a:pt x="150" y="1151"/>
                  </a:lnTo>
                  <a:lnTo>
                    <a:pt x="160" y="1153"/>
                  </a:lnTo>
                  <a:lnTo>
                    <a:pt x="170" y="1147"/>
                  </a:lnTo>
                  <a:lnTo>
                    <a:pt x="174" y="1137"/>
                  </a:lnTo>
                  <a:lnTo>
                    <a:pt x="180" y="1133"/>
                  </a:lnTo>
                  <a:lnTo>
                    <a:pt x="192" y="1137"/>
                  </a:lnTo>
                  <a:lnTo>
                    <a:pt x="202" y="1137"/>
                  </a:lnTo>
                  <a:lnTo>
                    <a:pt x="210" y="1133"/>
                  </a:lnTo>
                  <a:lnTo>
                    <a:pt x="220" y="1131"/>
                  </a:lnTo>
                  <a:lnTo>
                    <a:pt x="228" y="1135"/>
                  </a:lnTo>
                  <a:lnTo>
                    <a:pt x="230" y="1139"/>
                  </a:lnTo>
                  <a:lnTo>
                    <a:pt x="236" y="1151"/>
                  </a:lnTo>
                  <a:lnTo>
                    <a:pt x="242" y="1155"/>
                  </a:lnTo>
                  <a:lnTo>
                    <a:pt x="252" y="1155"/>
                  </a:lnTo>
                  <a:lnTo>
                    <a:pt x="260" y="1153"/>
                  </a:lnTo>
                  <a:lnTo>
                    <a:pt x="268" y="1147"/>
                  </a:lnTo>
                  <a:lnTo>
                    <a:pt x="274" y="1151"/>
                  </a:lnTo>
                  <a:lnTo>
                    <a:pt x="282" y="1155"/>
                  </a:lnTo>
                  <a:lnTo>
                    <a:pt x="282" y="1155"/>
                  </a:lnTo>
                  <a:lnTo>
                    <a:pt x="282" y="1157"/>
                  </a:lnTo>
                  <a:lnTo>
                    <a:pt x="284" y="1163"/>
                  </a:lnTo>
                  <a:lnTo>
                    <a:pt x="284" y="1163"/>
                  </a:lnTo>
                  <a:lnTo>
                    <a:pt x="284" y="1167"/>
                  </a:lnTo>
                  <a:lnTo>
                    <a:pt x="284" y="1175"/>
                  </a:lnTo>
                  <a:lnTo>
                    <a:pt x="284" y="1175"/>
                  </a:lnTo>
                  <a:lnTo>
                    <a:pt x="288" y="1191"/>
                  </a:lnTo>
                  <a:lnTo>
                    <a:pt x="284" y="1197"/>
                  </a:lnTo>
                  <a:lnTo>
                    <a:pt x="278" y="1197"/>
                  </a:lnTo>
                  <a:lnTo>
                    <a:pt x="276" y="1211"/>
                  </a:lnTo>
                  <a:lnTo>
                    <a:pt x="286" y="1217"/>
                  </a:lnTo>
                  <a:lnTo>
                    <a:pt x="290" y="1227"/>
                  </a:lnTo>
                  <a:lnTo>
                    <a:pt x="300" y="1237"/>
                  </a:lnTo>
                  <a:lnTo>
                    <a:pt x="310" y="1241"/>
                  </a:lnTo>
                  <a:lnTo>
                    <a:pt x="316" y="1261"/>
                  </a:lnTo>
                  <a:lnTo>
                    <a:pt x="324" y="1279"/>
                  </a:lnTo>
                  <a:lnTo>
                    <a:pt x="326" y="1289"/>
                  </a:lnTo>
                  <a:lnTo>
                    <a:pt x="326" y="1295"/>
                  </a:lnTo>
                  <a:lnTo>
                    <a:pt x="328" y="1305"/>
                  </a:lnTo>
                  <a:lnTo>
                    <a:pt x="328" y="1311"/>
                  </a:lnTo>
                  <a:lnTo>
                    <a:pt x="322" y="1313"/>
                  </a:lnTo>
                  <a:lnTo>
                    <a:pt x="316" y="1323"/>
                  </a:lnTo>
                  <a:lnTo>
                    <a:pt x="310" y="1329"/>
                  </a:lnTo>
                  <a:lnTo>
                    <a:pt x="308" y="1337"/>
                  </a:lnTo>
                  <a:lnTo>
                    <a:pt x="306" y="1345"/>
                  </a:lnTo>
                  <a:lnTo>
                    <a:pt x="302" y="1355"/>
                  </a:lnTo>
                  <a:lnTo>
                    <a:pt x="306" y="1365"/>
                  </a:lnTo>
                  <a:lnTo>
                    <a:pt x="308" y="1377"/>
                  </a:lnTo>
                  <a:lnTo>
                    <a:pt x="314" y="1385"/>
                  </a:lnTo>
                  <a:lnTo>
                    <a:pt x="324" y="1393"/>
                  </a:lnTo>
                  <a:lnTo>
                    <a:pt x="328" y="1399"/>
                  </a:lnTo>
                  <a:lnTo>
                    <a:pt x="332" y="1413"/>
                  </a:lnTo>
                  <a:lnTo>
                    <a:pt x="338" y="1419"/>
                  </a:lnTo>
                  <a:lnTo>
                    <a:pt x="338" y="1427"/>
                  </a:lnTo>
                  <a:lnTo>
                    <a:pt x="336" y="1437"/>
                  </a:lnTo>
                  <a:lnTo>
                    <a:pt x="338" y="1449"/>
                  </a:lnTo>
                  <a:lnTo>
                    <a:pt x="338" y="1449"/>
                  </a:lnTo>
                  <a:lnTo>
                    <a:pt x="346" y="1453"/>
                  </a:lnTo>
                  <a:lnTo>
                    <a:pt x="350" y="1459"/>
                  </a:lnTo>
                  <a:lnTo>
                    <a:pt x="350" y="1459"/>
                  </a:lnTo>
                  <a:lnTo>
                    <a:pt x="354" y="1477"/>
                  </a:lnTo>
                  <a:lnTo>
                    <a:pt x="358" y="1485"/>
                  </a:lnTo>
                  <a:lnTo>
                    <a:pt x="362" y="1489"/>
                  </a:lnTo>
                  <a:lnTo>
                    <a:pt x="368" y="1499"/>
                  </a:lnTo>
                  <a:lnTo>
                    <a:pt x="374" y="1507"/>
                  </a:lnTo>
                  <a:lnTo>
                    <a:pt x="376" y="1515"/>
                  </a:lnTo>
                  <a:lnTo>
                    <a:pt x="372" y="1525"/>
                  </a:lnTo>
                  <a:lnTo>
                    <a:pt x="374" y="1533"/>
                  </a:lnTo>
                  <a:lnTo>
                    <a:pt x="380" y="1535"/>
                  </a:lnTo>
                  <a:lnTo>
                    <a:pt x="388" y="1537"/>
                  </a:lnTo>
                  <a:lnTo>
                    <a:pt x="400" y="1539"/>
                  </a:lnTo>
                  <a:lnTo>
                    <a:pt x="408" y="1543"/>
                  </a:lnTo>
                  <a:lnTo>
                    <a:pt x="420" y="1543"/>
                  </a:lnTo>
                  <a:lnTo>
                    <a:pt x="430" y="1543"/>
                  </a:lnTo>
                  <a:lnTo>
                    <a:pt x="436" y="1545"/>
                  </a:lnTo>
                  <a:lnTo>
                    <a:pt x="444" y="1541"/>
                  </a:lnTo>
                  <a:lnTo>
                    <a:pt x="452" y="1535"/>
                  </a:lnTo>
                  <a:lnTo>
                    <a:pt x="460" y="1533"/>
                  </a:lnTo>
                  <a:lnTo>
                    <a:pt x="468" y="1533"/>
                  </a:lnTo>
                  <a:lnTo>
                    <a:pt x="476" y="1525"/>
                  </a:lnTo>
                  <a:lnTo>
                    <a:pt x="476" y="1519"/>
                  </a:lnTo>
                  <a:lnTo>
                    <a:pt x="486" y="1513"/>
                  </a:lnTo>
                  <a:lnTo>
                    <a:pt x="492" y="1505"/>
                  </a:lnTo>
                  <a:lnTo>
                    <a:pt x="502" y="1497"/>
                  </a:lnTo>
                  <a:lnTo>
                    <a:pt x="508" y="1491"/>
                  </a:lnTo>
                  <a:lnTo>
                    <a:pt x="510" y="1483"/>
                  </a:lnTo>
                  <a:lnTo>
                    <a:pt x="516" y="1477"/>
                  </a:lnTo>
                  <a:lnTo>
                    <a:pt x="518" y="1469"/>
                  </a:lnTo>
                  <a:lnTo>
                    <a:pt x="524" y="1467"/>
                  </a:lnTo>
                  <a:lnTo>
                    <a:pt x="526" y="1453"/>
                  </a:lnTo>
                  <a:lnTo>
                    <a:pt x="526" y="1445"/>
                  </a:lnTo>
                  <a:lnTo>
                    <a:pt x="530" y="1437"/>
                  </a:lnTo>
                  <a:lnTo>
                    <a:pt x="538" y="1437"/>
                  </a:lnTo>
                  <a:lnTo>
                    <a:pt x="548" y="1433"/>
                  </a:lnTo>
                  <a:lnTo>
                    <a:pt x="554" y="1421"/>
                  </a:lnTo>
                  <a:lnTo>
                    <a:pt x="554" y="1405"/>
                  </a:lnTo>
                  <a:lnTo>
                    <a:pt x="548" y="1397"/>
                  </a:lnTo>
                  <a:lnTo>
                    <a:pt x="546" y="1387"/>
                  </a:lnTo>
                  <a:lnTo>
                    <a:pt x="556" y="1383"/>
                  </a:lnTo>
                  <a:lnTo>
                    <a:pt x="560" y="1371"/>
                  </a:lnTo>
                  <a:lnTo>
                    <a:pt x="566" y="1365"/>
                  </a:lnTo>
                  <a:lnTo>
                    <a:pt x="576" y="1359"/>
                  </a:lnTo>
                  <a:lnTo>
                    <a:pt x="588" y="1351"/>
                  </a:lnTo>
                  <a:lnTo>
                    <a:pt x="598" y="1351"/>
                  </a:lnTo>
                  <a:lnTo>
                    <a:pt x="602" y="1345"/>
                  </a:lnTo>
                  <a:lnTo>
                    <a:pt x="600" y="1333"/>
                  </a:lnTo>
                  <a:lnTo>
                    <a:pt x="604" y="1317"/>
                  </a:lnTo>
                  <a:lnTo>
                    <a:pt x="610" y="1311"/>
                  </a:lnTo>
                  <a:lnTo>
                    <a:pt x="608" y="1297"/>
                  </a:lnTo>
                  <a:lnTo>
                    <a:pt x="610" y="1291"/>
                  </a:lnTo>
                  <a:lnTo>
                    <a:pt x="608" y="1285"/>
                  </a:lnTo>
                  <a:lnTo>
                    <a:pt x="602" y="1283"/>
                  </a:lnTo>
                  <a:lnTo>
                    <a:pt x="598" y="1277"/>
                  </a:lnTo>
                  <a:lnTo>
                    <a:pt x="594" y="1265"/>
                  </a:lnTo>
                  <a:lnTo>
                    <a:pt x="592" y="1257"/>
                  </a:lnTo>
                  <a:lnTo>
                    <a:pt x="590" y="1251"/>
                  </a:lnTo>
                  <a:lnTo>
                    <a:pt x="588" y="1243"/>
                  </a:lnTo>
                  <a:lnTo>
                    <a:pt x="594" y="1227"/>
                  </a:lnTo>
                  <a:lnTo>
                    <a:pt x="602" y="1225"/>
                  </a:lnTo>
                  <a:lnTo>
                    <a:pt x="610" y="1211"/>
                  </a:lnTo>
                  <a:lnTo>
                    <a:pt x="616" y="1201"/>
                  </a:lnTo>
                  <a:lnTo>
                    <a:pt x="625" y="1193"/>
                  </a:lnTo>
                  <a:lnTo>
                    <a:pt x="639" y="1187"/>
                  </a:lnTo>
                  <a:lnTo>
                    <a:pt x="653" y="1175"/>
                  </a:lnTo>
                  <a:lnTo>
                    <a:pt x="667" y="1167"/>
                  </a:lnTo>
                  <a:lnTo>
                    <a:pt x="679" y="1163"/>
                  </a:lnTo>
                  <a:lnTo>
                    <a:pt x="683" y="1149"/>
                  </a:lnTo>
                  <a:lnTo>
                    <a:pt x="689" y="1139"/>
                  </a:lnTo>
                  <a:lnTo>
                    <a:pt x="695" y="1137"/>
                  </a:lnTo>
                  <a:lnTo>
                    <a:pt x="703" y="1131"/>
                  </a:lnTo>
                  <a:lnTo>
                    <a:pt x="705" y="1121"/>
                  </a:lnTo>
                  <a:lnTo>
                    <a:pt x="709" y="1113"/>
                  </a:lnTo>
                  <a:lnTo>
                    <a:pt x="713" y="1105"/>
                  </a:lnTo>
                  <a:lnTo>
                    <a:pt x="715" y="1093"/>
                  </a:lnTo>
                  <a:lnTo>
                    <a:pt x="719" y="1085"/>
                  </a:lnTo>
                  <a:lnTo>
                    <a:pt x="719" y="1085"/>
                  </a:lnTo>
                  <a:lnTo>
                    <a:pt x="719" y="1079"/>
                  </a:lnTo>
                  <a:lnTo>
                    <a:pt x="719" y="1079"/>
                  </a:lnTo>
                  <a:lnTo>
                    <a:pt x="713" y="1079"/>
                  </a:lnTo>
                  <a:lnTo>
                    <a:pt x="707" y="1079"/>
                  </a:lnTo>
                  <a:lnTo>
                    <a:pt x="707" y="1079"/>
                  </a:lnTo>
                  <a:lnTo>
                    <a:pt x="705" y="1081"/>
                  </a:lnTo>
                  <a:lnTo>
                    <a:pt x="705" y="1085"/>
                  </a:lnTo>
                  <a:lnTo>
                    <a:pt x="699" y="1083"/>
                  </a:lnTo>
                  <a:lnTo>
                    <a:pt x="693" y="1083"/>
                  </a:lnTo>
                  <a:lnTo>
                    <a:pt x="683" y="1087"/>
                  </a:lnTo>
                  <a:lnTo>
                    <a:pt x="679" y="1091"/>
                  </a:lnTo>
                  <a:lnTo>
                    <a:pt x="671" y="1093"/>
                  </a:lnTo>
                  <a:lnTo>
                    <a:pt x="659" y="1095"/>
                  </a:lnTo>
                  <a:lnTo>
                    <a:pt x="653" y="1095"/>
                  </a:lnTo>
                  <a:lnTo>
                    <a:pt x="645" y="1095"/>
                  </a:lnTo>
                  <a:lnTo>
                    <a:pt x="635" y="1091"/>
                  </a:lnTo>
                  <a:lnTo>
                    <a:pt x="629" y="1085"/>
                  </a:lnTo>
                  <a:lnTo>
                    <a:pt x="625" y="1079"/>
                  </a:lnTo>
                  <a:lnTo>
                    <a:pt x="625" y="1079"/>
                  </a:lnTo>
                  <a:lnTo>
                    <a:pt x="627" y="1075"/>
                  </a:lnTo>
                  <a:lnTo>
                    <a:pt x="631" y="1073"/>
                  </a:lnTo>
                  <a:lnTo>
                    <a:pt x="631" y="1073"/>
                  </a:lnTo>
                  <a:lnTo>
                    <a:pt x="627" y="1069"/>
                  </a:lnTo>
                  <a:lnTo>
                    <a:pt x="623" y="1065"/>
                  </a:lnTo>
                  <a:lnTo>
                    <a:pt x="614" y="1063"/>
                  </a:lnTo>
                  <a:lnTo>
                    <a:pt x="606" y="1057"/>
                  </a:lnTo>
                  <a:lnTo>
                    <a:pt x="588" y="1051"/>
                  </a:lnTo>
                  <a:lnTo>
                    <a:pt x="586" y="1045"/>
                  </a:lnTo>
                  <a:lnTo>
                    <a:pt x="578" y="1031"/>
                  </a:lnTo>
                  <a:lnTo>
                    <a:pt x="578" y="1017"/>
                  </a:lnTo>
                  <a:lnTo>
                    <a:pt x="570" y="1009"/>
                  </a:lnTo>
                  <a:lnTo>
                    <a:pt x="570" y="1001"/>
                  </a:lnTo>
                  <a:lnTo>
                    <a:pt x="568" y="991"/>
                  </a:lnTo>
                  <a:lnTo>
                    <a:pt x="556" y="983"/>
                  </a:lnTo>
                  <a:lnTo>
                    <a:pt x="552" y="971"/>
                  </a:lnTo>
                  <a:lnTo>
                    <a:pt x="548" y="957"/>
                  </a:lnTo>
                  <a:lnTo>
                    <a:pt x="548" y="951"/>
                  </a:lnTo>
                  <a:lnTo>
                    <a:pt x="544" y="943"/>
                  </a:lnTo>
                  <a:lnTo>
                    <a:pt x="534" y="925"/>
                  </a:lnTo>
                  <a:lnTo>
                    <a:pt x="526" y="919"/>
                  </a:lnTo>
                  <a:lnTo>
                    <a:pt x="522" y="911"/>
                  </a:lnTo>
                  <a:lnTo>
                    <a:pt x="518" y="899"/>
                  </a:lnTo>
                  <a:lnTo>
                    <a:pt x="524" y="897"/>
                  </a:lnTo>
                  <a:lnTo>
                    <a:pt x="530" y="901"/>
                  </a:lnTo>
                  <a:lnTo>
                    <a:pt x="534" y="907"/>
                  </a:lnTo>
                  <a:lnTo>
                    <a:pt x="534" y="911"/>
                  </a:lnTo>
                  <a:lnTo>
                    <a:pt x="534" y="911"/>
                  </a:lnTo>
                  <a:lnTo>
                    <a:pt x="538" y="913"/>
                  </a:lnTo>
                  <a:lnTo>
                    <a:pt x="540" y="913"/>
                  </a:lnTo>
                  <a:lnTo>
                    <a:pt x="544" y="909"/>
                  </a:lnTo>
                  <a:lnTo>
                    <a:pt x="542" y="903"/>
                  </a:lnTo>
                  <a:lnTo>
                    <a:pt x="548" y="903"/>
                  </a:lnTo>
                  <a:lnTo>
                    <a:pt x="552" y="901"/>
                  </a:lnTo>
                  <a:lnTo>
                    <a:pt x="552" y="907"/>
                  </a:lnTo>
                  <a:lnTo>
                    <a:pt x="552" y="911"/>
                  </a:lnTo>
                  <a:lnTo>
                    <a:pt x="550" y="919"/>
                  </a:lnTo>
                  <a:lnTo>
                    <a:pt x="556" y="923"/>
                  </a:lnTo>
                  <a:lnTo>
                    <a:pt x="560" y="931"/>
                  </a:lnTo>
                  <a:lnTo>
                    <a:pt x="566" y="933"/>
                  </a:lnTo>
                  <a:lnTo>
                    <a:pt x="566" y="943"/>
                  </a:lnTo>
                  <a:lnTo>
                    <a:pt x="574" y="949"/>
                  </a:lnTo>
                  <a:lnTo>
                    <a:pt x="578" y="949"/>
                  </a:lnTo>
                  <a:lnTo>
                    <a:pt x="582" y="955"/>
                  </a:lnTo>
                  <a:lnTo>
                    <a:pt x="584" y="961"/>
                  </a:lnTo>
                  <a:lnTo>
                    <a:pt x="588" y="965"/>
                  </a:lnTo>
                  <a:lnTo>
                    <a:pt x="596" y="971"/>
                  </a:lnTo>
                  <a:lnTo>
                    <a:pt x="598" y="977"/>
                  </a:lnTo>
                  <a:lnTo>
                    <a:pt x="598" y="987"/>
                  </a:lnTo>
                  <a:lnTo>
                    <a:pt x="600" y="995"/>
                  </a:lnTo>
                  <a:lnTo>
                    <a:pt x="604" y="1001"/>
                  </a:lnTo>
                  <a:lnTo>
                    <a:pt x="612" y="1009"/>
                  </a:lnTo>
                  <a:lnTo>
                    <a:pt x="619" y="1015"/>
                  </a:lnTo>
                  <a:lnTo>
                    <a:pt x="625" y="1019"/>
                  </a:lnTo>
                  <a:lnTo>
                    <a:pt x="631" y="1031"/>
                  </a:lnTo>
                  <a:lnTo>
                    <a:pt x="635" y="1045"/>
                  </a:lnTo>
                  <a:lnTo>
                    <a:pt x="637" y="1055"/>
                  </a:lnTo>
                  <a:lnTo>
                    <a:pt x="641" y="1065"/>
                  </a:lnTo>
                  <a:lnTo>
                    <a:pt x="651" y="1067"/>
                  </a:lnTo>
                  <a:lnTo>
                    <a:pt x="665" y="1069"/>
                  </a:lnTo>
                  <a:lnTo>
                    <a:pt x="683" y="1067"/>
                  </a:lnTo>
                  <a:lnTo>
                    <a:pt x="691" y="1061"/>
                  </a:lnTo>
                  <a:lnTo>
                    <a:pt x="703" y="1055"/>
                  </a:lnTo>
                  <a:lnTo>
                    <a:pt x="713" y="1051"/>
                  </a:lnTo>
                  <a:lnTo>
                    <a:pt x="723" y="1049"/>
                  </a:lnTo>
                  <a:lnTo>
                    <a:pt x="733" y="1043"/>
                  </a:lnTo>
                  <a:lnTo>
                    <a:pt x="745" y="1039"/>
                  </a:lnTo>
                  <a:lnTo>
                    <a:pt x="751" y="1033"/>
                  </a:lnTo>
                  <a:lnTo>
                    <a:pt x="759" y="1031"/>
                  </a:lnTo>
                  <a:lnTo>
                    <a:pt x="771" y="1025"/>
                  </a:lnTo>
                  <a:lnTo>
                    <a:pt x="779" y="1019"/>
                  </a:lnTo>
                  <a:lnTo>
                    <a:pt x="781" y="1011"/>
                  </a:lnTo>
                  <a:lnTo>
                    <a:pt x="781" y="1003"/>
                  </a:lnTo>
                  <a:lnTo>
                    <a:pt x="787" y="997"/>
                  </a:lnTo>
                  <a:lnTo>
                    <a:pt x="799" y="995"/>
                  </a:lnTo>
                  <a:lnTo>
                    <a:pt x="809" y="991"/>
                  </a:lnTo>
                  <a:lnTo>
                    <a:pt x="809" y="981"/>
                  </a:lnTo>
                  <a:lnTo>
                    <a:pt x="809" y="981"/>
                  </a:lnTo>
                  <a:lnTo>
                    <a:pt x="809" y="977"/>
                  </a:lnTo>
                  <a:lnTo>
                    <a:pt x="805" y="973"/>
                  </a:lnTo>
                  <a:lnTo>
                    <a:pt x="799" y="971"/>
                  </a:lnTo>
                  <a:lnTo>
                    <a:pt x="799" y="971"/>
                  </a:lnTo>
                  <a:lnTo>
                    <a:pt x="793" y="967"/>
                  </a:lnTo>
                  <a:lnTo>
                    <a:pt x="791" y="965"/>
                  </a:lnTo>
                  <a:lnTo>
                    <a:pt x="785" y="959"/>
                  </a:lnTo>
                  <a:lnTo>
                    <a:pt x="775" y="953"/>
                  </a:lnTo>
                  <a:lnTo>
                    <a:pt x="771" y="947"/>
                  </a:lnTo>
                  <a:lnTo>
                    <a:pt x="765" y="949"/>
                  </a:lnTo>
                  <a:lnTo>
                    <a:pt x="759" y="957"/>
                  </a:lnTo>
                  <a:lnTo>
                    <a:pt x="753" y="961"/>
                  </a:lnTo>
                  <a:lnTo>
                    <a:pt x="745" y="965"/>
                  </a:lnTo>
                  <a:lnTo>
                    <a:pt x="735" y="965"/>
                  </a:lnTo>
                  <a:lnTo>
                    <a:pt x="725" y="963"/>
                  </a:lnTo>
                  <a:lnTo>
                    <a:pt x="723" y="955"/>
                  </a:lnTo>
                  <a:lnTo>
                    <a:pt x="723" y="955"/>
                  </a:lnTo>
                  <a:lnTo>
                    <a:pt x="723" y="951"/>
                  </a:lnTo>
                  <a:lnTo>
                    <a:pt x="719" y="951"/>
                  </a:lnTo>
                  <a:lnTo>
                    <a:pt x="713" y="951"/>
                  </a:lnTo>
                  <a:lnTo>
                    <a:pt x="707" y="951"/>
                  </a:lnTo>
                  <a:lnTo>
                    <a:pt x="707" y="941"/>
                  </a:lnTo>
                  <a:lnTo>
                    <a:pt x="707" y="935"/>
                  </a:lnTo>
                  <a:lnTo>
                    <a:pt x="705" y="929"/>
                  </a:lnTo>
                  <a:lnTo>
                    <a:pt x="699" y="925"/>
                  </a:lnTo>
                  <a:lnTo>
                    <a:pt x="693" y="921"/>
                  </a:lnTo>
                  <a:lnTo>
                    <a:pt x="691" y="915"/>
                  </a:lnTo>
                  <a:lnTo>
                    <a:pt x="685" y="909"/>
                  </a:lnTo>
                  <a:lnTo>
                    <a:pt x="681" y="901"/>
                  </a:lnTo>
                  <a:lnTo>
                    <a:pt x="683" y="897"/>
                  </a:lnTo>
                  <a:lnTo>
                    <a:pt x="689" y="891"/>
                  </a:lnTo>
                  <a:lnTo>
                    <a:pt x="695" y="887"/>
                  </a:lnTo>
                  <a:lnTo>
                    <a:pt x="699" y="885"/>
                  </a:lnTo>
                  <a:lnTo>
                    <a:pt x="707" y="889"/>
                  </a:lnTo>
                  <a:lnTo>
                    <a:pt x="709" y="897"/>
                  </a:lnTo>
                  <a:lnTo>
                    <a:pt x="715" y="909"/>
                  </a:lnTo>
                  <a:lnTo>
                    <a:pt x="719" y="913"/>
                  </a:lnTo>
                  <a:lnTo>
                    <a:pt x="725" y="921"/>
                  </a:lnTo>
                  <a:lnTo>
                    <a:pt x="735" y="925"/>
                  </a:lnTo>
                  <a:lnTo>
                    <a:pt x="749" y="927"/>
                  </a:lnTo>
                  <a:lnTo>
                    <a:pt x="755" y="929"/>
                  </a:lnTo>
                  <a:lnTo>
                    <a:pt x="767" y="933"/>
                  </a:lnTo>
                  <a:lnTo>
                    <a:pt x="775" y="929"/>
                  </a:lnTo>
                  <a:lnTo>
                    <a:pt x="779" y="923"/>
                  </a:lnTo>
                  <a:lnTo>
                    <a:pt x="787" y="925"/>
                  </a:lnTo>
                  <a:lnTo>
                    <a:pt x="789" y="931"/>
                  </a:lnTo>
                  <a:lnTo>
                    <a:pt x="789" y="931"/>
                  </a:lnTo>
                  <a:lnTo>
                    <a:pt x="785" y="939"/>
                  </a:lnTo>
                  <a:lnTo>
                    <a:pt x="785" y="939"/>
                  </a:lnTo>
                  <a:lnTo>
                    <a:pt x="793" y="941"/>
                  </a:lnTo>
                  <a:lnTo>
                    <a:pt x="803" y="943"/>
                  </a:lnTo>
                  <a:lnTo>
                    <a:pt x="809" y="943"/>
                  </a:lnTo>
                  <a:lnTo>
                    <a:pt x="819" y="947"/>
                  </a:lnTo>
                  <a:lnTo>
                    <a:pt x="831" y="947"/>
                  </a:lnTo>
                  <a:lnTo>
                    <a:pt x="843" y="947"/>
                  </a:lnTo>
                  <a:lnTo>
                    <a:pt x="857" y="951"/>
                  </a:lnTo>
                  <a:lnTo>
                    <a:pt x="871" y="951"/>
                  </a:lnTo>
                  <a:lnTo>
                    <a:pt x="885" y="941"/>
                  </a:lnTo>
                  <a:lnTo>
                    <a:pt x="891" y="947"/>
                  </a:lnTo>
                  <a:lnTo>
                    <a:pt x="893" y="959"/>
                  </a:lnTo>
                  <a:lnTo>
                    <a:pt x="903" y="965"/>
                  </a:lnTo>
                  <a:lnTo>
                    <a:pt x="901" y="967"/>
                  </a:lnTo>
                  <a:lnTo>
                    <a:pt x="907" y="967"/>
                  </a:lnTo>
                  <a:lnTo>
                    <a:pt x="911" y="971"/>
                  </a:lnTo>
                  <a:lnTo>
                    <a:pt x="911" y="971"/>
                  </a:lnTo>
                  <a:lnTo>
                    <a:pt x="919" y="969"/>
                  </a:lnTo>
                  <a:lnTo>
                    <a:pt x="923" y="963"/>
                  </a:lnTo>
                  <a:lnTo>
                    <a:pt x="923" y="963"/>
                  </a:lnTo>
                  <a:lnTo>
                    <a:pt x="927" y="967"/>
                  </a:lnTo>
                  <a:lnTo>
                    <a:pt x="929" y="971"/>
                  </a:lnTo>
                  <a:lnTo>
                    <a:pt x="929" y="975"/>
                  </a:lnTo>
                  <a:lnTo>
                    <a:pt x="927" y="979"/>
                  </a:lnTo>
                  <a:lnTo>
                    <a:pt x="927" y="979"/>
                  </a:lnTo>
                  <a:lnTo>
                    <a:pt x="923" y="983"/>
                  </a:lnTo>
                  <a:lnTo>
                    <a:pt x="923" y="983"/>
                  </a:lnTo>
                  <a:lnTo>
                    <a:pt x="917" y="983"/>
                  </a:lnTo>
                  <a:lnTo>
                    <a:pt x="915" y="985"/>
                  </a:lnTo>
                  <a:lnTo>
                    <a:pt x="913" y="987"/>
                  </a:lnTo>
                  <a:lnTo>
                    <a:pt x="911" y="993"/>
                  </a:lnTo>
                  <a:lnTo>
                    <a:pt x="915" y="997"/>
                  </a:lnTo>
                  <a:lnTo>
                    <a:pt x="919" y="997"/>
                  </a:lnTo>
                  <a:lnTo>
                    <a:pt x="923" y="997"/>
                  </a:lnTo>
                  <a:lnTo>
                    <a:pt x="927" y="997"/>
                  </a:lnTo>
                  <a:lnTo>
                    <a:pt x="933" y="993"/>
                  </a:lnTo>
                  <a:lnTo>
                    <a:pt x="939" y="987"/>
                  </a:lnTo>
                  <a:lnTo>
                    <a:pt x="941" y="977"/>
                  </a:lnTo>
                  <a:lnTo>
                    <a:pt x="945" y="975"/>
                  </a:lnTo>
                  <a:lnTo>
                    <a:pt x="949" y="975"/>
                  </a:lnTo>
                  <a:lnTo>
                    <a:pt x="955" y="983"/>
                  </a:lnTo>
                  <a:lnTo>
                    <a:pt x="953" y="989"/>
                  </a:lnTo>
                  <a:lnTo>
                    <a:pt x="951" y="999"/>
                  </a:lnTo>
                  <a:lnTo>
                    <a:pt x="951" y="1007"/>
                  </a:lnTo>
                  <a:lnTo>
                    <a:pt x="953" y="1015"/>
                  </a:lnTo>
                  <a:lnTo>
                    <a:pt x="955" y="1029"/>
                  </a:lnTo>
                  <a:lnTo>
                    <a:pt x="959" y="1037"/>
                  </a:lnTo>
                  <a:lnTo>
                    <a:pt x="961" y="1045"/>
                  </a:lnTo>
                  <a:lnTo>
                    <a:pt x="965" y="1055"/>
                  </a:lnTo>
                  <a:lnTo>
                    <a:pt x="971" y="1063"/>
                  </a:lnTo>
                  <a:lnTo>
                    <a:pt x="977" y="1069"/>
                  </a:lnTo>
                  <a:lnTo>
                    <a:pt x="977" y="1077"/>
                  </a:lnTo>
                  <a:lnTo>
                    <a:pt x="977" y="1087"/>
                  </a:lnTo>
                  <a:lnTo>
                    <a:pt x="981" y="1091"/>
                  </a:lnTo>
                  <a:lnTo>
                    <a:pt x="985" y="1091"/>
                  </a:lnTo>
                  <a:lnTo>
                    <a:pt x="991" y="1093"/>
                  </a:lnTo>
                  <a:lnTo>
                    <a:pt x="991" y="1101"/>
                  </a:lnTo>
                  <a:lnTo>
                    <a:pt x="993" y="1107"/>
                  </a:lnTo>
                  <a:lnTo>
                    <a:pt x="993" y="1107"/>
                  </a:lnTo>
                  <a:lnTo>
                    <a:pt x="995" y="1109"/>
                  </a:lnTo>
                  <a:lnTo>
                    <a:pt x="997" y="1111"/>
                  </a:lnTo>
                  <a:lnTo>
                    <a:pt x="1003" y="1109"/>
                  </a:lnTo>
                  <a:lnTo>
                    <a:pt x="1009" y="1105"/>
                  </a:lnTo>
                  <a:lnTo>
                    <a:pt x="1013" y="1101"/>
                  </a:lnTo>
                  <a:lnTo>
                    <a:pt x="1019" y="1095"/>
                  </a:lnTo>
                  <a:lnTo>
                    <a:pt x="1025" y="1087"/>
                  </a:lnTo>
                  <a:lnTo>
                    <a:pt x="1025" y="1075"/>
                  </a:lnTo>
                  <a:lnTo>
                    <a:pt x="1029" y="1069"/>
                  </a:lnTo>
                  <a:lnTo>
                    <a:pt x="1027" y="1061"/>
                  </a:lnTo>
                  <a:lnTo>
                    <a:pt x="1023" y="1061"/>
                  </a:lnTo>
                  <a:lnTo>
                    <a:pt x="1023" y="1051"/>
                  </a:lnTo>
                  <a:lnTo>
                    <a:pt x="1035" y="1041"/>
                  </a:lnTo>
                  <a:lnTo>
                    <a:pt x="1041" y="1037"/>
                  </a:lnTo>
                  <a:lnTo>
                    <a:pt x="1049" y="1031"/>
                  </a:lnTo>
                  <a:lnTo>
                    <a:pt x="1057" y="1029"/>
                  </a:lnTo>
                  <a:lnTo>
                    <a:pt x="1063" y="1023"/>
                  </a:lnTo>
                  <a:lnTo>
                    <a:pt x="1069" y="1019"/>
                  </a:lnTo>
                  <a:lnTo>
                    <a:pt x="1073" y="1009"/>
                  </a:lnTo>
                  <a:lnTo>
                    <a:pt x="1079" y="1009"/>
                  </a:lnTo>
                  <a:lnTo>
                    <a:pt x="1089" y="1005"/>
                  </a:lnTo>
                  <a:lnTo>
                    <a:pt x="1093" y="999"/>
                  </a:lnTo>
                  <a:lnTo>
                    <a:pt x="1097" y="989"/>
                  </a:lnTo>
                  <a:lnTo>
                    <a:pt x="1099" y="983"/>
                  </a:lnTo>
                  <a:lnTo>
                    <a:pt x="1105" y="981"/>
                  </a:lnTo>
                  <a:lnTo>
                    <a:pt x="1107" y="981"/>
                  </a:lnTo>
                  <a:lnTo>
                    <a:pt x="1115" y="985"/>
                  </a:lnTo>
                  <a:lnTo>
                    <a:pt x="1119" y="987"/>
                  </a:lnTo>
                  <a:lnTo>
                    <a:pt x="1125" y="987"/>
                  </a:lnTo>
                  <a:lnTo>
                    <a:pt x="1131" y="981"/>
                  </a:lnTo>
                  <a:lnTo>
                    <a:pt x="1133" y="977"/>
                  </a:lnTo>
                  <a:lnTo>
                    <a:pt x="1139" y="973"/>
                  </a:lnTo>
                  <a:lnTo>
                    <a:pt x="1147" y="973"/>
                  </a:lnTo>
                  <a:lnTo>
                    <a:pt x="1149" y="977"/>
                  </a:lnTo>
                  <a:lnTo>
                    <a:pt x="1149" y="987"/>
                  </a:lnTo>
                  <a:lnTo>
                    <a:pt x="1151" y="993"/>
                  </a:lnTo>
                  <a:lnTo>
                    <a:pt x="1153" y="999"/>
                  </a:lnTo>
                  <a:lnTo>
                    <a:pt x="1159" y="999"/>
                  </a:lnTo>
                  <a:lnTo>
                    <a:pt x="1163" y="1003"/>
                  </a:lnTo>
                  <a:lnTo>
                    <a:pt x="1163" y="1003"/>
                  </a:lnTo>
                  <a:lnTo>
                    <a:pt x="1163" y="1003"/>
                  </a:lnTo>
                  <a:lnTo>
                    <a:pt x="1167" y="1005"/>
                  </a:lnTo>
                  <a:lnTo>
                    <a:pt x="1167" y="1005"/>
                  </a:lnTo>
                  <a:lnTo>
                    <a:pt x="1173" y="1013"/>
                  </a:lnTo>
                  <a:lnTo>
                    <a:pt x="1177" y="1021"/>
                  </a:lnTo>
                  <a:lnTo>
                    <a:pt x="1177" y="1031"/>
                  </a:lnTo>
                  <a:lnTo>
                    <a:pt x="1179" y="1041"/>
                  </a:lnTo>
                  <a:lnTo>
                    <a:pt x="1183" y="1041"/>
                  </a:lnTo>
                  <a:lnTo>
                    <a:pt x="1189" y="1037"/>
                  </a:lnTo>
                  <a:lnTo>
                    <a:pt x="1195" y="1029"/>
                  </a:lnTo>
                  <a:lnTo>
                    <a:pt x="1201" y="1025"/>
                  </a:lnTo>
                  <a:lnTo>
                    <a:pt x="1209" y="1031"/>
                  </a:lnTo>
                  <a:lnTo>
                    <a:pt x="1209" y="1031"/>
                  </a:lnTo>
                  <a:lnTo>
                    <a:pt x="1211" y="1031"/>
                  </a:lnTo>
                  <a:lnTo>
                    <a:pt x="1213" y="1035"/>
                  </a:lnTo>
                  <a:lnTo>
                    <a:pt x="1213" y="1035"/>
                  </a:lnTo>
                  <a:lnTo>
                    <a:pt x="1215" y="1039"/>
                  </a:lnTo>
                  <a:lnTo>
                    <a:pt x="1217" y="1045"/>
                  </a:lnTo>
                  <a:lnTo>
                    <a:pt x="1217" y="1045"/>
                  </a:lnTo>
                  <a:lnTo>
                    <a:pt x="1215" y="1055"/>
                  </a:lnTo>
                  <a:lnTo>
                    <a:pt x="1215" y="1063"/>
                  </a:lnTo>
                  <a:lnTo>
                    <a:pt x="1223" y="1069"/>
                  </a:lnTo>
                  <a:lnTo>
                    <a:pt x="1223" y="1077"/>
                  </a:lnTo>
                  <a:lnTo>
                    <a:pt x="1223" y="1091"/>
                  </a:lnTo>
                  <a:lnTo>
                    <a:pt x="1219" y="1095"/>
                  </a:lnTo>
                  <a:lnTo>
                    <a:pt x="1217" y="1101"/>
                  </a:lnTo>
                  <a:lnTo>
                    <a:pt x="1217" y="1109"/>
                  </a:lnTo>
                  <a:lnTo>
                    <a:pt x="1217" y="1115"/>
                  </a:lnTo>
                  <a:lnTo>
                    <a:pt x="1219" y="1121"/>
                  </a:lnTo>
                  <a:lnTo>
                    <a:pt x="1223" y="1127"/>
                  </a:lnTo>
                  <a:lnTo>
                    <a:pt x="1227" y="1127"/>
                  </a:lnTo>
                  <a:lnTo>
                    <a:pt x="1231" y="1129"/>
                  </a:lnTo>
                  <a:lnTo>
                    <a:pt x="1239" y="1131"/>
                  </a:lnTo>
                  <a:lnTo>
                    <a:pt x="1239" y="1141"/>
                  </a:lnTo>
                  <a:lnTo>
                    <a:pt x="1241" y="1145"/>
                  </a:lnTo>
                  <a:lnTo>
                    <a:pt x="1239" y="1153"/>
                  </a:lnTo>
                  <a:lnTo>
                    <a:pt x="1241" y="1159"/>
                  </a:lnTo>
                  <a:lnTo>
                    <a:pt x="1247" y="1161"/>
                  </a:lnTo>
                  <a:lnTo>
                    <a:pt x="1251" y="1163"/>
                  </a:lnTo>
                  <a:lnTo>
                    <a:pt x="1256" y="1165"/>
                  </a:lnTo>
                  <a:lnTo>
                    <a:pt x="1266" y="1173"/>
                  </a:lnTo>
                  <a:lnTo>
                    <a:pt x="1272" y="1173"/>
                  </a:lnTo>
                  <a:lnTo>
                    <a:pt x="1274" y="1167"/>
                  </a:lnTo>
                  <a:lnTo>
                    <a:pt x="1274" y="1163"/>
                  </a:lnTo>
                  <a:lnTo>
                    <a:pt x="1266" y="1159"/>
                  </a:lnTo>
                  <a:lnTo>
                    <a:pt x="1266" y="1153"/>
                  </a:lnTo>
                  <a:lnTo>
                    <a:pt x="1264" y="1141"/>
                  </a:lnTo>
                  <a:lnTo>
                    <a:pt x="1258" y="1135"/>
                  </a:lnTo>
                  <a:lnTo>
                    <a:pt x="1258" y="1135"/>
                  </a:lnTo>
                  <a:lnTo>
                    <a:pt x="1245" y="1127"/>
                  </a:lnTo>
                  <a:lnTo>
                    <a:pt x="1239" y="1121"/>
                  </a:lnTo>
                  <a:lnTo>
                    <a:pt x="1237" y="1113"/>
                  </a:lnTo>
                  <a:lnTo>
                    <a:pt x="1229" y="1105"/>
                  </a:lnTo>
                  <a:lnTo>
                    <a:pt x="1227" y="1097"/>
                  </a:lnTo>
                  <a:lnTo>
                    <a:pt x="1231" y="1089"/>
                  </a:lnTo>
                  <a:lnTo>
                    <a:pt x="1229" y="1079"/>
                  </a:lnTo>
                  <a:lnTo>
                    <a:pt x="1229" y="1071"/>
                  </a:lnTo>
                  <a:lnTo>
                    <a:pt x="1231" y="1065"/>
                  </a:lnTo>
                  <a:lnTo>
                    <a:pt x="1235" y="1059"/>
                  </a:lnTo>
                  <a:lnTo>
                    <a:pt x="1243" y="1061"/>
                  </a:lnTo>
                  <a:lnTo>
                    <a:pt x="1243" y="1065"/>
                  </a:lnTo>
                  <a:lnTo>
                    <a:pt x="1247" y="1071"/>
                  </a:lnTo>
                  <a:lnTo>
                    <a:pt x="1254" y="1073"/>
                  </a:lnTo>
                  <a:lnTo>
                    <a:pt x="1260" y="1075"/>
                  </a:lnTo>
                  <a:lnTo>
                    <a:pt x="1266" y="1079"/>
                  </a:lnTo>
                  <a:lnTo>
                    <a:pt x="1272" y="1083"/>
                  </a:lnTo>
                  <a:lnTo>
                    <a:pt x="1274" y="1091"/>
                  </a:lnTo>
                  <a:lnTo>
                    <a:pt x="1278" y="1097"/>
                  </a:lnTo>
                  <a:lnTo>
                    <a:pt x="1286" y="1105"/>
                  </a:lnTo>
                  <a:lnTo>
                    <a:pt x="1288" y="1111"/>
                  </a:lnTo>
                  <a:lnTo>
                    <a:pt x="1294" y="1111"/>
                  </a:lnTo>
                  <a:lnTo>
                    <a:pt x="1296" y="1105"/>
                  </a:lnTo>
                  <a:lnTo>
                    <a:pt x="1298" y="1101"/>
                  </a:lnTo>
                  <a:lnTo>
                    <a:pt x="1300" y="1093"/>
                  </a:lnTo>
                  <a:lnTo>
                    <a:pt x="1310" y="1091"/>
                  </a:lnTo>
                  <a:lnTo>
                    <a:pt x="1324" y="1091"/>
                  </a:lnTo>
                  <a:lnTo>
                    <a:pt x="1324" y="1091"/>
                  </a:lnTo>
                  <a:lnTo>
                    <a:pt x="1326" y="1087"/>
                  </a:lnTo>
                  <a:lnTo>
                    <a:pt x="1328" y="1081"/>
                  </a:lnTo>
                  <a:lnTo>
                    <a:pt x="1328" y="1081"/>
                  </a:lnTo>
                  <a:lnTo>
                    <a:pt x="1328" y="1073"/>
                  </a:lnTo>
                  <a:lnTo>
                    <a:pt x="1328" y="1065"/>
                  </a:lnTo>
                  <a:lnTo>
                    <a:pt x="1326" y="1053"/>
                  </a:lnTo>
                  <a:lnTo>
                    <a:pt x="1324" y="1047"/>
                  </a:lnTo>
                  <a:lnTo>
                    <a:pt x="1324" y="1047"/>
                  </a:lnTo>
                  <a:lnTo>
                    <a:pt x="1322" y="1043"/>
                  </a:lnTo>
                  <a:lnTo>
                    <a:pt x="1320" y="1039"/>
                  </a:lnTo>
                  <a:lnTo>
                    <a:pt x="1318" y="1037"/>
                  </a:lnTo>
                  <a:lnTo>
                    <a:pt x="1318" y="1037"/>
                  </a:lnTo>
                  <a:lnTo>
                    <a:pt x="1306" y="1037"/>
                  </a:lnTo>
                  <a:lnTo>
                    <a:pt x="1306" y="1037"/>
                  </a:lnTo>
                  <a:lnTo>
                    <a:pt x="1296" y="1029"/>
                  </a:lnTo>
                  <a:lnTo>
                    <a:pt x="1290" y="1021"/>
                  </a:lnTo>
                  <a:lnTo>
                    <a:pt x="1290" y="1015"/>
                  </a:lnTo>
                  <a:lnTo>
                    <a:pt x="1290" y="1009"/>
                  </a:lnTo>
                  <a:lnTo>
                    <a:pt x="1290" y="1009"/>
                  </a:lnTo>
                  <a:lnTo>
                    <a:pt x="1296" y="1001"/>
                  </a:lnTo>
                  <a:lnTo>
                    <a:pt x="1296" y="1001"/>
                  </a:lnTo>
                  <a:lnTo>
                    <a:pt x="1298" y="997"/>
                  </a:lnTo>
                  <a:lnTo>
                    <a:pt x="1304" y="995"/>
                  </a:lnTo>
                  <a:lnTo>
                    <a:pt x="1304" y="995"/>
                  </a:lnTo>
                  <a:lnTo>
                    <a:pt x="1310" y="993"/>
                  </a:lnTo>
                  <a:lnTo>
                    <a:pt x="1314" y="989"/>
                  </a:lnTo>
                  <a:lnTo>
                    <a:pt x="1324" y="985"/>
                  </a:lnTo>
                  <a:lnTo>
                    <a:pt x="1328" y="985"/>
                  </a:lnTo>
                  <a:lnTo>
                    <a:pt x="1332" y="989"/>
                  </a:lnTo>
                  <a:lnTo>
                    <a:pt x="1340" y="999"/>
                  </a:lnTo>
                  <a:lnTo>
                    <a:pt x="1340" y="1003"/>
                  </a:lnTo>
                  <a:lnTo>
                    <a:pt x="1336" y="1005"/>
                  </a:lnTo>
                  <a:lnTo>
                    <a:pt x="1326" y="1007"/>
                  </a:lnTo>
                  <a:lnTo>
                    <a:pt x="1322" y="1013"/>
                  </a:lnTo>
                  <a:lnTo>
                    <a:pt x="1328" y="1019"/>
                  </a:lnTo>
                  <a:lnTo>
                    <a:pt x="1332" y="1019"/>
                  </a:lnTo>
                  <a:lnTo>
                    <a:pt x="1342" y="1017"/>
                  </a:lnTo>
                  <a:lnTo>
                    <a:pt x="1344" y="1013"/>
                  </a:lnTo>
                  <a:lnTo>
                    <a:pt x="1346" y="1009"/>
                  </a:lnTo>
                  <a:lnTo>
                    <a:pt x="1346" y="1005"/>
                  </a:lnTo>
                  <a:lnTo>
                    <a:pt x="1344" y="1001"/>
                  </a:lnTo>
                  <a:lnTo>
                    <a:pt x="1338" y="987"/>
                  </a:lnTo>
                  <a:lnTo>
                    <a:pt x="1340" y="985"/>
                  </a:lnTo>
                  <a:lnTo>
                    <a:pt x="1348" y="981"/>
                  </a:lnTo>
                  <a:lnTo>
                    <a:pt x="1356" y="981"/>
                  </a:lnTo>
                  <a:lnTo>
                    <a:pt x="1356" y="981"/>
                  </a:lnTo>
                  <a:lnTo>
                    <a:pt x="1366" y="981"/>
                  </a:lnTo>
                  <a:lnTo>
                    <a:pt x="1366" y="981"/>
                  </a:lnTo>
                  <a:lnTo>
                    <a:pt x="1374" y="981"/>
                  </a:lnTo>
                  <a:lnTo>
                    <a:pt x="1380" y="979"/>
                  </a:lnTo>
                  <a:lnTo>
                    <a:pt x="1380" y="979"/>
                  </a:lnTo>
                  <a:lnTo>
                    <a:pt x="1382" y="977"/>
                  </a:lnTo>
                  <a:lnTo>
                    <a:pt x="1382" y="975"/>
                  </a:lnTo>
                  <a:lnTo>
                    <a:pt x="1384" y="973"/>
                  </a:lnTo>
                  <a:lnTo>
                    <a:pt x="1390" y="967"/>
                  </a:lnTo>
                  <a:lnTo>
                    <a:pt x="1400" y="967"/>
                  </a:lnTo>
                  <a:lnTo>
                    <a:pt x="1402" y="971"/>
                  </a:lnTo>
                  <a:lnTo>
                    <a:pt x="1410" y="969"/>
                  </a:lnTo>
                  <a:lnTo>
                    <a:pt x="1414" y="957"/>
                  </a:lnTo>
                  <a:lnTo>
                    <a:pt x="1422" y="951"/>
                  </a:lnTo>
                  <a:lnTo>
                    <a:pt x="1432" y="945"/>
                  </a:lnTo>
                  <a:lnTo>
                    <a:pt x="1438" y="937"/>
                  </a:lnTo>
                  <a:lnTo>
                    <a:pt x="1444" y="931"/>
                  </a:lnTo>
                  <a:lnTo>
                    <a:pt x="1450" y="925"/>
                  </a:lnTo>
                  <a:lnTo>
                    <a:pt x="1454" y="919"/>
                  </a:lnTo>
                  <a:lnTo>
                    <a:pt x="1460" y="915"/>
                  </a:lnTo>
                  <a:lnTo>
                    <a:pt x="1460" y="907"/>
                  </a:lnTo>
                  <a:lnTo>
                    <a:pt x="1458" y="901"/>
                  </a:lnTo>
                  <a:lnTo>
                    <a:pt x="1454" y="899"/>
                  </a:lnTo>
                  <a:lnTo>
                    <a:pt x="1450" y="899"/>
                  </a:lnTo>
                  <a:lnTo>
                    <a:pt x="1442" y="897"/>
                  </a:lnTo>
                  <a:lnTo>
                    <a:pt x="1446" y="887"/>
                  </a:lnTo>
                  <a:lnTo>
                    <a:pt x="1450" y="885"/>
                  </a:lnTo>
                  <a:lnTo>
                    <a:pt x="1454" y="881"/>
                  </a:lnTo>
                  <a:lnTo>
                    <a:pt x="1454" y="881"/>
                  </a:lnTo>
                  <a:lnTo>
                    <a:pt x="1458" y="885"/>
                  </a:lnTo>
                  <a:lnTo>
                    <a:pt x="1460" y="885"/>
                  </a:lnTo>
                  <a:lnTo>
                    <a:pt x="1460" y="885"/>
                  </a:lnTo>
                  <a:lnTo>
                    <a:pt x="1464" y="883"/>
                  </a:lnTo>
                  <a:lnTo>
                    <a:pt x="1464" y="879"/>
                  </a:lnTo>
                  <a:lnTo>
                    <a:pt x="1464" y="879"/>
                  </a:lnTo>
                  <a:lnTo>
                    <a:pt x="1462" y="875"/>
                  </a:lnTo>
                  <a:lnTo>
                    <a:pt x="1460" y="871"/>
                  </a:lnTo>
                  <a:lnTo>
                    <a:pt x="1452" y="867"/>
                  </a:lnTo>
                  <a:lnTo>
                    <a:pt x="1452" y="867"/>
                  </a:lnTo>
                  <a:lnTo>
                    <a:pt x="1444" y="857"/>
                  </a:lnTo>
                  <a:lnTo>
                    <a:pt x="1444" y="849"/>
                  </a:lnTo>
                  <a:lnTo>
                    <a:pt x="1438" y="843"/>
                  </a:lnTo>
                  <a:lnTo>
                    <a:pt x="1434" y="837"/>
                  </a:lnTo>
                  <a:lnTo>
                    <a:pt x="1442" y="829"/>
                  </a:lnTo>
                  <a:lnTo>
                    <a:pt x="1448" y="825"/>
                  </a:lnTo>
                  <a:lnTo>
                    <a:pt x="1456" y="825"/>
                  </a:lnTo>
                  <a:lnTo>
                    <a:pt x="1466" y="823"/>
                  </a:lnTo>
                  <a:lnTo>
                    <a:pt x="1466" y="823"/>
                  </a:lnTo>
                  <a:lnTo>
                    <a:pt x="1470" y="821"/>
                  </a:lnTo>
                  <a:lnTo>
                    <a:pt x="1472" y="815"/>
                  </a:lnTo>
                  <a:lnTo>
                    <a:pt x="1472" y="815"/>
                  </a:lnTo>
                  <a:lnTo>
                    <a:pt x="1472" y="813"/>
                  </a:lnTo>
                  <a:lnTo>
                    <a:pt x="1468" y="811"/>
                  </a:lnTo>
                  <a:lnTo>
                    <a:pt x="1462" y="811"/>
                  </a:lnTo>
                  <a:lnTo>
                    <a:pt x="1456" y="813"/>
                  </a:lnTo>
                  <a:lnTo>
                    <a:pt x="1450" y="815"/>
                  </a:lnTo>
                  <a:lnTo>
                    <a:pt x="1442" y="817"/>
                  </a:lnTo>
                  <a:lnTo>
                    <a:pt x="1438" y="821"/>
                  </a:lnTo>
                  <a:lnTo>
                    <a:pt x="1430" y="815"/>
                  </a:lnTo>
                  <a:lnTo>
                    <a:pt x="1426" y="813"/>
                  </a:lnTo>
                  <a:lnTo>
                    <a:pt x="1422" y="811"/>
                  </a:lnTo>
                  <a:lnTo>
                    <a:pt x="1414" y="805"/>
                  </a:lnTo>
                  <a:lnTo>
                    <a:pt x="1418" y="793"/>
                  </a:lnTo>
                  <a:lnTo>
                    <a:pt x="1428" y="789"/>
                  </a:lnTo>
                  <a:lnTo>
                    <a:pt x="1440" y="789"/>
                  </a:lnTo>
                  <a:lnTo>
                    <a:pt x="1446" y="781"/>
                  </a:lnTo>
                  <a:lnTo>
                    <a:pt x="1452" y="777"/>
                  </a:lnTo>
                  <a:lnTo>
                    <a:pt x="1452" y="777"/>
                  </a:lnTo>
                  <a:lnTo>
                    <a:pt x="1460" y="768"/>
                  </a:lnTo>
                  <a:lnTo>
                    <a:pt x="1466" y="766"/>
                  </a:lnTo>
                  <a:lnTo>
                    <a:pt x="1468" y="766"/>
                  </a:lnTo>
                  <a:lnTo>
                    <a:pt x="1470" y="766"/>
                  </a:lnTo>
                  <a:lnTo>
                    <a:pt x="1470" y="766"/>
                  </a:lnTo>
                  <a:lnTo>
                    <a:pt x="1474" y="772"/>
                  </a:lnTo>
                  <a:lnTo>
                    <a:pt x="1478" y="779"/>
                  </a:lnTo>
                  <a:lnTo>
                    <a:pt x="1478" y="779"/>
                  </a:lnTo>
                  <a:lnTo>
                    <a:pt x="1472" y="781"/>
                  </a:lnTo>
                  <a:lnTo>
                    <a:pt x="1468" y="783"/>
                  </a:lnTo>
                  <a:lnTo>
                    <a:pt x="1468" y="783"/>
                  </a:lnTo>
                  <a:lnTo>
                    <a:pt x="1456" y="781"/>
                  </a:lnTo>
                  <a:lnTo>
                    <a:pt x="1456" y="781"/>
                  </a:lnTo>
                  <a:lnTo>
                    <a:pt x="1462" y="797"/>
                  </a:lnTo>
                  <a:lnTo>
                    <a:pt x="1462" y="797"/>
                  </a:lnTo>
                  <a:lnTo>
                    <a:pt x="1468" y="795"/>
                  </a:lnTo>
                  <a:lnTo>
                    <a:pt x="1478" y="793"/>
                  </a:lnTo>
                  <a:lnTo>
                    <a:pt x="1480" y="785"/>
                  </a:lnTo>
                  <a:lnTo>
                    <a:pt x="1482" y="779"/>
                  </a:lnTo>
                  <a:lnTo>
                    <a:pt x="1488" y="779"/>
                  </a:lnTo>
                  <a:lnTo>
                    <a:pt x="1492" y="781"/>
                  </a:lnTo>
                  <a:lnTo>
                    <a:pt x="1498" y="789"/>
                  </a:lnTo>
                  <a:lnTo>
                    <a:pt x="1506" y="793"/>
                  </a:lnTo>
                  <a:lnTo>
                    <a:pt x="1504" y="799"/>
                  </a:lnTo>
                  <a:lnTo>
                    <a:pt x="1498" y="805"/>
                  </a:lnTo>
                  <a:lnTo>
                    <a:pt x="1498" y="807"/>
                  </a:lnTo>
                  <a:lnTo>
                    <a:pt x="1508" y="811"/>
                  </a:lnTo>
                  <a:lnTo>
                    <a:pt x="1512" y="811"/>
                  </a:lnTo>
                  <a:lnTo>
                    <a:pt x="1520" y="813"/>
                  </a:lnTo>
                  <a:lnTo>
                    <a:pt x="1518" y="819"/>
                  </a:lnTo>
                  <a:lnTo>
                    <a:pt x="1516" y="825"/>
                  </a:lnTo>
                  <a:lnTo>
                    <a:pt x="1512" y="829"/>
                  </a:lnTo>
                  <a:lnTo>
                    <a:pt x="1514" y="835"/>
                  </a:lnTo>
                  <a:lnTo>
                    <a:pt x="1520" y="837"/>
                  </a:lnTo>
                  <a:lnTo>
                    <a:pt x="1520" y="837"/>
                  </a:lnTo>
                  <a:lnTo>
                    <a:pt x="1520" y="841"/>
                  </a:lnTo>
                  <a:lnTo>
                    <a:pt x="1522" y="845"/>
                  </a:lnTo>
                  <a:lnTo>
                    <a:pt x="1522" y="845"/>
                  </a:lnTo>
                  <a:lnTo>
                    <a:pt x="1524" y="845"/>
                  </a:lnTo>
                  <a:lnTo>
                    <a:pt x="1526" y="845"/>
                  </a:lnTo>
                  <a:lnTo>
                    <a:pt x="1532" y="841"/>
                  </a:lnTo>
                  <a:lnTo>
                    <a:pt x="1536" y="843"/>
                  </a:lnTo>
                  <a:lnTo>
                    <a:pt x="1548" y="837"/>
                  </a:lnTo>
                  <a:lnTo>
                    <a:pt x="1548" y="825"/>
                  </a:lnTo>
                  <a:lnTo>
                    <a:pt x="1542" y="813"/>
                  </a:lnTo>
                  <a:lnTo>
                    <a:pt x="1538" y="807"/>
                  </a:lnTo>
                  <a:lnTo>
                    <a:pt x="1532" y="797"/>
                  </a:lnTo>
                  <a:lnTo>
                    <a:pt x="1528" y="787"/>
                  </a:lnTo>
                  <a:lnTo>
                    <a:pt x="1534" y="781"/>
                  </a:lnTo>
                  <a:lnTo>
                    <a:pt x="1542" y="772"/>
                  </a:lnTo>
                  <a:lnTo>
                    <a:pt x="1550" y="764"/>
                  </a:lnTo>
                  <a:lnTo>
                    <a:pt x="1554" y="754"/>
                  </a:lnTo>
                  <a:lnTo>
                    <a:pt x="1560" y="748"/>
                  </a:lnTo>
                  <a:lnTo>
                    <a:pt x="1564" y="742"/>
                  </a:lnTo>
                  <a:lnTo>
                    <a:pt x="1574" y="736"/>
                  </a:lnTo>
                  <a:lnTo>
                    <a:pt x="1580" y="738"/>
                  </a:lnTo>
                  <a:lnTo>
                    <a:pt x="1588" y="746"/>
                  </a:lnTo>
                  <a:lnTo>
                    <a:pt x="1598" y="746"/>
                  </a:lnTo>
                  <a:lnTo>
                    <a:pt x="1604" y="738"/>
                  </a:lnTo>
                  <a:lnTo>
                    <a:pt x="1608" y="736"/>
                  </a:lnTo>
                  <a:lnTo>
                    <a:pt x="1618" y="724"/>
                  </a:lnTo>
                  <a:lnTo>
                    <a:pt x="1624" y="716"/>
                  </a:lnTo>
                  <a:lnTo>
                    <a:pt x="1630" y="708"/>
                  </a:lnTo>
                  <a:lnTo>
                    <a:pt x="1636" y="700"/>
                  </a:lnTo>
                  <a:lnTo>
                    <a:pt x="1642" y="688"/>
                  </a:lnTo>
                  <a:lnTo>
                    <a:pt x="1650" y="680"/>
                  </a:lnTo>
                  <a:lnTo>
                    <a:pt x="1654" y="668"/>
                  </a:lnTo>
                  <a:lnTo>
                    <a:pt x="1660" y="660"/>
                  </a:lnTo>
                  <a:lnTo>
                    <a:pt x="1660" y="642"/>
                  </a:lnTo>
                  <a:lnTo>
                    <a:pt x="1658" y="632"/>
                  </a:lnTo>
                  <a:lnTo>
                    <a:pt x="1662" y="624"/>
                  </a:lnTo>
                  <a:lnTo>
                    <a:pt x="1668" y="612"/>
                  </a:lnTo>
                  <a:lnTo>
                    <a:pt x="1664" y="606"/>
                  </a:lnTo>
                  <a:lnTo>
                    <a:pt x="1660" y="602"/>
                  </a:lnTo>
                  <a:lnTo>
                    <a:pt x="1660" y="592"/>
                  </a:lnTo>
                  <a:lnTo>
                    <a:pt x="1660" y="592"/>
                  </a:lnTo>
                  <a:lnTo>
                    <a:pt x="1666" y="592"/>
                  </a:lnTo>
                  <a:lnTo>
                    <a:pt x="1666" y="592"/>
                  </a:lnTo>
                  <a:lnTo>
                    <a:pt x="1662" y="584"/>
                  </a:lnTo>
                  <a:lnTo>
                    <a:pt x="1656" y="580"/>
                  </a:lnTo>
                  <a:lnTo>
                    <a:pt x="1652" y="584"/>
                  </a:lnTo>
                  <a:lnTo>
                    <a:pt x="1650" y="590"/>
                  </a:lnTo>
                  <a:lnTo>
                    <a:pt x="1646" y="592"/>
                  </a:lnTo>
                  <a:lnTo>
                    <a:pt x="1638" y="596"/>
                  </a:lnTo>
                  <a:lnTo>
                    <a:pt x="1632" y="596"/>
                  </a:lnTo>
                  <a:lnTo>
                    <a:pt x="1626" y="596"/>
                  </a:lnTo>
                  <a:lnTo>
                    <a:pt x="1618" y="590"/>
                  </a:lnTo>
                  <a:lnTo>
                    <a:pt x="1618" y="586"/>
                  </a:lnTo>
                  <a:lnTo>
                    <a:pt x="1622" y="582"/>
                  </a:lnTo>
                  <a:lnTo>
                    <a:pt x="1620" y="576"/>
                  </a:lnTo>
                  <a:lnTo>
                    <a:pt x="1616" y="576"/>
                  </a:lnTo>
                  <a:lnTo>
                    <a:pt x="1612" y="576"/>
                  </a:lnTo>
                  <a:lnTo>
                    <a:pt x="1610" y="568"/>
                  </a:lnTo>
                  <a:lnTo>
                    <a:pt x="1614" y="562"/>
                  </a:lnTo>
                  <a:lnTo>
                    <a:pt x="1616" y="556"/>
                  </a:lnTo>
                  <a:lnTo>
                    <a:pt x="1624" y="556"/>
                  </a:lnTo>
                  <a:lnTo>
                    <a:pt x="1632" y="550"/>
                  </a:lnTo>
                  <a:lnTo>
                    <a:pt x="1644" y="546"/>
                  </a:lnTo>
                  <a:lnTo>
                    <a:pt x="1654" y="540"/>
                  </a:lnTo>
                  <a:lnTo>
                    <a:pt x="1658" y="536"/>
                  </a:lnTo>
                  <a:lnTo>
                    <a:pt x="1660" y="530"/>
                  </a:lnTo>
                  <a:lnTo>
                    <a:pt x="1662" y="520"/>
                  </a:lnTo>
                  <a:lnTo>
                    <a:pt x="1668" y="510"/>
                  </a:lnTo>
                  <a:lnTo>
                    <a:pt x="1670" y="508"/>
                  </a:lnTo>
                  <a:lnTo>
                    <a:pt x="1684" y="506"/>
                  </a:lnTo>
                  <a:lnTo>
                    <a:pt x="1688" y="506"/>
                  </a:lnTo>
                  <a:lnTo>
                    <a:pt x="1692" y="498"/>
                  </a:lnTo>
                  <a:lnTo>
                    <a:pt x="1704" y="488"/>
                  </a:lnTo>
                  <a:lnTo>
                    <a:pt x="1710" y="492"/>
                  </a:lnTo>
                  <a:lnTo>
                    <a:pt x="1718" y="500"/>
                  </a:lnTo>
                  <a:lnTo>
                    <a:pt x="1728" y="500"/>
                  </a:lnTo>
                  <a:lnTo>
                    <a:pt x="1730" y="494"/>
                  </a:lnTo>
                  <a:lnTo>
                    <a:pt x="1736" y="492"/>
                  </a:lnTo>
                  <a:lnTo>
                    <a:pt x="1740" y="494"/>
                  </a:lnTo>
                  <a:lnTo>
                    <a:pt x="1750" y="498"/>
                  </a:lnTo>
                  <a:lnTo>
                    <a:pt x="1762" y="494"/>
                  </a:lnTo>
                  <a:lnTo>
                    <a:pt x="1764" y="490"/>
                  </a:lnTo>
                  <a:lnTo>
                    <a:pt x="1774" y="492"/>
                  </a:lnTo>
                  <a:lnTo>
                    <a:pt x="1782" y="492"/>
                  </a:lnTo>
                  <a:lnTo>
                    <a:pt x="1782" y="492"/>
                  </a:lnTo>
                  <a:lnTo>
                    <a:pt x="1788" y="492"/>
                  </a:lnTo>
                  <a:lnTo>
                    <a:pt x="1790" y="494"/>
                  </a:lnTo>
                  <a:lnTo>
                    <a:pt x="1792" y="494"/>
                  </a:lnTo>
                  <a:lnTo>
                    <a:pt x="1792" y="494"/>
                  </a:lnTo>
                  <a:lnTo>
                    <a:pt x="1790" y="498"/>
                  </a:lnTo>
                  <a:lnTo>
                    <a:pt x="1788" y="500"/>
                  </a:lnTo>
                  <a:lnTo>
                    <a:pt x="1788" y="500"/>
                  </a:lnTo>
                  <a:lnTo>
                    <a:pt x="1790" y="502"/>
                  </a:lnTo>
                  <a:lnTo>
                    <a:pt x="1794" y="502"/>
                  </a:lnTo>
                  <a:lnTo>
                    <a:pt x="1806" y="490"/>
                  </a:lnTo>
                  <a:lnTo>
                    <a:pt x="1810" y="480"/>
                  </a:lnTo>
                  <a:lnTo>
                    <a:pt x="1818" y="470"/>
                  </a:lnTo>
                  <a:lnTo>
                    <a:pt x="1826" y="466"/>
                  </a:lnTo>
                  <a:lnTo>
                    <a:pt x="1834" y="460"/>
                  </a:lnTo>
                  <a:lnTo>
                    <a:pt x="1840" y="452"/>
                  </a:lnTo>
                  <a:lnTo>
                    <a:pt x="1844" y="446"/>
                  </a:lnTo>
                  <a:lnTo>
                    <a:pt x="1854" y="442"/>
                  </a:lnTo>
                  <a:lnTo>
                    <a:pt x="1860" y="444"/>
                  </a:lnTo>
                  <a:lnTo>
                    <a:pt x="1866" y="440"/>
                  </a:lnTo>
                  <a:lnTo>
                    <a:pt x="1866" y="440"/>
                  </a:lnTo>
                  <a:lnTo>
                    <a:pt x="1870" y="442"/>
                  </a:lnTo>
                  <a:lnTo>
                    <a:pt x="1872" y="444"/>
                  </a:lnTo>
                  <a:lnTo>
                    <a:pt x="1874" y="446"/>
                  </a:lnTo>
                  <a:lnTo>
                    <a:pt x="1874" y="446"/>
                  </a:lnTo>
                  <a:lnTo>
                    <a:pt x="1872" y="454"/>
                  </a:lnTo>
                  <a:lnTo>
                    <a:pt x="1872" y="466"/>
                  </a:lnTo>
                  <a:lnTo>
                    <a:pt x="1872" y="466"/>
                  </a:lnTo>
                  <a:lnTo>
                    <a:pt x="1874" y="468"/>
                  </a:lnTo>
                  <a:lnTo>
                    <a:pt x="1878" y="470"/>
                  </a:lnTo>
                  <a:lnTo>
                    <a:pt x="1878" y="470"/>
                  </a:lnTo>
                  <a:lnTo>
                    <a:pt x="1880" y="468"/>
                  </a:lnTo>
                  <a:lnTo>
                    <a:pt x="1883" y="464"/>
                  </a:lnTo>
                  <a:lnTo>
                    <a:pt x="1889" y="460"/>
                  </a:lnTo>
                  <a:lnTo>
                    <a:pt x="1897" y="450"/>
                  </a:lnTo>
                  <a:lnTo>
                    <a:pt x="1897" y="438"/>
                  </a:lnTo>
                  <a:lnTo>
                    <a:pt x="1903" y="432"/>
                  </a:lnTo>
                  <a:lnTo>
                    <a:pt x="1915" y="428"/>
                  </a:lnTo>
                  <a:lnTo>
                    <a:pt x="1919" y="432"/>
                  </a:lnTo>
                  <a:lnTo>
                    <a:pt x="1921" y="438"/>
                  </a:lnTo>
                  <a:lnTo>
                    <a:pt x="1921" y="442"/>
                  </a:lnTo>
                  <a:lnTo>
                    <a:pt x="1915" y="450"/>
                  </a:lnTo>
                  <a:lnTo>
                    <a:pt x="1913" y="458"/>
                  </a:lnTo>
                  <a:lnTo>
                    <a:pt x="1909" y="468"/>
                  </a:lnTo>
                  <a:lnTo>
                    <a:pt x="1905" y="470"/>
                  </a:lnTo>
                  <a:lnTo>
                    <a:pt x="1897" y="474"/>
                  </a:lnTo>
                  <a:lnTo>
                    <a:pt x="1891" y="480"/>
                  </a:lnTo>
                  <a:lnTo>
                    <a:pt x="1883" y="484"/>
                  </a:lnTo>
                  <a:lnTo>
                    <a:pt x="1883" y="484"/>
                  </a:lnTo>
                  <a:lnTo>
                    <a:pt x="1883" y="488"/>
                  </a:lnTo>
                  <a:lnTo>
                    <a:pt x="1882" y="494"/>
                  </a:lnTo>
                  <a:lnTo>
                    <a:pt x="1882" y="494"/>
                  </a:lnTo>
                  <a:lnTo>
                    <a:pt x="1872" y="502"/>
                  </a:lnTo>
                  <a:lnTo>
                    <a:pt x="1864" y="508"/>
                  </a:lnTo>
                  <a:lnTo>
                    <a:pt x="1856" y="518"/>
                  </a:lnTo>
                  <a:lnTo>
                    <a:pt x="1846" y="526"/>
                  </a:lnTo>
                  <a:lnTo>
                    <a:pt x="1840" y="538"/>
                  </a:lnTo>
                  <a:lnTo>
                    <a:pt x="1840" y="538"/>
                  </a:lnTo>
                  <a:lnTo>
                    <a:pt x="1834" y="542"/>
                  </a:lnTo>
                  <a:lnTo>
                    <a:pt x="1830" y="548"/>
                  </a:lnTo>
                  <a:lnTo>
                    <a:pt x="1830" y="548"/>
                  </a:lnTo>
                  <a:lnTo>
                    <a:pt x="1828" y="556"/>
                  </a:lnTo>
                  <a:lnTo>
                    <a:pt x="1830" y="562"/>
                  </a:lnTo>
                  <a:lnTo>
                    <a:pt x="1830" y="578"/>
                  </a:lnTo>
                  <a:lnTo>
                    <a:pt x="1828" y="598"/>
                  </a:lnTo>
                  <a:lnTo>
                    <a:pt x="1830" y="614"/>
                  </a:lnTo>
                  <a:lnTo>
                    <a:pt x="1836" y="624"/>
                  </a:lnTo>
                  <a:lnTo>
                    <a:pt x="1842" y="626"/>
                  </a:lnTo>
                  <a:lnTo>
                    <a:pt x="1846" y="622"/>
                  </a:lnTo>
                  <a:lnTo>
                    <a:pt x="1848" y="618"/>
                  </a:lnTo>
                  <a:lnTo>
                    <a:pt x="1854" y="608"/>
                  </a:lnTo>
                  <a:lnTo>
                    <a:pt x="1862" y="598"/>
                  </a:lnTo>
                  <a:lnTo>
                    <a:pt x="1864" y="594"/>
                  </a:lnTo>
                  <a:lnTo>
                    <a:pt x="1870" y="588"/>
                  </a:lnTo>
                  <a:lnTo>
                    <a:pt x="1874" y="584"/>
                  </a:lnTo>
                  <a:lnTo>
                    <a:pt x="1882" y="578"/>
                  </a:lnTo>
                  <a:lnTo>
                    <a:pt x="1882" y="578"/>
                  </a:lnTo>
                  <a:lnTo>
                    <a:pt x="1883" y="578"/>
                  </a:lnTo>
                  <a:lnTo>
                    <a:pt x="1887" y="576"/>
                  </a:lnTo>
                  <a:lnTo>
                    <a:pt x="1887" y="576"/>
                  </a:lnTo>
                  <a:lnTo>
                    <a:pt x="1889" y="572"/>
                  </a:lnTo>
                  <a:lnTo>
                    <a:pt x="1889" y="566"/>
                  </a:lnTo>
                  <a:lnTo>
                    <a:pt x="1889" y="558"/>
                  </a:lnTo>
                  <a:lnTo>
                    <a:pt x="1889" y="554"/>
                  </a:lnTo>
                  <a:lnTo>
                    <a:pt x="1895" y="548"/>
                  </a:lnTo>
                  <a:lnTo>
                    <a:pt x="1897" y="542"/>
                  </a:lnTo>
                  <a:lnTo>
                    <a:pt x="1899" y="534"/>
                  </a:lnTo>
                  <a:lnTo>
                    <a:pt x="1899" y="528"/>
                  </a:lnTo>
                  <a:lnTo>
                    <a:pt x="1895" y="524"/>
                  </a:lnTo>
                  <a:lnTo>
                    <a:pt x="1889" y="518"/>
                  </a:lnTo>
                  <a:lnTo>
                    <a:pt x="1889" y="508"/>
                  </a:lnTo>
                  <a:lnTo>
                    <a:pt x="1897" y="502"/>
                  </a:lnTo>
                  <a:lnTo>
                    <a:pt x="1903" y="494"/>
                  </a:lnTo>
                  <a:lnTo>
                    <a:pt x="1907" y="486"/>
                  </a:lnTo>
                  <a:lnTo>
                    <a:pt x="1921" y="484"/>
                  </a:lnTo>
                  <a:lnTo>
                    <a:pt x="1929" y="478"/>
                  </a:lnTo>
                  <a:lnTo>
                    <a:pt x="1935" y="474"/>
                  </a:lnTo>
                  <a:lnTo>
                    <a:pt x="1939" y="478"/>
                  </a:lnTo>
                  <a:lnTo>
                    <a:pt x="1945" y="474"/>
                  </a:lnTo>
                  <a:lnTo>
                    <a:pt x="1953" y="472"/>
                  </a:lnTo>
                  <a:lnTo>
                    <a:pt x="1955" y="476"/>
                  </a:lnTo>
                  <a:lnTo>
                    <a:pt x="1965" y="478"/>
                  </a:lnTo>
                  <a:lnTo>
                    <a:pt x="1973" y="478"/>
                  </a:lnTo>
                  <a:lnTo>
                    <a:pt x="1979" y="478"/>
                  </a:lnTo>
                  <a:lnTo>
                    <a:pt x="1985" y="482"/>
                  </a:lnTo>
                  <a:lnTo>
                    <a:pt x="1991" y="476"/>
                  </a:lnTo>
                  <a:lnTo>
                    <a:pt x="1991" y="472"/>
                  </a:lnTo>
                  <a:lnTo>
                    <a:pt x="1991" y="464"/>
                  </a:lnTo>
                  <a:lnTo>
                    <a:pt x="1995" y="460"/>
                  </a:lnTo>
                  <a:lnTo>
                    <a:pt x="2001" y="458"/>
                  </a:lnTo>
                  <a:lnTo>
                    <a:pt x="2011" y="450"/>
                  </a:lnTo>
                  <a:lnTo>
                    <a:pt x="2015" y="440"/>
                  </a:lnTo>
                  <a:lnTo>
                    <a:pt x="2027" y="438"/>
                  </a:lnTo>
                  <a:lnTo>
                    <a:pt x="2037" y="438"/>
                  </a:lnTo>
                  <a:lnTo>
                    <a:pt x="2049" y="434"/>
                  </a:lnTo>
                  <a:lnTo>
                    <a:pt x="2049" y="434"/>
                  </a:lnTo>
                  <a:lnTo>
                    <a:pt x="2049" y="432"/>
                  </a:lnTo>
                  <a:lnTo>
                    <a:pt x="2051" y="432"/>
                  </a:lnTo>
                  <a:lnTo>
                    <a:pt x="2055" y="432"/>
                  </a:lnTo>
                  <a:lnTo>
                    <a:pt x="2055" y="432"/>
                  </a:lnTo>
                  <a:lnTo>
                    <a:pt x="2071" y="434"/>
                  </a:lnTo>
                  <a:lnTo>
                    <a:pt x="2077" y="430"/>
                  </a:lnTo>
                  <a:lnTo>
                    <a:pt x="2075" y="420"/>
                  </a:lnTo>
                  <a:lnTo>
                    <a:pt x="2069" y="416"/>
                  </a:lnTo>
                  <a:lnTo>
                    <a:pt x="2065" y="408"/>
                  </a:lnTo>
                  <a:lnTo>
                    <a:pt x="2063" y="400"/>
                  </a:lnTo>
                  <a:lnTo>
                    <a:pt x="2057" y="392"/>
                  </a:lnTo>
                  <a:lnTo>
                    <a:pt x="2051" y="390"/>
                  </a:lnTo>
                  <a:lnTo>
                    <a:pt x="2057" y="378"/>
                  </a:lnTo>
                  <a:lnTo>
                    <a:pt x="2065" y="378"/>
                  </a:lnTo>
                  <a:lnTo>
                    <a:pt x="2069" y="380"/>
                  </a:lnTo>
                  <a:lnTo>
                    <a:pt x="2081" y="372"/>
                  </a:lnTo>
                  <a:lnTo>
                    <a:pt x="2087" y="362"/>
                  </a:lnTo>
                  <a:lnTo>
                    <a:pt x="2079" y="352"/>
                  </a:lnTo>
                  <a:lnTo>
                    <a:pt x="2081" y="346"/>
                  </a:lnTo>
                  <a:lnTo>
                    <a:pt x="2087" y="346"/>
                  </a:lnTo>
                  <a:lnTo>
                    <a:pt x="2093" y="348"/>
                  </a:lnTo>
                  <a:lnTo>
                    <a:pt x="2097" y="350"/>
                  </a:lnTo>
                  <a:lnTo>
                    <a:pt x="2095" y="356"/>
                  </a:lnTo>
                  <a:lnTo>
                    <a:pt x="2097" y="360"/>
                  </a:lnTo>
                  <a:lnTo>
                    <a:pt x="2101" y="364"/>
                  </a:lnTo>
                  <a:lnTo>
                    <a:pt x="2105" y="366"/>
                  </a:lnTo>
                  <a:lnTo>
                    <a:pt x="2111" y="366"/>
                  </a:lnTo>
                  <a:lnTo>
                    <a:pt x="2117" y="368"/>
                  </a:lnTo>
                  <a:lnTo>
                    <a:pt x="2121" y="368"/>
                  </a:lnTo>
                  <a:lnTo>
                    <a:pt x="2125" y="372"/>
                  </a:lnTo>
                  <a:lnTo>
                    <a:pt x="2129" y="376"/>
                  </a:lnTo>
                  <a:lnTo>
                    <a:pt x="2139" y="378"/>
                  </a:lnTo>
                  <a:lnTo>
                    <a:pt x="2139" y="384"/>
                  </a:lnTo>
                  <a:lnTo>
                    <a:pt x="2145" y="390"/>
                  </a:lnTo>
                  <a:lnTo>
                    <a:pt x="2157" y="394"/>
                  </a:lnTo>
                  <a:lnTo>
                    <a:pt x="2161" y="386"/>
                  </a:lnTo>
                  <a:lnTo>
                    <a:pt x="2161" y="380"/>
                  </a:lnTo>
                  <a:lnTo>
                    <a:pt x="2163" y="370"/>
                  </a:lnTo>
                  <a:lnTo>
                    <a:pt x="2171" y="366"/>
                  </a:lnTo>
                  <a:lnTo>
                    <a:pt x="2181" y="364"/>
                  </a:lnTo>
                  <a:lnTo>
                    <a:pt x="2187" y="360"/>
                  </a:lnTo>
                  <a:lnTo>
                    <a:pt x="2189" y="356"/>
                  </a:lnTo>
                  <a:lnTo>
                    <a:pt x="2189" y="348"/>
                  </a:lnTo>
                  <a:lnTo>
                    <a:pt x="2183" y="348"/>
                  </a:lnTo>
                  <a:lnTo>
                    <a:pt x="2177" y="3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25">
              <a:extLst>
                <a:ext uri="{FF2B5EF4-FFF2-40B4-BE49-F238E27FC236}">
                  <a16:creationId xmlns:a16="http://schemas.microsoft.com/office/drawing/2014/main" id="{6E15A117-8869-4C70-82BB-64804DBE7F4D}"/>
                </a:ext>
              </a:extLst>
            </p:cNvPr>
            <p:cNvSpPr>
              <a:spLocks/>
            </p:cNvSpPr>
            <p:nvPr/>
          </p:nvSpPr>
          <p:spPr bwMode="auto">
            <a:xfrm>
              <a:off x="3087688" y="8067675"/>
              <a:ext cx="2222500" cy="2513013"/>
            </a:xfrm>
            <a:custGeom>
              <a:avLst/>
              <a:gdLst>
                <a:gd name="T0" fmla="*/ 1226 w 1400"/>
                <a:gd name="T1" fmla="*/ 995 h 1583"/>
                <a:gd name="T2" fmla="*/ 1110 w 1400"/>
                <a:gd name="T3" fmla="*/ 893 h 1583"/>
                <a:gd name="T4" fmla="*/ 1006 w 1400"/>
                <a:gd name="T5" fmla="*/ 867 h 1583"/>
                <a:gd name="T6" fmla="*/ 879 w 1400"/>
                <a:gd name="T7" fmla="*/ 883 h 1583"/>
                <a:gd name="T8" fmla="*/ 835 w 1400"/>
                <a:gd name="T9" fmla="*/ 811 h 1583"/>
                <a:gd name="T10" fmla="*/ 751 w 1400"/>
                <a:gd name="T11" fmla="*/ 801 h 1583"/>
                <a:gd name="T12" fmla="*/ 805 w 1400"/>
                <a:gd name="T13" fmla="*/ 687 h 1583"/>
                <a:gd name="T14" fmla="*/ 909 w 1400"/>
                <a:gd name="T15" fmla="*/ 731 h 1583"/>
                <a:gd name="T16" fmla="*/ 962 w 1400"/>
                <a:gd name="T17" fmla="*/ 615 h 1583"/>
                <a:gd name="T18" fmla="*/ 990 w 1400"/>
                <a:gd name="T19" fmla="*/ 556 h 1583"/>
                <a:gd name="T20" fmla="*/ 1096 w 1400"/>
                <a:gd name="T21" fmla="*/ 502 h 1583"/>
                <a:gd name="T22" fmla="*/ 1092 w 1400"/>
                <a:gd name="T23" fmla="*/ 488 h 1583"/>
                <a:gd name="T24" fmla="*/ 1046 w 1400"/>
                <a:gd name="T25" fmla="*/ 466 h 1583"/>
                <a:gd name="T26" fmla="*/ 1072 w 1400"/>
                <a:gd name="T27" fmla="*/ 430 h 1583"/>
                <a:gd name="T28" fmla="*/ 1162 w 1400"/>
                <a:gd name="T29" fmla="*/ 456 h 1583"/>
                <a:gd name="T30" fmla="*/ 1194 w 1400"/>
                <a:gd name="T31" fmla="*/ 456 h 1583"/>
                <a:gd name="T32" fmla="*/ 1130 w 1400"/>
                <a:gd name="T33" fmla="*/ 372 h 1583"/>
                <a:gd name="T34" fmla="*/ 1096 w 1400"/>
                <a:gd name="T35" fmla="*/ 294 h 1583"/>
                <a:gd name="T36" fmla="*/ 1028 w 1400"/>
                <a:gd name="T37" fmla="*/ 266 h 1583"/>
                <a:gd name="T38" fmla="*/ 952 w 1400"/>
                <a:gd name="T39" fmla="*/ 266 h 1583"/>
                <a:gd name="T40" fmla="*/ 964 w 1400"/>
                <a:gd name="T41" fmla="*/ 338 h 1583"/>
                <a:gd name="T42" fmla="*/ 915 w 1400"/>
                <a:gd name="T43" fmla="*/ 424 h 1583"/>
                <a:gd name="T44" fmla="*/ 819 w 1400"/>
                <a:gd name="T45" fmla="*/ 328 h 1583"/>
                <a:gd name="T46" fmla="*/ 767 w 1400"/>
                <a:gd name="T47" fmla="*/ 254 h 1583"/>
                <a:gd name="T48" fmla="*/ 847 w 1400"/>
                <a:gd name="T49" fmla="*/ 158 h 1583"/>
                <a:gd name="T50" fmla="*/ 897 w 1400"/>
                <a:gd name="T51" fmla="*/ 102 h 1583"/>
                <a:gd name="T52" fmla="*/ 859 w 1400"/>
                <a:gd name="T53" fmla="*/ 112 h 1583"/>
                <a:gd name="T54" fmla="*/ 825 w 1400"/>
                <a:gd name="T55" fmla="*/ 80 h 1583"/>
                <a:gd name="T56" fmla="*/ 785 w 1400"/>
                <a:gd name="T57" fmla="*/ 12 h 1583"/>
                <a:gd name="T58" fmla="*/ 765 w 1400"/>
                <a:gd name="T59" fmla="*/ 114 h 1583"/>
                <a:gd name="T60" fmla="*/ 713 w 1400"/>
                <a:gd name="T61" fmla="*/ 108 h 1583"/>
                <a:gd name="T62" fmla="*/ 613 w 1400"/>
                <a:gd name="T63" fmla="*/ 104 h 1583"/>
                <a:gd name="T64" fmla="*/ 435 w 1400"/>
                <a:gd name="T65" fmla="*/ 66 h 1583"/>
                <a:gd name="T66" fmla="*/ 349 w 1400"/>
                <a:gd name="T67" fmla="*/ 66 h 1583"/>
                <a:gd name="T68" fmla="*/ 124 w 1400"/>
                <a:gd name="T69" fmla="*/ 18 h 1583"/>
                <a:gd name="T70" fmla="*/ 30 w 1400"/>
                <a:gd name="T71" fmla="*/ 102 h 1583"/>
                <a:gd name="T72" fmla="*/ 4 w 1400"/>
                <a:gd name="T73" fmla="*/ 170 h 1583"/>
                <a:gd name="T74" fmla="*/ 28 w 1400"/>
                <a:gd name="T75" fmla="*/ 250 h 1583"/>
                <a:gd name="T76" fmla="*/ 66 w 1400"/>
                <a:gd name="T77" fmla="*/ 288 h 1583"/>
                <a:gd name="T78" fmla="*/ 78 w 1400"/>
                <a:gd name="T79" fmla="*/ 338 h 1583"/>
                <a:gd name="T80" fmla="*/ 186 w 1400"/>
                <a:gd name="T81" fmla="*/ 244 h 1583"/>
                <a:gd name="T82" fmla="*/ 200 w 1400"/>
                <a:gd name="T83" fmla="*/ 252 h 1583"/>
                <a:gd name="T84" fmla="*/ 282 w 1400"/>
                <a:gd name="T85" fmla="*/ 274 h 1583"/>
                <a:gd name="T86" fmla="*/ 343 w 1400"/>
                <a:gd name="T87" fmla="*/ 308 h 1583"/>
                <a:gd name="T88" fmla="*/ 407 w 1400"/>
                <a:gd name="T89" fmla="*/ 398 h 1583"/>
                <a:gd name="T90" fmla="*/ 469 w 1400"/>
                <a:gd name="T91" fmla="*/ 480 h 1583"/>
                <a:gd name="T92" fmla="*/ 469 w 1400"/>
                <a:gd name="T93" fmla="*/ 585 h 1583"/>
                <a:gd name="T94" fmla="*/ 565 w 1400"/>
                <a:gd name="T95" fmla="*/ 719 h 1583"/>
                <a:gd name="T96" fmla="*/ 579 w 1400"/>
                <a:gd name="T97" fmla="*/ 717 h 1583"/>
                <a:gd name="T98" fmla="*/ 605 w 1400"/>
                <a:gd name="T99" fmla="*/ 711 h 1583"/>
                <a:gd name="T100" fmla="*/ 659 w 1400"/>
                <a:gd name="T101" fmla="*/ 785 h 1583"/>
                <a:gd name="T102" fmla="*/ 761 w 1400"/>
                <a:gd name="T103" fmla="*/ 829 h 1583"/>
                <a:gd name="T104" fmla="*/ 903 w 1400"/>
                <a:gd name="T105" fmla="*/ 901 h 1583"/>
                <a:gd name="T106" fmla="*/ 921 w 1400"/>
                <a:gd name="T107" fmla="*/ 993 h 1583"/>
                <a:gd name="T108" fmla="*/ 1026 w 1400"/>
                <a:gd name="T109" fmla="*/ 1155 h 1583"/>
                <a:gd name="T110" fmla="*/ 998 w 1400"/>
                <a:gd name="T111" fmla="*/ 1355 h 1583"/>
                <a:gd name="T112" fmla="*/ 986 w 1400"/>
                <a:gd name="T113" fmla="*/ 1479 h 1583"/>
                <a:gd name="T114" fmla="*/ 1022 w 1400"/>
                <a:gd name="T115" fmla="*/ 1567 h 1583"/>
                <a:gd name="T116" fmla="*/ 1080 w 1400"/>
                <a:gd name="T117" fmla="*/ 1441 h 1583"/>
                <a:gd name="T118" fmla="*/ 1122 w 1400"/>
                <a:gd name="T119" fmla="*/ 1379 h 1583"/>
                <a:gd name="T120" fmla="*/ 1164 w 1400"/>
                <a:gd name="T121" fmla="*/ 1319 h 1583"/>
                <a:gd name="T122" fmla="*/ 1258 w 1400"/>
                <a:gd name="T123" fmla="*/ 1229 h 1583"/>
                <a:gd name="T124" fmla="*/ 1376 w 1400"/>
                <a:gd name="T125" fmla="*/ 1091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0" h="1583">
                  <a:moveTo>
                    <a:pt x="1390" y="1039"/>
                  </a:moveTo>
                  <a:lnTo>
                    <a:pt x="1390" y="1039"/>
                  </a:lnTo>
                  <a:lnTo>
                    <a:pt x="1380" y="1035"/>
                  </a:lnTo>
                  <a:lnTo>
                    <a:pt x="1380" y="1035"/>
                  </a:lnTo>
                  <a:lnTo>
                    <a:pt x="1370" y="1035"/>
                  </a:lnTo>
                  <a:lnTo>
                    <a:pt x="1362" y="1029"/>
                  </a:lnTo>
                  <a:lnTo>
                    <a:pt x="1356" y="1029"/>
                  </a:lnTo>
                  <a:lnTo>
                    <a:pt x="1350" y="1027"/>
                  </a:lnTo>
                  <a:lnTo>
                    <a:pt x="1344" y="1023"/>
                  </a:lnTo>
                  <a:lnTo>
                    <a:pt x="1338" y="1019"/>
                  </a:lnTo>
                  <a:lnTo>
                    <a:pt x="1330" y="1017"/>
                  </a:lnTo>
                  <a:lnTo>
                    <a:pt x="1322" y="1015"/>
                  </a:lnTo>
                  <a:lnTo>
                    <a:pt x="1316" y="1013"/>
                  </a:lnTo>
                  <a:lnTo>
                    <a:pt x="1306" y="1011"/>
                  </a:lnTo>
                  <a:lnTo>
                    <a:pt x="1298" y="1011"/>
                  </a:lnTo>
                  <a:lnTo>
                    <a:pt x="1294" y="1007"/>
                  </a:lnTo>
                  <a:lnTo>
                    <a:pt x="1294" y="1007"/>
                  </a:lnTo>
                  <a:lnTo>
                    <a:pt x="1290" y="1003"/>
                  </a:lnTo>
                  <a:lnTo>
                    <a:pt x="1290" y="1003"/>
                  </a:lnTo>
                  <a:lnTo>
                    <a:pt x="1282" y="1001"/>
                  </a:lnTo>
                  <a:lnTo>
                    <a:pt x="1276" y="999"/>
                  </a:lnTo>
                  <a:lnTo>
                    <a:pt x="1272" y="999"/>
                  </a:lnTo>
                  <a:lnTo>
                    <a:pt x="1266" y="999"/>
                  </a:lnTo>
                  <a:lnTo>
                    <a:pt x="1262" y="1003"/>
                  </a:lnTo>
                  <a:lnTo>
                    <a:pt x="1256" y="1009"/>
                  </a:lnTo>
                  <a:lnTo>
                    <a:pt x="1248" y="1011"/>
                  </a:lnTo>
                  <a:lnTo>
                    <a:pt x="1240" y="1007"/>
                  </a:lnTo>
                  <a:lnTo>
                    <a:pt x="1232" y="1005"/>
                  </a:lnTo>
                  <a:lnTo>
                    <a:pt x="1228" y="999"/>
                  </a:lnTo>
                  <a:lnTo>
                    <a:pt x="1226" y="995"/>
                  </a:lnTo>
                  <a:lnTo>
                    <a:pt x="1222" y="989"/>
                  </a:lnTo>
                  <a:lnTo>
                    <a:pt x="1222" y="985"/>
                  </a:lnTo>
                  <a:lnTo>
                    <a:pt x="1228" y="979"/>
                  </a:lnTo>
                  <a:lnTo>
                    <a:pt x="1232" y="973"/>
                  </a:lnTo>
                  <a:lnTo>
                    <a:pt x="1234" y="967"/>
                  </a:lnTo>
                  <a:lnTo>
                    <a:pt x="1232" y="963"/>
                  </a:lnTo>
                  <a:lnTo>
                    <a:pt x="1228" y="959"/>
                  </a:lnTo>
                  <a:lnTo>
                    <a:pt x="1228" y="959"/>
                  </a:lnTo>
                  <a:lnTo>
                    <a:pt x="1224" y="957"/>
                  </a:lnTo>
                  <a:lnTo>
                    <a:pt x="1220" y="953"/>
                  </a:lnTo>
                  <a:lnTo>
                    <a:pt x="1220" y="947"/>
                  </a:lnTo>
                  <a:lnTo>
                    <a:pt x="1214" y="947"/>
                  </a:lnTo>
                  <a:lnTo>
                    <a:pt x="1208" y="945"/>
                  </a:lnTo>
                  <a:lnTo>
                    <a:pt x="1208" y="945"/>
                  </a:lnTo>
                  <a:lnTo>
                    <a:pt x="1204" y="943"/>
                  </a:lnTo>
                  <a:lnTo>
                    <a:pt x="1200" y="937"/>
                  </a:lnTo>
                  <a:lnTo>
                    <a:pt x="1196" y="935"/>
                  </a:lnTo>
                  <a:lnTo>
                    <a:pt x="1194" y="935"/>
                  </a:lnTo>
                  <a:lnTo>
                    <a:pt x="1188" y="933"/>
                  </a:lnTo>
                  <a:lnTo>
                    <a:pt x="1174" y="929"/>
                  </a:lnTo>
                  <a:lnTo>
                    <a:pt x="1174" y="929"/>
                  </a:lnTo>
                  <a:lnTo>
                    <a:pt x="1164" y="931"/>
                  </a:lnTo>
                  <a:lnTo>
                    <a:pt x="1164" y="931"/>
                  </a:lnTo>
                  <a:lnTo>
                    <a:pt x="1146" y="921"/>
                  </a:lnTo>
                  <a:lnTo>
                    <a:pt x="1146" y="921"/>
                  </a:lnTo>
                  <a:lnTo>
                    <a:pt x="1138" y="913"/>
                  </a:lnTo>
                  <a:lnTo>
                    <a:pt x="1138" y="913"/>
                  </a:lnTo>
                  <a:lnTo>
                    <a:pt x="1124" y="907"/>
                  </a:lnTo>
                  <a:lnTo>
                    <a:pt x="1124" y="907"/>
                  </a:lnTo>
                  <a:lnTo>
                    <a:pt x="1110" y="893"/>
                  </a:lnTo>
                  <a:lnTo>
                    <a:pt x="1098" y="891"/>
                  </a:lnTo>
                  <a:lnTo>
                    <a:pt x="1092" y="893"/>
                  </a:lnTo>
                  <a:lnTo>
                    <a:pt x="1084" y="889"/>
                  </a:lnTo>
                  <a:lnTo>
                    <a:pt x="1084" y="889"/>
                  </a:lnTo>
                  <a:lnTo>
                    <a:pt x="1082" y="887"/>
                  </a:lnTo>
                  <a:lnTo>
                    <a:pt x="1080" y="885"/>
                  </a:lnTo>
                  <a:lnTo>
                    <a:pt x="1080" y="885"/>
                  </a:lnTo>
                  <a:lnTo>
                    <a:pt x="1066" y="885"/>
                  </a:lnTo>
                  <a:lnTo>
                    <a:pt x="1066" y="885"/>
                  </a:lnTo>
                  <a:lnTo>
                    <a:pt x="1048" y="885"/>
                  </a:lnTo>
                  <a:lnTo>
                    <a:pt x="1042" y="881"/>
                  </a:lnTo>
                  <a:lnTo>
                    <a:pt x="1034" y="879"/>
                  </a:lnTo>
                  <a:lnTo>
                    <a:pt x="1028" y="881"/>
                  </a:lnTo>
                  <a:lnTo>
                    <a:pt x="1026" y="885"/>
                  </a:lnTo>
                  <a:lnTo>
                    <a:pt x="1026" y="885"/>
                  </a:lnTo>
                  <a:lnTo>
                    <a:pt x="1026" y="891"/>
                  </a:lnTo>
                  <a:lnTo>
                    <a:pt x="1026" y="897"/>
                  </a:lnTo>
                  <a:lnTo>
                    <a:pt x="1026" y="897"/>
                  </a:lnTo>
                  <a:lnTo>
                    <a:pt x="1018" y="901"/>
                  </a:lnTo>
                  <a:lnTo>
                    <a:pt x="1018" y="901"/>
                  </a:lnTo>
                  <a:lnTo>
                    <a:pt x="1010" y="901"/>
                  </a:lnTo>
                  <a:lnTo>
                    <a:pt x="1004" y="897"/>
                  </a:lnTo>
                  <a:lnTo>
                    <a:pt x="1004" y="893"/>
                  </a:lnTo>
                  <a:lnTo>
                    <a:pt x="1004" y="885"/>
                  </a:lnTo>
                  <a:lnTo>
                    <a:pt x="1004" y="883"/>
                  </a:lnTo>
                  <a:lnTo>
                    <a:pt x="1008" y="879"/>
                  </a:lnTo>
                  <a:lnTo>
                    <a:pt x="1010" y="877"/>
                  </a:lnTo>
                  <a:lnTo>
                    <a:pt x="1012" y="873"/>
                  </a:lnTo>
                  <a:lnTo>
                    <a:pt x="1012" y="869"/>
                  </a:lnTo>
                  <a:lnTo>
                    <a:pt x="1006" y="867"/>
                  </a:lnTo>
                  <a:lnTo>
                    <a:pt x="1004" y="869"/>
                  </a:lnTo>
                  <a:lnTo>
                    <a:pt x="1004" y="871"/>
                  </a:lnTo>
                  <a:lnTo>
                    <a:pt x="1002" y="873"/>
                  </a:lnTo>
                  <a:lnTo>
                    <a:pt x="1002" y="873"/>
                  </a:lnTo>
                  <a:lnTo>
                    <a:pt x="1000" y="877"/>
                  </a:lnTo>
                  <a:lnTo>
                    <a:pt x="1000" y="877"/>
                  </a:lnTo>
                  <a:lnTo>
                    <a:pt x="994" y="879"/>
                  </a:lnTo>
                  <a:lnTo>
                    <a:pt x="988" y="879"/>
                  </a:lnTo>
                  <a:lnTo>
                    <a:pt x="988" y="879"/>
                  </a:lnTo>
                  <a:lnTo>
                    <a:pt x="984" y="883"/>
                  </a:lnTo>
                  <a:lnTo>
                    <a:pt x="980" y="887"/>
                  </a:lnTo>
                  <a:lnTo>
                    <a:pt x="976" y="893"/>
                  </a:lnTo>
                  <a:lnTo>
                    <a:pt x="976" y="893"/>
                  </a:lnTo>
                  <a:lnTo>
                    <a:pt x="968" y="897"/>
                  </a:lnTo>
                  <a:lnTo>
                    <a:pt x="968" y="897"/>
                  </a:lnTo>
                  <a:lnTo>
                    <a:pt x="958" y="899"/>
                  </a:lnTo>
                  <a:lnTo>
                    <a:pt x="958" y="899"/>
                  </a:lnTo>
                  <a:lnTo>
                    <a:pt x="952" y="899"/>
                  </a:lnTo>
                  <a:lnTo>
                    <a:pt x="941" y="895"/>
                  </a:lnTo>
                  <a:lnTo>
                    <a:pt x="935" y="895"/>
                  </a:lnTo>
                  <a:lnTo>
                    <a:pt x="927" y="897"/>
                  </a:lnTo>
                  <a:lnTo>
                    <a:pt x="925" y="901"/>
                  </a:lnTo>
                  <a:lnTo>
                    <a:pt x="925" y="901"/>
                  </a:lnTo>
                  <a:lnTo>
                    <a:pt x="917" y="901"/>
                  </a:lnTo>
                  <a:lnTo>
                    <a:pt x="905" y="899"/>
                  </a:lnTo>
                  <a:lnTo>
                    <a:pt x="895" y="897"/>
                  </a:lnTo>
                  <a:lnTo>
                    <a:pt x="889" y="895"/>
                  </a:lnTo>
                  <a:lnTo>
                    <a:pt x="885" y="891"/>
                  </a:lnTo>
                  <a:lnTo>
                    <a:pt x="881" y="887"/>
                  </a:lnTo>
                  <a:lnTo>
                    <a:pt x="879" y="883"/>
                  </a:lnTo>
                  <a:lnTo>
                    <a:pt x="877" y="877"/>
                  </a:lnTo>
                  <a:lnTo>
                    <a:pt x="879" y="873"/>
                  </a:lnTo>
                  <a:lnTo>
                    <a:pt x="883" y="865"/>
                  </a:lnTo>
                  <a:lnTo>
                    <a:pt x="887" y="859"/>
                  </a:lnTo>
                  <a:lnTo>
                    <a:pt x="887" y="859"/>
                  </a:lnTo>
                  <a:lnTo>
                    <a:pt x="889" y="853"/>
                  </a:lnTo>
                  <a:lnTo>
                    <a:pt x="889" y="853"/>
                  </a:lnTo>
                  <a:lnTo>
                    <a:pt x="885" y="847"/>
                  </a:lnTo>
                  <a:lnTo>
                    <a:pt x="885" y="847"/>
                  </a:lnTo>
                  <a:lnTo>
                    <a:pt x="885" y="841"/>
                  </a:lnTo>
                  <a:lnTo>
                    <a:pt x="881" y="839"/>
                  </a:lnTo>
                  <a:lnTo>
                    <a:pt x="879" y="839"/>
                  </a:lnTo>
                  <a:lnTo>
                    <a:pt x="875" y="839"/>
                  </a:lnTo>
                  <a:lnTo>
                    <a:pt x="873" y="841"/>
                  </a:lnTo>
                  <a:lnTo>
                    <a:pt x="871" y="843"/>
                  </a:lnTo>
                  <a:lnTo>
                    <a:pt x="867" y="843"/>
                  </a:lnTo>
                  <a:lnTo>
                    <a:pt x="867" y="843"/>
                  </a:lnTo>
                  <a:lnTo>
                    <a:pt x="863" y="843"/>
                  </a:lnTo>
                  <a:lnTo>
                    <a:pt x="863" y="843"/>
                  </a:lnTo>
                  <a:lnTo>
                    <a:pt x="859" y="843"/>
                  </a:lnTo>
                  <a:lnTo>
                    <a:pt x="857" y="843"/>
                  </a:lnTo>
                  <a:lnTo>
                    <a:pt x="855" y="843"/>
                  </a:lnTo>
                  <a:lnTo>
                    <a:pt x="845" y="841"/>
                  </a:lnTo>
                  <a:lnTo>
                    <a:pt x="841" y="841"/>
                  </a:lnTo>
                  <a:lnTo>
                    <a:pt x="831" y="839"/>
                  </a:lnTo>
                  <a:lnTo>
                    <a:pt x="827" y="837"/>
                  </a:lnTo>
                  <a:lnTo>
                    <a:pt x="827" y="833"/>
                  </a:lnTo>
                  <a:lnTo>
                    <a:pt x="829" y="825"/>
                  </a:lnTo>
                  <a:lnTo>
                    <a:pt x="829" y="817"/>
                  </a:lnTo>
                  <a:lnTo>
                    <a:pt x="835" y="811"/>
                  </a:lnTo>
                  <a:lnTo>
                    <a:pt x="839" y="805"/>
                  </a:lnTo>
                  <a:lnTo>
                    <a:pt x="839" y="799"/>
                  </a:lnTo>
                  <a:lnTo>
                    <a:pt x="839" y="799"/>
                  </a:lnTo>
                  <a:lnTo>
                    <a:pt x="839" y="795"/>
                  </a:lnTo>
                  <a:lnTo>
                    <a:pt x="839" y="793"/>
                  </a:lnTo>
                  <a:lnTo>
                    <a:pt x="841" y="791"/>
                  </a:lnTo>
                  <a:lnTo>
                    <a:pt x="841" y="791"/>
                  </a:lnTo>
                  <a:lnTo>
                    <a:pt x="843" y="791"/>
                  </a:lnTo>
                  <a:lnTo>
                    <a:pt x="845" y="789"/>
                  </a:lnTo>
                  <a:lnTo>
                    <a:pt x="847" y="785"/>
                  </a:lnTo>
                  <a:lnTo>
                    <a:pt x="845" y="781"/>
                  </a:lnTo>
                  <a:lnTo>
                    <a:pt x="841" y="779"/>
                  </a:lnTo>
                  <a:lnTo>
                    <a:pt x="837" y="779"/>
                  </a:lnTo>
                  <a:lnTo>
                    <a:pt x="835" y="779"/>
                  </a:lnTo>
                  <a:lnTo>
                    <a:pt x="831" y="783"/>
                  </a:lnTo>
                  <a:lnTo>
                    <a:pt x="823" y="785"/>
                  </a:lnTo>
                  <a:lnTo>
                    <a:pt x="817" y="789"/>
                  </a:lnTo>
                  <a:lnTo>
                    <a:pt x="813" y="795"/>
                  </a:lnTo>
                  <a:lnTo>
                    <a:pt x="813" y="795"/>
                  </a:lnTo>
                  <a:lnTo>
                    <a:pt x="805" y="801"/>
                  </a:lnTo>
                  <a:lnTo>
                    <a:pt x="805" y="801"/>
                  </a:lnTo>
                  <a:lnTo>
                    <a:pt x="803" y="803"/>
                  </a:lnTo>
                  <a:lnTo>
                    <a:pt x="801" y="805"/>
                  </a:lnTo>
                  <a:lnTo>
                    <a:pt x="801" y="805"/>
                  </a:lnTo>
                  <a:lnTo>
                    <a:pt x="793" y="807"/>
                  </a:lnTo>
                  <a:lnTo>
                    <a:pt x="787" y="805"/>
                  </a:lnTo>
                  <a:lnTo>
                    <a:pt x="775" y="807"/>
                  </a:lnTo>
                  <a:lnTo>
                    <a:pt x="765" y="809"/>
                  </a:lnTo>
                  <a:lnTo>
                    <a:pt x="757" y="805"/>
                  </a:lnTo>
                  <a:lnTo>
                    <a:pt x="751" y="801"/>
                  </a:lnTo>
                  <a:lnTo>
                    <a:pt x="743" y="795"/>
                  </a:lnTo>
                  <a:lnTo>
                    <a:pt x="739" y="789"/>
                  </a:lnTo>
                  <a:lnTo>
                    <a:pt x="735" y="783"/>
                  </a:lnTo>
                  <a:lnTo>
                    <a:pt x="735" y="777"/>
                  </a:lnTo>
                  <a:lnTo>
                    <a:pt x="735" y="771"/>
                  </a:lnTo>
                  <a:lnTo>
                    <a:pt x="733" y="765"/>
                  </a:lnTo>
                  <a:lnTo>
                    <a:pt x="733" y="761"/>
                  </a:lnTo>
                  <a:lnTo>
                    <a:pt x="731" y="755"/>
                  </a:lnTo>
                  <a:lnTo>
                    <a:pt x="733" y="745"/>
                  </a:lnTo>
                  <a:lnTo>
                    <a:pt x="737" y="739"/>
                  </a:lnTo>
                  <a:lnTo>
                    <a:pt x="737" y="729"/>
                  </a:lnTo>
                  <a:lnTo>
                    <a:pt x="737" y="729"/>
                  </a:lnTo>
                  <a:lnTo>
                    <a:pt x="737" y="719"/>
                  </a:lnTo>
                  <a:lnTo>
                    <a:pt x="737" y="713"/>
                  </a:lnTo>
                  <a:lnTo>
                    <a:pt x="743" y="709"/>
                  </a:lnTo>
                  <a:lnTo>
                    <a:pt x="749" y="703"/>
                  </a:lnTo>
                  <a:lnTo>
                    <a:pt x="753" y="695"/>
                  </a:lnTo>
                  <a:lnTo>
                    <a:pt x="757" y="695"/>
                  </a:lnTo>
                  <a:lnTo>
                    <a:pt x="761" y="693"/>
                  </a:lnTo>
                  <a:lnTo>
                    <a:pt x="769" y="693"/>
                  </a:lnTo>
                  <a:lnTo>
                    <a:pt x="775" y="691"/>
                  </a:lnTo>
                  <a:lnTo>
                    <a:pt x="779" y="689"/>
                  </a:lnTo>
                  <a:lnTo>
                    <a:pt x="781" y="689"/>
                  </a:lnTo>
                  <a:lnTo>
                    <a:pt x="785" y="689"/>
                  </a:lnTo>
                  <a:lnTo>
                    <a:pt x="789" y="689"/>
                  </a:lnTo>
                  <a:lnTo>
                    <a:pt x="791" y="685"/>
                  </a:lnTo>
                  <a:lnTo>
                    <a:pt x="793" y="681"/>
                  </a:lnTo>
                  <a:lnTo>
                    <a:pt x="797" y="681"/>
                  </a:lnTo>
                  <a:lnTo>
                    <a:pt x="803" y="685"/>
                  </a:lnTo>
                  <a:lnTo>
                    <a:pt x="805" y="687"/>
                  </a:lnTo>
                  <a:lnTo>
                    <a:pt x="809" y="687"/>
                  </a:lnTo>
                  <a:lnTo>
                    <a:pt x="811" y="691"/>
                  </a:lnTo>
                  <a:lnTo>
                    <a:pt x="815" y="693"/>
                  </a:lnTo>
                  <a:lnTo>
                    <a:pt x="819" y="693"/>
                  </a:lnTo>
                  <a:lnTo>
                    <a:pt x="823" y="693"/>
                  </a:lnTo>
                  <a:lnTo>
                    <a:pt x="823" y="689"/>
                  </a:lnTo>
                  <a:lnTo>
                    <a:pt x="821" y="689"/>
                  </a:lnTo>
                  <a:lnTo>
                    <a:pt x="817" y="687"/>
                  </a:lnTo>
                  <a:lnTo>
                    <a:pt x="815" y="683"/>
                  </a:lnTo>
                  <a:lnTo>
                    <a:pt x="815" y="681"/>
                  </a:lnTo>
                  <a:lnTo>
                    <a:pt x="819" y="679"/>
                  </a:lnTo>
                  <a:lnTo>
                    <a:pt x="823" y="677"/>
                  </a:lnTo>
                  <a:lnTo>
                    <a:pt x="829" y="677"/>
                  </a:lnTo>
                  <a:lnTo>
                    <a:pt x="835" y="679"/>
                  </a:lnTo>
                  <a:lnTo>
                    <a:pt x="843" y="681"/>
                  </a:lnTo>
                  <a:lnTo>
                    <a:pt x="849" y="681"/>
                  </a:lnTo>
                  <a:lnTo>
                    <a:pt x="861" y="681"/>
                  </a:lnTo>
                  <a:lnTo>
                    <a:pt x="871" y="681"/>
                  </a:lnTo>
                  <a:lnTo>
                    <a:pt x="879" y="685"/>
                  </a:lnTo>
                  <a:lnTo>
                    <a:pt x="881" y="687"/>
                  </a:lnTo>
                  <a:lnTo>
                    <a:pt x="887" y="691"/>
                  </a:lnTo>
                  <a:lnTo>
                    <a:pt x="895" y="691"/>
                  </a:lnTo>
                  <a:lnTo>
                    <a:pt x="901" y="697"/>
                  </a:lnTo>
                  <a:lnTo>
                    <a:pt x="903" y="701"/>
                  </a:lnTo>
                  <a:lnTo>
                    <a:pt x="905" y="707"/>
                  </a:lnTo>
                  <a:lnTo>
                    <a:pt x="907" y="713"/>
                  </a:lnTo>
                  <a:lnTo>
                    <a:pt x="905" y="719"/>
                  </a:lnTo>
                  <a:lnTo>
                    <a:pt x="907" y="727"/>
                  </a:lnTo>
                  <a:lnTo>
                    <a:pt x="907" y="729"/>
                  </a:lnTo>
                  <a:lnTo>
                    <a:pt x="909" y="731"/>
                  </a:lnTo>
                  <a:lnTo>
                    <a:pt x="913" y="733"/>
                  </a:lnTo>
                  <a:lnTo>
                    <a:pt x="919" y="731"/>
                  </a:lnTo>
                  <a:lnTo>
                    <a:pt x="921" y="725"/>
                  </a:lnTo>
                  <a:lnTo>
                    <a:pt x="919" y="721"/>
                  </a:lnTo>
                  <a:lnTo>
                    <a:pt x="915" y="717"/>
                  </a:lnTo>
                  <a:lnTo>
                    <a:pt x="915" y="713"/>
                  </a:lnTo>
                  <a:lnTo>
                    <a:pt x="913" y="707"/>
                  </a:lnTo>
                  <a:lnTo>
                    <a:pt x="909" y="703"/>
                  </a:lnTo>
                  <a:lnTo>
                    <a:pt x="907" y="697"/>
                  </a:lnTo>
                  <a:lnTo>
                    <a:pt x="905" y="689"/>
                  </a:lnTo>
                  <a:lnTo>
                    <a:pt x="903" y="681"/>
                  </a:lnTo>
                  <a:lnTo>
                    <a:pt x="905" y="673"/>
                  </a:lnTo>
                  <a:lnTo>
                    <a:pt x="909" y="669"/>
                  </a:lnTo>
                  <a:lnTo>
                    <a:pt x="911" y="665"/>
                  </a:lnTo>
                  <a:lnTo>
                    <a:pt x="911" y="661"/>
                  </a:lnTo>
                  <a:lnTo>
                    <a:pt x="915" y="659"/>
                  </a:lnTo>
                  <a:lnTo>
                    <a:pt x="921" y="657"/>
                  </a:lnTo>
                  <a:lnTo>
                    <a:pt x="923" y="653"/>
                  </a:lnTo>
                  <a:lnTo>
                    <a:pt x="927" y="649"/>
                  </a:lnTo>
                  <a:lnTo>
                    <a:pt x="933" y="649"/>
                  </a:lnTo>
                  <a:lnTo>
                    <a:pt x="937" y="647"/>
                  </a:lnTo>
                  <a:lnTo>
                    <a:pt x="941" y="641"/>
                  </a:lnTo>
                  <a:lnTo>
                    <a:pt x="945" y="639"/>
                  </a:lnTo>
                  <a:lnTo>
                    <a:pt x="948" y="635"/>
                  </a:lnTo>
                  <a:lnTo>
                    <a:pt x="954" y="631"/>
                  </a:lnTo>
                  <a:lnTo>
                    <a:pt x="954" y="631"/>
                  </a:lnTo>
                  <a:lnTo>
                    <a:pt x="960" y="625"/>
                  </a:lnTo>
                  <a:lnTo>
                    <a:pt x="964" y="623"/>
                  </a:lnTo>
                  <a:lnTo>
                    <a:pt x="964" y="617"/>
                  </a:lnTo>
                  <a:lnTo>
                    <a:pt x="962" y="615"/>
                  </a:lnTo>
                  <a:lnTo>
                    <a:pt x="958" y="613"/>
                  </a:lnTo>
                  <a:lnTo>
                    <a:pt x="954" y="609"/>
                  </a:lnTo>
                  <a:lnTo>
                    <a:pt x="956" y="601"/>
                  </a:lnTo>
                  <a:lnTo>
                    <a:pt x="958" y="595"/>
                  </a:lnTo>
                  <a:lnTo>
                    <a:pt x="958" y="595"/>
                  </a:lnTo>
                  <a:lnTo>
                    <a:pt x="956" y="589"/>
                  </a:lnTo>
                  <a:lnTo>
                    <a:pt x="956" y="583"/>
                  </a:lnTo>
                  <a:lnTo>
                    <a:pt x="958" y="577"/>
                  </a:lnTo>
                  <a:lnTo>
                    <a:pt x="966" y="577"/>
                  </a:lnTo>
                  <a:lnTo>
                    <a:pt x="968" y="579"/>
                  </a:lnTo>
                  <a:lnTo>
                    <a:pt x="970" y="583"/>
                  </a:lnTo>
                  <a:lnTo>
                    <a:pt x="970" y="589"/>
                  </a:lnTo>
                  <a:lnTo>
                    <a:pt x="970" y="593"/>
                  </a:lnTo>
                  <a:lnTo>
                    <a:pt x="970" y="595"/>
                  </a:lnTo>
                  <a:lnTo>
                    <a:pt x="972" y="597"/>
                  </a:lnTo>
                  <a:lnTo>
                    <a:pt x="972" y="595"/>
                  </a:lnTo>
                  <a:lnTo>
                    <a:pt x="974" y="593"/>
                  </a:lnTo>
                  <a:lnTo>
                    <a:pt x="974" y="593"/>
                  </a:lnTo>
                  <a:lnTo>
                    <a:pt x="972" y="591"/>
                  </a:lnTo>
                  <a:lnTo>
                    <a:pt x="970" y="591"/>
                  </a:lnTo>
                  <a:lnTo>
                    <a:pt x="970" y="587"/>
                  </a:lnTo>
                  <a:lnTo>
                    <a:pt x="970" y="583"/>
                  </a:lnTo>
                  <a:lnTo>
                    <a:pt x="972" y="579"/>
                  </a:lnTo>
                  <a:lnTo>
                    <a:pt x="976" y="577"/>
                  </a:lnTo>
                  <a:lnTo>
                    <a:pt x="980" y="577"/>
                  </a:lnTo>
                  <a:lnTo>
                    <a:pt x="980" y="573"/>
                  </a:lnTo>
                  <a:lnTo>
                    <a:pt x="982" y="569"/>
                  </a:lnTo>
                  <a:lnTo>
                    <a:pt x="986" y="565"/>
                  </a:lnTo>
                  <a:lnTo>
                    <a:pt x="990" y="560"/>
                  </a:lnTo>
                  <a:lnTo>
                    <a:pt x="990" y="556"/>
                  </a:lnTo>
                  <a:lnTo>
                    <a:pt x="992" y="552"/>
                  </a:lnTo>
                  <a:lnTo>
                    <a:pt x="998" y="550"/>
                  </a:lnTo>
                  <a:lnTo>
                    <a:pt x="1002" y="550"/>
                  </a:lnTo>
                  <a:lnTo>
                    <a:pt x="1008" y="550"/>
                  </a:lnTo>
                  <a:lnTo>
                    <a:pt x="1012" y="548"/>
                  </a:lnTo>
                  <a:lnTo>
                    <a:pt x="1016" y="546"/>
                  </a:lnTo>
                  <a:lnTo>
                    <a:pt x="1018" y="544"/>
                  </a:lnTo>
                  <a:lnTo>
                    <a:pt x="1016" y="540"/>
                  </a:lnTo>
                  <a:lnTo>
                    <a:pt x="1012" y="536"/>
                  </a:lnTo>
                  <a:lnTo>
                    <a:pt x="1012" y="532"/>
                  </a:lnTo>
                  <a:lnTo>
                    <a:pt x="1014" y="528"/>
                  </a:lnTo>
                  <a:lnTo>
                    <a:pt x="1018" y="528"/>
                  </a:lnTo>
                  <a:lnTo>
                    <a:pt x="1024" y="524"/>
                  </a:lnTo>
                  <a:lnTo>
                    <a:pt x="1032" y="522"/>
                  </a:lnTo>
                  <a:lnTo>
                    <a:pt x="1034" y="520"/>
                  </a:lnTo>
                  <a:lnTo>
                    <a:pt x="1038" y="520"/>
                  </a:lnTo>
                  <a:lnTo>
                    <a:pt x="1044" y="518"/>
                  </a:lnTo>
                  <a:lnTo>
                    <a:pt x="1044" y="514"/>
                  </a:lnTo>
                  <a:lnTo>
                    <a:pt x="1050" y="508"/>
                  </a:lnTo>
                  <a:lnTo>
                    <a:pt x="1052" y="506"/>
                  </a:lnTo>
                  <a:lnTo>
                    <a:pt x="1060" y="504"/>
                  </a:lnTo>
                  <a:lnTo>
                    <a:pt x="1066" y="506"/>
                  </a:lnTo>
                  <a:lnTo>
                    <a:pt x="1072" y="506"/>
                  </a:lnTo>
                  <a:lnTo>
                    <a:pt x="1076" y="504"/>
                  </a:lnTo>
                  <a:lnTo>
                    <a:pt x="1078" y="498"/>
                  </a:lnTo>
                  <a:lnTo>
                    <a:pt x="1084" y="496"/>
                  </a:lnTo>
                  <a:lnTo>
                    <a:pt x="1090" y="496"/>
                  </a:lnTo>
                  <a:lnTo>
                    <a:pt x="1094" y="496"/>
                  </a:lnTo>
                  <a:lnTo>
                    <a:pt x="1098" y="498"/>
                  </a:lnTo>
                  <a:lnTo>
                    <a:pt x="1096" y="502"/>
                  </a:lnTo>
                  <a:lnTo>
                    <a:pt x="1096" y="502"/>
                  </a:lnTo>
                  <a:lnTo>
                    <a:pt x="1090" y="506"/>
                  </a:lnTo>
                  <a:lnTo>
                    <a:pt x="1086" y="510"/>
                  </a:lnTo>
                  <a:lnTo>
                    <a:pt x="1084" y="512"/>
                  </a:lnTo>
                  <a:lnTo>
                    <a:pt x="1084" y="516"/>
                  </a:lnTo>
                  <a:lnTo>
                    <a:pt x="1084" y="518"/>
                  </a:lnTo>
                  <a:lnTo>
                    <a:pt x="1084" y="520"/>
                  </a:lnTo>
                  <a:lnTo>
                    <a:pt x="1088" y="518"/>
                  </a:lnTo>
                  <a:lnTo>
                    <a:pt x="1090" y="518"/>
                  </a:lnTo>
                  <a:lnTo>
                    <a:pt x="1092" y="514"/>
                  </a:lnTo>
                  <a:lnTo>
                    <a:pt x="1094" y="510"/>
                  </a:lnTo>
                  <a:lnTo>
                    <a:pt x="1100" y="508"/>
                  </a:lnTo>
                  <a:lnTo>
                    <a:pt x="1104" y="504"/>
                  </a:lnTo>
                  <a:lnTo>
                    <a:pt x="1110" y="502"/>
                  </a:lnTo>
                  <a:lnTo>
                    <a:pt x="1114" y="500"/>
                  </a:lnTo>
                  <a:lnTo>
                    <a:pt x="1114" y="500"/>
                  </a:lnTo>
                  <a:lnTo>
                    <a:pt x="1116" y="500"/>
                  </a:lnTo>
                  <a:lnTo>
                    <a:pt x="1118" y="498"/>
                  </a:lnTo>
                  <a:lnTo>
                    <a:pt x="1116" y="496"/>
                  </a:lnTo>
                  <a:lnTo>
                    <a:pt x="1114" y="496"/>
                  </a:lnTo>
                  <a:lnTo>
                    <a:pt x="1112" y="496"/>
                  </a:lnTo>
                  <a:lnTo>
                    <a:pt x="1112" y="498"/>
                  </a:lnTo>
                  <a:lnTo>
                    <a:pt x="1112" y="498"/>
                  </a:lnTo>
                  <a:lnTo>
                    <a:pt x="1108" y="498"/>
                  </a:lnTo>
                  <a:lnTo>
                    <a:pt x="1106" y="500"/>
                  </a:lnTo>
                  <a:lnTo>
                    <a:pt x="1102" y="500"/>
                  </a:lnTo>
                  <a:lnTo>
                    <a:pt x="1100" y="498"/>
                  </a:lnTo>
                  <a:lnTo>
                    <a:pt x="1100" y="494"/>
                  </a:lnTo>
                  <a:lnTo>
                    <a:pt x="1096" y="492"/>
                  </a:lnTo>
                  <a:lnTo>
                    <a:pt x="1092" y="488"/>
                  </a:lnTo>
                  <a:lnTo>
                    <a:pt x="1088" y="488"/>
                  </a:lnTo>
                  <a:lnTo>
                    <a:pt x="1082" y="486"/>
                  </a:lnTo>
                  <a:lnTo>
                    <a:pt x="1082" y="486"/>
                  </a:lnTo>
                  <a:lnTo>
                    <a:pt x="1078" y="482"/>
                  </a:lnTo>
                  <a:lnTo>
                    <a:pt x="1078" y="482"/>
                  </a:lnTo>
                  <a:lnTo>
                    <a:pt x="1072" y="476"/>
                  </a:lnTo>
                  <a:lnTo>
                    <a:pt x="1072" y="470"/>
                  </a:lnTo>
                  <a:lnTo>
                    <a:pt x="1068" y="466"/>
                  </a:lnTo>
                  <a:lnTo>
                    <a:pt x="1068" y="462"/>
                  </a:lnTo>
                  <a:lnTo>
                    <a:pt x="1070" y="460"/>
                  </a:lnTo>
                  <a:lnTo>
                    <a:pt x="1076" y="460"/>
                  </a:lnTo>
                  <a:lnTo>
                    <a:pt x="1078" y="458"/>
                  </a:lnTo>
                  <a:lnTo>
                    <a:pt x="1080" y="458"/>
                  </a:lnTo>
                  <a:lnTo>
                    <a:pt x="1082" y="456"/>
                  </a:lnTo>
                  <a:lnTo>
                    <a:pt x="1080" y="452"/>
                  </a:lnTo>
                  <a:lnTo>
                    <a:pt x="1078" y="452"/>
                  </a:lnTo>
                  <a:lnTo>
                    <a:pt x="1078" y="452"/>
                  </a:lnTo>
                  <a:lnTo>
                    <a:pt x="1076" y="450"/>
                  </a:lnTo>
                  <a:lnTo>
                    <a:pt x="1074" y="448"/>
                  </a:lnTo>
                  <a:lnTo>
                    <a:pt x="1074" y="448"/>
                  </a:lnTo>
                  <a:lnTo>
                    <a:pt x="1072" y="450"/>
                  </a:lnTo>
                  <a:lnTo>
                    <a:pt x="1070" y="454"/>
                  </a:lnTo>
                  <a:lnTo>
                    <a:pt x="1066" y="454"/>
                  </a:lnTo>
                  <a:lnTo>
                    <a:pt x="1064" y="460"/>
                  </a:lnTo>
                  <a:lnTo>
                    <a:pt x="1064" y="462"/>
                  </a:lnTo>
                  <a:lnTo>
                    <a:pt x="1062" y="466"/>
                  </a:lnTo>
                  <a:lnTo>
                    <a:pt x="1058" y="464"/>
                  </a:lnTo>
                  <a:lnTo>
                    <a:pt x="1050" y="462"/>
                  </a:lnTo>
                  <a:lnTo>
                    <a:pt x="1048" y="464"/>
                  </a:lnTo>
                  <a:lnTo>
                    <a:pt x="1046" y="466"/>
                  </a:lnTo>
                  <a:lnTo>
                    <a:pt x="1044" y="468"/>
                  </a:lnTo>
                  <a:lnTo>
                    <a:pt x="1038" y="472"/>
                  </a:lnTo>
                  <a:lnTo>
                    <a:pt x="1034" y="472"/>
                  </a:lnTo>
                  <a:lnTo>
                    <a:pt x="1032" y="474"/>
                  </a:lnTo>
                  <a:lnTo>
                    <a:pt x="1028" y="478"/>
                  </a:lnTo>
                  <a:lnTo>
                    <a:pt x="1026" y="480"/>
                  </a:lnTo>
                  <a:lnTo>
                    <a:pt x="1022" y="484"/>
                  </a:lnTo>
                  <a:lnTo>
                    <a:pt x="1016" y="484"/>
                  </a:lnTo>
                  <a:lnTo>
                    <a:pt x="1012" y="480"/>
                  </a:lnTo>
                  <a:lnTo>
                    <a:pt x="1012" y="476"/>
                  </a:lnTo>
                  <a:lnTo>
                    <a:pt x="1016" y="472"/>
                  </a:lnTo>
                  <a:lnTo>
                    <a:pt x="1022" y="468"/>
                  </a:lnTo>
                  <a:lnTo>
                    <a:pt x="1024" y="464"/>
                  </a:lnTo>
                  <a:lnTo>
                    <a:pt x="1028" y="458"/>
                  </a:lnTo>
                  <a:lnTo>
                    <a:pt x="1030" y="458"/>
                  </a:lnTo>
                  <a:lnTo>
                    <a:pt x="1036" y="454"/>
                  </a:lnTo>
                  <a:lnTo>
                    <a:pt x="1036" y="450"/>
                  </a:lnTo>
                  <a:lnTo>
                    <a:pt x="1040" y="446"/>
                  </a:lnTo>
                  <a:lnTo>
                    <a:pt x="1044" y="448"/>
                  </a:lnTo>
                  <a:lnTo>
                    <a:pt x="1050" y="446"/>
                  </a:lnTo>
                  <a:lnTo>
                    <a:pt x="1052" y="442"/>
                  </a:lnTo>
                  <a:lnTo>
                    <a:pt x="1054" y="442"/>
                  </a:lnTo>
                  <a:lnTo>
                    <a:pt x="1060" y="442"/>
                  </a:lnTo>
                  <a:lnTo>
                    <a:pt x="1064" y="438"/>
                  </a:lnTo>
                  <a:lnTo>
                    <a:pt x="1064" y="432"/>
                  </a:lnTo>
                  <a:lnTo>
                    <a:pt x="1064" y="430"/>
                  </a:lnTo>
                  <a:lnTo>
                    <a:pt x="1066" y="428"/>
                  </a:lnTo>
                  <a:lnTo>
                    <a:pt x="1068" y="428"/>
                  </a:lnTo>
                  <a:lnTo>
                    <a:pt x="1072" y="428"/>
                  </a:lnTo>
                  <a:lnTo>
                    <a:pt x="1072" y="430"/>
                  </a:lnTo>
                  <a:lnTo>
                    <a:pt x="1076" y="430"/>
                  </a:lnTo>
                  <a:lnTo>
                    <a:pt x="1084" y="430"/>
                  </a:lnTo>
                  <a:lnTo>
                    <a:pt x="1088" y="428"/>
                  </a:lnTo>
                  <a:lnTo>
                    <a:pt x="1092" y="430"/>
                  </a:lnTo>
                  <a:lnTo>
                    <a:pt x="1094" y="432"/>
                  </a:lnTo>
                  <a:lnTo>
                    <a:pt x="1102" y="434"/>
                  </a:lnTo>
                  <a:lnTo>
                    <a:pt x="1110" y="432"/>
                  </a:lnTo>
                  <a:lnTo>
                    <a:pt x="1114" y="428"/>
                  </a:lnTo>
                  <a:lnTo>
                    <a:pt x="1120" y="430"/>
                  </a:lnTo>
                  <a:lnTo>
                    <a:pt x="1122" y="430"/>
                  </a:lnTo>
                  <a:lnTo>
                    <a:pt x="1130" y="432"/>
                  </a:lnTo>
                  <a:lnTo>
                    <a:pt x="1136" y="430"/>
                  </a:lnTo>
                  <a:lnTo>
                    <a:pt x="1138" y="426"/>
                  </a:lnTo>
                  <a:lnTo>
                    <a:pt x="1142" y="424"/>
                  </a:lnTo>
                  <a:lnTo>
                    <a:pt x="1148" y="422"/>
                  </a:lnTo>
                  <a:lnTo>
                    <a:pt x="1154" y="418"/>
                  </a:lnTo>
                  <a:lnTo>
                    <a:pt x="1158" y="412"/>
                  </a:lnTo>
                  <a:lnTo>
                    <a:pt x="1164" y="410"/>
                  </a:lnTo>
                  <a:lnTo>
                    <a:pt x="1166" y="412"/>
                  </a:lnTo>
                  <a:lnTo>
                    <a:pt x="1172" y="416"/>
                  </a:lnTo>
                  <a:lnTo>
                    <a:pt x="1172" y="418"/>
                  </a:lnTo>
                  <a:lnTo>
                    <a:pt x="1172" y="422"/>
                  </a:lnTo>
                  <a:lnTo>
                    <a:pt x="1172" y="426"/>
                  </a:lnTo>
                  <a:lnTo>
                    <a:pt x="1168" y="432"/>
                  </a:lnTo>
                  <a:lnTo>
                    <a:pt x="1168" y="436"/>
                  </a:lnTo>
                  <a:lnTo>
                    <a:pt x="1168" y="440"/>
                  </a:lnTo>
                  <a:lnTo>
                    <a:pt x="1170" y="444"/>
                  </a:lnTo>
                  <a:lnTo>
                    <a:pt x="1168" y="448"/>
                  </a:lnTo>
                  <a:lnTo>
                    <a:pt x="1162" y="452"/>
                  </a:lnTo>
                  <a:lnTo>
                    <a:pt x="1162" y="456"/>
                  </a:lnTo>
                  <a:lnTo>
                    <a:pt x="1162" y="456"/>
                  </a:lnTo>
                  <a:lnTo>
                    <a:pt x="1162" y="462"/>
                  </a:lnTo>
                  <a:lnTo>
                    <a:pt x="1162" y="462"/>
                  </a:lnTo>
                  <a:lnTo>
                    <a:pt x="1160" y="466"/>
                  </a:lnTo>
                  <a:lnTo>
                    <a:pt x="1160" y="470"/>
                  </a:lnTo>
                  <a:lnTo>
                    <a:pt x="1162" y="472"/>
                  </a:lnTo>
                  <a:lnTo>
                    <a:pt x="1164" y="474"/>
                  </a:lnTo>
                  <a:lnTo>
                    <a:pt x="1168" y="476"/>
                  </a:lnTo>
                  <a:lnTo>
                    <a:pt x="1174" y="474"/>
                  </a:lnTo>
                  <a:lnTo>
                    <a:pt x="1178" y="472"/>
                  </a:lnTo>
                  <a:lnTo>
                    <a:pt x="1182" y="468"/>
                  </a:lnTo>
                  <a:lnTo>
                    <a:pt x="1186" y="468"/>
                  </a:lnTo>
                  <a:lnTo>
                    <a:pt x="1190" y="470"/>
                  </a:lnTo>
                  <a:lnTo>
                    <a:pt x="1190" y="470"/>
                  </a:lnTo>
                  <a:lnTo>
                    <a:pt x="1190" y="474"/>
                  </a:lnTo>
                  <a:lnTo>
                    <a:pt x="1190" y="474"/>
                  </a:lnTo>
                  <a:lnTo>
                    <a:pt x="1190" y="478"/>
                  </a:lnTo>
                  <a:lnTo>
                    <a:pt x="1194" y="476"/>
                  </a:lnTo>
                  <a:lnTo>
                    <a:pt x="1200" y="472"/>
                  </a:lnTo>
                  <a:lnTo>
                    <a:pt x="1206" y="474"/>
                  </a:lnTo>
                  <a:lnTo>
                    <a:pt x="1210" y="470"/>
                  </a:lnTo>
                  <a:lnTo>
                    <a:pt x="1210" y="468"/>
                  </a:lnTo>
                  <a:lnTo>
                    <a:pt x="1208" y="464"/>
                  </a:lnTo>
                  <a:lnTo>
                    <a:pt x="1206" y="460"/>
                  </a:lnTo>
                  <a:lnTo>
                    <a:pt x="1200" y="458"/>
                  </a:lnTo>
                  <a:lnTo>
                    <a:pt x="1200" y="458"/>
                  </a:lnTo>
                  <a:lnTo>
                    <a:pt x="1200" y="456"/>
                  </a:lnTo>
                  <a:lnTo>
                    <a:pt x="1198" y="454"/>
                  </a:lnTo>
                  <a:lnTo>
                    <a:pt x="1198" y="454"/>
                  </a:lnTo>
                  <a:lnTo>
                    <a:pt x="1194" y="456"/>
                  </a:lnTo>
                  <a:lnTo>
                    <a:pt x="1190" y="456"/>
                  </a:lnTo>
                  <a:lnTo>
                    <a:pt x="1186" y="454"/>
                  </a:lnTo>
                  <a:lnTo>
                    <a:pt x="1184" y="450"/>
                  </a:lnTo>
                  <a:lnTo>
                    <a:pt x="1184" y="446"/>
                  </a:lnTo>
                  <a:lnTo>
                    <a:pt x="1182" y="444"/>
                  </a:lnTo>
                  <a:lnTo>
                    <a:pt x="1176" y="442"/>
                  </a:lnTo>
                  <a:lnTo>
                    <a:pt x="1176" y="438"/>
                  </a:lnTo>
                  <a:lnTo>
                    <a:pt x="1178" y="432"/>
                  </a:lnTo>
                  <a:lnTo>
                    <a:pt x="1178" y="428"/>
                  </a:lnTo>
                  <a:lnTo>
                    <a:pt x="1178" y="424"/>
                  </a:lnTo>
                  <a:lnTo>
                    <a:pt x="1174" y="418"/>
                  </a:lnTo>
                  <a:lnTo>
                    <a:pt x="1174" y="418"/>
                  </a:lnTo>
                  <a:lnTo>
                    <a:pt x="1172" y="410"/>
                  </a:lnTo>
                  <a:lnTo>
                    <a:pt x="1172" y="406"/>
                  </a:lnTo>
                  <a:lnTo>
                    <a:pt x="1174" y="402"/>
                  </a:lnTo>
                  <a:lnTo>
                    <a:pt x="1178" y="398"/>
                  </a:lnTo>
                  <a:lnTo>
                    <a:pt x="1178" y="392"/>
                  </a:lnTo>
                  <a:lnTo>
                    <a:pt x="1174" y="388"/>
                  </a:lnTo>
                  <a:lnTo>
                    <a:pt x="1170" y="384"/>
                  </a:lnTo>
                  <a:lnTo>
                    <a:pt x="1166" y="384"/>
                  </a:lnTo>
                  <a:lnTo>
                    <a:pt x="1160" y="386"/>
                  </a:lnTo>
                  <a:lnTo>
                    <a:pt x="1152" y="382"/>
                  </a:lnTo>
                  <a:lnTo>
                    <a:pt x="1144" y="382"/>
                  </a:lnTo>
                  <a:lnTo>
                    <a:pt x="1140" y="386"/>
                  </a:lnTo>
                  <a:lnTo>
                    <a:pt x="1134" y="388"/>
                  </a:lnTo>
                  <a:lnTo>
                    <a:pt x="1130" y="388"/>
                  </a:lnTo>
                  <a:lnTo>
                    <a:pt x="1128" y="386"/>
                  </a:lnTo>
                  <a:lnTo>
                    <a:pt x="1128" y="380"/>
                  </a:lnTo>
                  <a:lnTo>
                    <a:pt x="1128" y="376"/>
                  </a:lnTo>
                  <a:lnTo>
                    <a:pt x="1130" y="372"/>
                  </a:lnTo>
                  <a:lnTo>
                    <a:pt x="1136" y="368"/>
                  </a:lnTo>
                  <a:lnTo>
                    <a:pt x="1142" y="366"/>
                  </a:lnTo>
                  <a:lnTo>
                    <a:pt x="1146" y="366"/>
                  </a:lnTo>
                  <a:lnTo>
                    <a:pt x="1154" y="364"/>
                  </a:lnTo>
                  <a:lnTo>
                    <a:pt x="1154" y="364"/>
                  </a:lnTo>
                  <a:lnTo>
                    <a:pt x="1156" y="362"/>
                  </a:lnTo>
                  <a:lnTo>
                    <a:pt x="1156" y="360"/>
                  </a:lnTo>
                  <a:lnTo>
                    <a:pt x="1156" y="358"/>
                  </a:lnTo>
                  <a:lnTo>
                    <a:pt x="1154" y="358"/>
                  </a:lnTo>
                  <a:lnTo>
                    <a:pt x="1150" y="358"/>
                  </a:lnTo>
                  <a:lnTo>
                    <a:pt x="1146" y="358"/>
                  </a:lnTo>
                  <a:lnTo>
                    <a:pt x="1142" y="358"/>
                  </a:lnTo>
                  <a:lnTo>
                    <a:pt x="1136" y="354"/>
                  </a:lnTo>
                  <a:lnTo>
                    <a:pt x="1136" y="354"/>
                  </a:lnTo>
                  <a:lnTo>
                    <a:pt x="1130" y="352"/>
                  </a:lnTo>
                  <a:lnTo>
                    <a:pt x="1130" y="352"/>
                  </a:lnTo>
                  <a:lnTo>
                    <a:pt x="1126" y="348"/>
                  </a:lnTo>
                  <a:lnTo>
                    <a:pt x="1124" y="346"/>
                  </a:lnTo>
                  <a:lnTo>
                    <a:pt x="1118" y="340"/>
                  </a:lnTo>
                  <a:lnTo>
                    <a:pt x="1112" y="338"/>
                  </a:lnTo>
                  <a:lnTo>
                    <a:pt x="1110" y="332"/>
                  </a:lnTo>
                  <a:lnTo>
                    <a:pt x="1110" y="326"/>
                  </a:lnTo>
                  <a:lnTo>
                    <a:pt x="1112" y="318"/>
                  </a:lnTo>
                  <a:lnTo>
                    <a:pt x="1110" y="312"/>
                  </a:lnTo>
                  <a:lnTo>
                    <a:pt x="1106" y="306"/>
                  </a:lnTo>
                  <a:lnTo>
                    <a:pt x="1106" y="306"/>
                  </a:lnTo>
                  <a:lnTo>
                    <a:pt x="1102" y="300"/>
                  </a:lnTo>
                  <a:lnTo>
                    <a:pt x="1102" y="300"/>
                  </a:lnTo>
                  <a:lnTo>
                    <a:pt x="1096" y="294"/>
                  </a:lnTo>
                  <a:lnTo>
                    <a:pt x="1096" y="294"/>
                  </a:lnTo>
                  <a:lnTo>
                    <a:pt x="1092" y="288"/>
                  </a:lnTo>
                  <a:lnTo>
                    <a:pt x="1088" y="282"/>
                  </a:lnTo>
                  <a:lnTo>
                    <a:pt x="1088" y="276"/>
                  </a:lnTo>
                  <a:lnTo>
                    <a:pt x="1088" y="276"/>
                  </a:lnTo>
                  <a:lnTo>
                    <a:pt x="1086" y="276"/>
                  </a:lnTo>
                  <a:lnTo>
                    <a:pt x="1084" y="274"/>
                  </a:lnTo>
                  <a:lnTo>
                    <a:pt x="1080" y="276"/>
                  </a:lnTo>
                  <a:lnTo>
                    <a:pt x="1078" y="278"/>
                  </a:lnTo>
                  <a:lnTo>
                    <a:pt x="1076" y="280"/>
                  </a:lnTo>
                  <a:lnTo>
                    <a:pt x="1076" y="286"/>
                  </a:lnTo>
                  <a:lnTo>
                    <a:pt x="1080" y="290"/>
                  </a:lnTo>
                  <a:lnTo>
                    <a:pt x="1080" y="290"/>
                  </a:lnTo>
                  <a:lnTo>
                    <a:pt x="1078" y="294"/>
                  </a:lnTo>
                  <a:lnTo>
                    <a:pt x="1078" y="294"/>
                  </a:lnTo>
                  <a:lnTo>
                    <a:pt x="1072" y="298"/>
                  </a:lnTo>
                  <a:lnTo>
                    <a:pt x="1072" y="298"/>
                  </a:lnTo>
                  <a:lnTo>
                    <a:pt x="1070" y="306"/>
                  </a:lnTo>
                  <a:lnTo>
                    <a:pt x="1064" y="308"/>
                  </a:lnTo>
                  <a:lnTo>
                    <a:pt x="1052" y="308"/>
                  </a:lnTo>
                  <a:lnTo>
                    <a:pt x="1042" y="310"/>
                  </a:lnTo>
                  <a:lnTo>
                    <a:pt x="1038" y="308"/>
                  </a:lnTo>
                  <a:lnTo>
                    <a:pt x="1034" y="300"/>
                  </a:lnTo>
                  <a:lnTo>
                    <a:pt x="1032" y="292"/>
                  </a:lnTo>
                  <a:lnTo>
                    <a:pt x="1032" y="284"/>
                  </a:lnTo>
                  <a:lnTo>
                    <a:pt x="1028" y="282"/>
                  </a:lnTo>
                  <a:lnTo>
                    <a:pt x="1024" y="278"/>
                  </a:lnTo>
                  <a:lnTo>
                    <a:pt x="1022" y="272"/>
                  </a:lnTo>
                  <a:lnTo>
                    <a:pt x="1024" y="268"/>
                  </a:lnTo>
                  <a:lnTo>
                    <a:pt x="1024" y="268"/>
                  </a:lnTo>
                  <a:lnTo>
                    <a:pt x="1028" y="266"/>
                  </a:lnTo>
                  <a:lnTo>
                    <a:pt x="1032" y="260"/>
                  </a:lnTo>
                  <a:lnTo>
                    <a:pt x="1030" y="258"/>
                  </a:lnTo>
                  <a:lnTo>
                    <a:pt x="1028" y="252"/>
                  </a:lnTo>
                  <a:lnTo>
                    <a:pt x="1022" y="252"/>
                  </a:lnTo>
                  <a:lnTo>
                    <a:pt x="1016" y="250"/>
                  </a:lnTo>
                  <a:lnTo>
                    <a:pt x="1012" y="252"/>
                  </a:lnTo>
                  <a:lnTo>
                    <a:pt x="1004" y="250"/>
                  </a:lnTo>
                  <a:lnTo>
                    <a:pt x="1000" y="246"/>
                  </a:lnTo>
                  <a:lnTo>
                    <a:pt x="1000" y="240"/>
                  </a:lnTo>
                  <a:lnTo>
                    <a:pt x="996" y="234"/>
                  </a:lnTo>
                  <a:lnTo>
                    <a:pt x="990" y="232"/>
                  </a:lnTo>
                  <a:lnTo>
                    <a:pt x="982" y="228"/>
                  </a:lnTo>
                  <a:lnTo>
                    <a:pt x="978" y="226"/>
                  </a:lnTo>
                  <a:lnTo>
                    <a:pt x="974" y="226"/>
                  </a:lnTo>
                  <a:lnTo>
                    <a:pt x="970" y="224"/>
                  </a:lnTo>
                  <a:lnTo>
                    <a:pt x="966" y="222"/>
                  </a:lnTo>
                  <a:lnTo>
                    <a:pt x="962" y="220"/>
                  </a:lnTo>
                  <a:lnTo>
                    <a:pt x="960" y="220"/>
                  </a:lnTo>
                  <a:lnTo>
                    <a:pt x="958" y="220"/>
                  </a:lnTo>
                  <a:lnTo>
                    <a:pt x="948" y="230"/>
                  </a:lnTo>
                  <a:lnTo>
                    <a:pt x="947" y="234"/>
                  </a:lnTo>
                  <a:lnTo>
                    <a:pt x="947" y="238"/>
                  </a:lnTo>
                  <a:lnTo>
                    <a:pt x="948" y="242"/>
                  </a:lnTo>
                  <a:lnTo>
                    <a:pt x="950" y="246"/>
                  </a:lnTo>
                  <a:lnTo>
                    <a:pt x="950" y="246"/>
                  </a:lnTo>
                  <a:lnTo>
                    <a:pt x="952" y="250"/>
                  </a:lnTo>
                  <a:lnTo>
                    <a:pt x="947" y="256"/>
                  </a:lnTo>
                  <a:lnTo>
                    <a:pt x="947" y="262"/>
                  </a:lnTo>
                  <a:lnTo>
                    <a:pt x="947" y="264"/>
                  </a:lnTo>
                  <a:lnTo>
                    <a:pt x="952" y="266"/>
                  </a:lnTo>
                  <a:lnTo>
                    <a:pt x="956" y="268"/>
                  </a:lnTo>
                  <a:lnTo>
                    <a:pt x="956" y="272"/>
                  </a:lnTo>
                  <a:lnTo>
                    <a:pt x="956" y="272"/>
                  </a:lnTo>
                  <a:lnTo>
                    <a:pt x="954" y="276"/>
                  </a:lnTo>
                  <a:lnTo>
                    <a:pt x="950" y="276"/>
                  </a:lnTo>
                  <a:lnTo>
                    <a:pt x="950" y="276"/>
                  </a:lnTo>
                  <a:lnTo>
                    <a:pt x="945" y="278"/>
                  </a:lnTo>
                  <a:lnTo>
                    <a:pt x="945" y="284"/>
                  </a:lnTo>
                  <a:lnTo>
                    <a:pt x="945" y="284"/>
                  </a:lnTo>
                  <a:lnTo>
                    <a:pt x="943" y="288"/>
                  </a:lnTo>
                  <a:lnTo>
                    <a:pt x="941" y="292"/>
                  </a:lnTo>
                  <a:lnTo>
                    <a:pt x="941" y="292"/>
                  </a:lnTo>
                  <a:lnTo>
                    <a:pt x="937" y="294"/>
                  </a:lnTo>
                  <a:lnTo>
                    <a:pt x="937" y="296"/>
                  </a:lnTo>
                  <a:lnTo>
                    <a:pt x="937" y="298"/>
                  </a:lnTo>
                  <a:lnTo>
                    <a:pt x="939" y="298"/>
                  </a:lnTo>
                  <a:lnTo>
                    <a:pt x="941" y="298"/>
                  </a:lnTo>
                  <a:lnTo>
                    <a:pt x="947" y="298"/>
                  </a:lnTo>
                  <a:lnTo>
                    <a:pt x="948" y="302"/>
                  </a:lnTo>
                  <a:lnTo>
                    <a:pt x="948" y="302"/>
                  </a:lnTo>
                  <a:lnTo>
                    <a:pt x="950" y="306"/>
                  </a:lnTo>
                  <a:lnTo>
                    <a:pt x="952" y="310"/>
                  </a:lnTo>
                  <a:lnTo>
                    <a:pt x="956" y="312"/>
                  </a:lnTo>
                  <a:lnTo>
                    <a:pt x="960" y="316"/>
                  </a:lnTo>
                  <a:lnTo>
                    <a:pt x="960" y="322"/>
                  </a:lnTo>
                  <a:lnTo>
                    <a:pt x="960" y="326"/>
                  </a:lnTo>
                  <a:lnTo>
                    <a:pt x="960" y="332"/>
                  </a:lnTo>
                  <a:lnTo>
                    <a:pt x="962" y="336"/>
                  </a:lnTo>
                  <a:lnTo>
                    <a:pt x="964" y="338"/>
                  </a:lnTo>
                  <a:lnTo>
                    <a:pt x="964" y="338"/>
                  </a:lnTo>
                  <a:lnTo>
                    <a:pt x="964" y="340"/>
                  </a:lnTo>
                  <a:lnTo>
                    <a:pt x="964" y="344"/>
                  </a:lnTo>
                  <a:lnTo>
                    <a:pt x="964" y="344"/>
                  </a:lnTo>
                  <a:lnTo>
                    <a:pt x="962" y="346"/>
                  </a:lnTo>
                  <a:lnTo>
                    <a:pt x="958" y="346"/>
                  </a:lnTo>
                  <a:lnTo>
                    <a:pt x="954" y="348"/>
                  </a:lnTo>
                  <a:lnTo>
                    <a:pt x="950" y="352"/>
                  </a:lnTo>
                  <a:lnTo>
                    <a:pt x="950" y="352"/>
                  </a:lnTo>
                  <a:lnTo>
                    <a:pt x="948" y="360"/>
                  </a:lnTo>
                  <a:lnTo>
                    <a:pt x="948" y="360"/>
                  </a:lnTo>
                  <a:lnTo>
                    <a:pt x="950" y="366"/>
                  </a:lnTo>
                  <a:lnTo>
                    <a:pt x="950" y="366"/>
                  </a:lnTo>
                  <a:lnTo>
                    <a:pt x="952" y="366"/>
                  </a:lnTo>
                  <a:lnTo>
                    <a:pt x="952" y="366"/>
                  </a:lnTo>
                  <a:lnTo>
                    <a:pt x="952" y="372"/>
                  </a:lnTo>
                  <a:lnTo>
                    <a:pt x="952" y="376"/>
                  </a:lnTo>
                  <a:lnTo>
                    <a:pt x="948" y="376"/>
                  </a:lnTo>
                  <a:lnTo>
                    <a:pt x="943" y="378"/>
                  </a:lnTo>
                  <a:lnTo>
                    <a:pt x="939" y="378"/>
                  </a:lnTo>
                  <a:lnTo>
                    <a:pt x="937" y="380"/>
                  </a:lnTo>
                  <a:lnTo>
                    <a:pt x="939" y="384"/>
                  </a:lnTo>
                  <a:lnTo>
                    <a:pt x="941" y="390"/>
                  </a:lnTo>
                  <a:lnTo>
                    <a:pt x="941" y="398"/>
                  </a:lnTo>
                  <a:lnTo>
                    <a:pt x="939" y="410"/>
                  </a:lnTo>
                  <a:lnTo>
                    <a:pt x="941" y="418"/>
                  </a:lnTo>
                  <a:lnTo>
                    <a:pt x="933" y="424"/>
                  </a:lnTo>
                  <a:lnTo>
                    <a:pt x="927" y="422"/>
                  </a:lnTo>
                  <a:lnTo>
                    <a:pt x="923" y="422"/>
                  </a:lnTo>
                  <a:lnTo>
                    <a:pt x="921" y="422"/>
                  </a:lnTo>
                  <a:lnTo>
                    <a:pt x="915" y="424"/>
                  </a:lnTo>
                  <a:lnTo>
                    <a:pt x="909" y="426"/>
                  </a:lnTo>
                  <a:lnTo>
                    <a:pt x="903" y="426"/>
                  </a:lnTo>
                  <a:lnTo>
                    <a:pt x="903" y="422"/>
                  </a:lnTo>
                  <a:lnTo>
                    <a:pt x="901" y="418"/>
                  </a:lnTo>
                  <a:lnTo>
                    <a:pt x="901" y="412"/>
                  </a:lnTo>
                  <a:lnTo>
                    <a:pt x="901" y="406"/>
                  </a:lnTo>
                  <a:lnTo>
                    <a:pt x="903" y="404"/>
                  </a:lnTo>
                  <a:lnTo>
                    <a:pt x="903" y="400"/>
                  </a:lnTo>
                  <a:lnTo>
                    <a:pt x="903" y="396"/>
                  </a:lnTo>
                  <a:lnTo>
                    <a:pt x="903" y="392"/>
                  </a:lnTo>
                  <a:lnTo>
                    <a:pt x="903" y="386"/>
                  </a:lnTo>
                  <a:lnTo>
                    <a:pt x="901" y="384"/>
                  </a:lnTo>
                  <a:lnTo>
                    <a:pt x="899" y="382"/>
                  </a:lnTo>
                  <a:lnTo>
                    <a:pt x="897" y="378"/>
                  </a:lnTo>
                  <a:lnTo>
                    <a:pt x="897" y="370"/>
                  </a:lnTo>
                  <a:lnTo>
                    <a:pt x="897" y="360"/>
                  </a:lnTo>
                  <a:lnTo>
                    <a:pt x="889" y="356"/>
                  </a:lnTo>
                  <a:lnTo>
                    <a:pt x="879" y="356"/>
                  </a:lnTo>
                  <a:lnTo>
                    <a:pt x="877" y="360"/>
                  </a:lnTo>
                  <a:lnTo>
                    <a:pt x="873" y="362"/>
                  </a:lnTo>
                  <a:lnTo>
                    <a:pt x="867" y="364"/>
                  </a:lnTo>
                  <a:lnTo>
                    <a:pt x="861" y="360"/>
                  </a:lnTo>
                  <a:lnTo>
                    <a:pt x="861" y="352"/>
                  </a:lnTo>
                  <a:lnTo>
                    <a:pt x="861" y="348"/>
                  </a:lnTo>
                  <a:lnTo>
                    <a:pt x="853" y="346"/>
                  </a:lnTo>
                  <a:lnTo>
                    <a:pt x="847" y="344"/>
                  </a:lnTo>
                  <a:lnTo>
                    <a:pt x="843" y="344"/>
                  </a:lnTo>
                  <a:lnTo>
                    <a:pt x="831" y="338"/>
                  </a:lnTo>
                  <a:lnTo>
                    <a:pt x="821" y="334"/>
                  </a:lnTo>
                  <a:lnTo>
                    <a:pt x="819" y="328"/>
                  </a:lnTo>
                  <a:lnTo>
                    <a:pt x="811" y="326"/>
                  </a:lnTo>
                  <a:lnTo>
                    <a:pt x="807" y="326"/>
                  </a:lnTo>
                  <a:lnTo>
                    <a:pt x="799" y="324"/>
                  </a:lnTo>
                  <a:lnTo>
                    <a:pt x="799" y="320"/>
                  </a:lnTo>
                  <a:lnTo>
                    <a:pt x="799" y="320"/>
                  </a:lnTo>
                  <a:lnTo>
                    <a:pt x="797" y="318"/>
                  </a:lnTo>
                  <a:lnTo>
                    <a:pt x="795" y="318"/>
                  </a:lnTo>
                  <a:lnTo>
                    <a:pt x="791" y="320"/>
                  </a:lnTo>
                  <a:lnTo>
                    <a:pt x="791" y="324"/>
                  </a:lnTo>
                  <a:lnTo>
                    <a:pt x="789" y="326"/>
                  </a:lnTo>
                  <a:lnTo>
                    <a:pt x="785" y="328"/>
                  </a:lnTo>
                  <a:lnTo>
                    <a:pt x="783" y="332"/>
                  </a:lnTo>
                  <a:lnTo>
                    <a:pt x="777" y="330"/>
                  </a:lnTo>
                  <a:lnTo>
                    <a:pt x="775" y="328"/>
                  </a:lnTo>
                  <a:lnTo>
                    <a:pt x="775" y="324"/>
                  </a:lnTo>
                  <a:lnTo>
                    <a:pt x="775" y="320"/>
                  </a:lnTo>
                  <a:lnTo>
                    <a:pt x="775" y="316"/>
                  </a:lnTo>
                  <a:lnTo>
                    <a:pt x="775" y="306"/>
                  </a:lnTo>
                  <a:lnTo>
                    <a:pt x="775" y="298"/>
                  </a:lnTo>
                  <a:lnTo>
                    <a:pt x="771" y="292"/>
                  </a:lnTo>
                  <a:lnTo>
                    <a:pt x="769" y="290"/>
                  </a:lnTo>
                  <a:lnTo>
                    <a:pt x="763" y="286"/>
                  </a:lnTo>
                  <a:lnTo>
                    <a:pt x="759" y="280"/>
                  </a:lnTo>
                  <a:lnTo>
                    <a:pt x="763" y="276"/>
                  </a:lnTo>
                  <a:lnTo>
                    <a:pt x="763" y="274"/>
                  </a:lnTo>
                  <a:lnTo>
                    <a:pt x="765" y="272"/>
                  </a:lnTo>
                  <a:lnTo>
                    <a:pt x="767" y="268"/>
                  </a:lnTo>
                  <a:lnTo>
                    <a:pt x="767" y="262"/>
                  </a:lnTo>
                  <a:lnTo>
                    <a:pt x="767" y="258"/>
                  </a:lnTo>
                  <a:lnTo>
                    <a:pt x="767" y="254"/>
                  </a:lnTo>
                  <a:lnTo>
                    <a:pt x="769" y="250"/>
                  </a:lnTo>
                  <a:lnTo>
                    <a:pt x="773" y="250"/>
                  </a:lnTo>
                  <a:lnTo>
                    <a:pt x="773" y="244"/>
                  </a:lnTo>
                  <a:lnTo>
                    <a:pt x="773" y="240"/>
                  </a:lnTo>
                  <a:lnTo>
                    <a:pt x="771" y="238"/>
                  </a:lnTo>
                  <a:lnTo>
                    <a:pt x="773" y="232"/>
                  </a:lnTo>
                  <a:lnTo>
                    <a:pt x="775" y="230"/>
                  </a:lnTo>
                  <a:lnTo>
                    <a:pt x="779" y="228"/>
                  </a:lnTo>
                  <a:lnTo>
                    <a:pt x="783" y="226"/>
                  </a:lnTo>
                  <a:lnTo>
                    <a:pt x="787" y="224"/>
                  </a:lnTo>
                  <a:lnTo>
                    <a:pt x="791" y="222"/>
                  </a:lnTo>
                  <a:lnTo>
                    <a:pt x="795" y="220"/>
                  </a:lnTo>
                  <a:lnTo>
                    <a:pt x="801" y="216"/>
                  </a:lnTo>
                  <a:lnTo>
                    <a:pt x="805" y="212"/>
                  </a:lnTo>
                  <a:lnTo>
                    <a:pt x="807" y="210"/>
                  </a:lnTo>
                  <a:lnTo>
                    <a:pt x="809" y="206"/>
                  </a:lnTo>
                  <a:lnTo>
                    <a:pt x="807" y="204"/>
                  </a:lnTo>
                  <a:lnTo>
                    <a:pt x="807" y="200"/>
                  </a:lnTo>
                  <a:lnTo>
                    <a:pt x="809" y="196"/>
                  </a:lnTo>
                  <a:lnTo>
                    <a:pt x="815" y="196"/>
                  </a:lnTo>
                  <a:lnTo>
                    <a:pt x="819" y="194"/>
                  </a:lnTo>
                  <a:lnTo>
                    <a:pt x="823" y="188"/>
                  </a:lnTo>
                  <a:lnTo>
                    <a:pt x="829" y="186"/>
                  </a:lnTo>
                  <a:lnTo>
                    <a:pt x="835" y="182"/>
                  </a:lnTo>
                  <a:lnTo>
                    <a:pt x="837" y="180"/>
                  </a:lnTo>
                  <a:lnTo>
                    <a:pt x="839" y="176"/>
                  </a:lnTo>
                  <a:lnTo>
                    <a:pt x="843" y="172"/>
                  </a:lnTo>
                  <a:lnTo>
                    <a:pt x="847" y="168"/>
                  </a:lnTo>
                  <a:lnTo>
                    <a:pt x="847" y="162"/>
                  </a:lnTo>
                  <a:lnTo>
                    <a:pt x="847" y="158"/>
                  </a:lnTo>
                  <a:lnTo>
                    <a:pt x="849" y="154"/>
                  </a:lnTo>
                  <a:lnTo>
                    <a:pt x="853" y="152"/>
                  </a:lnTo>
                  <a:lnTo>
                    <a:pt x="855" y="146"/>
                  </a:lnTo>
                  <a:lnTo>
                    <a:pt x="857" y="144"/>
                  </a:lnTo>
                  <a:lnTo>
                    <a:pt x="853" y="140"/>
                  </a:lnTo>
                  <a:lnTo>
                    <a:pt x="853" y="136"/>
                  </a:lnTo>
                  <a:lnTo>
                    <a:pt x="857" y="132"/>
                  </a:lnTo>
                  <a:lnTo>
                    <a:pt x="861" y="132"/>
                  </a:lnTo>
                  <a:lnTo>
                    <a:pt x="865" y="132"/>
                  </a:lnTo>
                  <a:lnTo>
                    <a:pt x="867" y="136"/>
                  </a:lnTo>
                  <a:lnTo>
                    <a:pt x="869" y="136"/>
                  </a:lnTo>
                  <a:lnTo>
                    <a:pt x="873" y="138"/>
                  </a:lnTo>
                  <a:lnTo>
                    <a:pt x="875" y="140"/>
                  </a:lnTo>
                  <a:lnTo>
                    <a:pt x="879" y="142"/>
                  </a:lnTo>
                  <a:lnTo>
                    <a:pt x="883" y="140"/>
                  </a:lnTo>
                  <a:lnTo>
                    <a:pt x="885" y="138"/>
                  </a:lnTo>
                  <a:lnTo>
                    <a:pt x="885" y="134"/>
                  </a:lnTo>
                  <a:lnTo>
                    <a:pt x="885" y="132"/>
                  </a:lnTo>
                  <a:lnTo>
                    <a:pt x="889" y="130"/>
                  </a:lnTo>
                  <a:lnTo>
                    <a:pt x="893" y="128"/>
                  </a:lnTo>
                  <a:lnTo>
                    <a:pt x="895" y="124"/>
                  </a:lnTo>
                  <a:lnTo>
                    <a:pt x="897" y="120"/>
                  </a:lnTo>
                  <a:lnTo>
                    <a:pt x="897" y="116"/>
                  </a:lnTo>
                  <a:lnTo>
                    <a:pt x="901" y="116"/>
                  </a:lnTo>
                  <a:lnTo>
                    <a:pt x="903" y="116"/>
                  </a:lnTo>
                  <a:lnTo>
                    <a:pt x="907" y="112"/>
                  </a:lnTo>
                  <a:lnTo>
                    <a:pt x="905" y="110"/>
                  </a:lnTo>
                  <a:lnTo>
                    <a:pt x="903" y="106"/>
                  </a:lnTo>
                  <a:lnTo>
                    <a:pt x="901" y="106"/>
                  </a:lnTo>
                  <a:lnTo>
                    <a:pt x="897" y="102"/>
                  </a:lnTo>
                  <a:lnTo>
                    <a:pt x="897" y="98"/>
                  </a:lnTo>
                  <a:lnTo>
                    <a:pt x="897" y="94"/>
                  </a:lnTo>
                  <a:lnTo>
                    <a:pt x="899" y="90"/>
                  </a:lnTo>
                  <a:lnTo>
                    <a:pt x="901" y="90"/>
                  </a:lnTo>
                  <a:lnTo>
                    <a:pt x="903" y="86"/>
                  </a:lnTo>
                  <a:lnTo>
                    <a:pt x="903" y="82"/>
                  </a:lnTo>
                  <a:lnTo>
                    <a:pt x="899" y="78"/>
                  </a:lnTo>
                  <a:lnTo>
                    <a:pt x="895" y="74"/>
                  </a:lnTo>
                  <a:lnTo>
                    <a:pt x="897" y="68"/>
                  </a:lnTo>
                  <a:lnTo>
                    <a:pt x="897" y="68"/>
                  </a:lnTo>
                  <a:lnTo>
                    <a:pt x="897" y="66"/>
                  </a:lnTo>
                  <a:lnTo>
                    <a:pt x="895" y="64"/>
                  </a:lnTo>
                  <a:lnTo>
                    <a:pt x="895" y="64"/>
                  </a:lnTo>
                  <a:lnTo>
                    <a:pt x="889" y="62"/>
                  </a:lnTo>
                  <a:lnTo>
                    <a:pt x="887" y="60"/>
                  </a:lnTo>
                  <a:lnTo>
                    <a:pt x="883" y="56"/>
                  </a:lnTo>
                  <a:lnTo>
                    <a:pt x="877" y="56"/>
                  </a:lnTo>
                  <a:lnTo>
                    <a:pt x="873" y="58"/>
                  </a:lnTo>
                  <a:lnTo>
                    <a:pt x="873" y="58"/>
                  </a:lnTo>
                  <a:lnTo>
                    <a:pt x="871" y="62"/>
                  </a:lnTo>
                  <a:lnTo>
                    <a:pt x="873" y="68"/>
                  </a:lnTo>
                  <a:lnTo>
                    <a:pt x="873" y="72"/>
                  </a:lnTo>
                  <a:lnTo>
                    <a:pt x="871" y="78"/>
                  </a:lnTo>
                  <a:lnTo>
                    <a:pt x="871" y="84"/>
                  </a:lnTo>
                  <a:lnTo>
                    <a:pt x="869" y="90"/>
                  </a:lnTo>
                  <a:lnTo>
                    <a:pt x="865" y="96"/>
                  </a:lnTo>
                  <a:lnTo>
                    <a:pt x="863" y="98"/>
                  </a:lnTo>
                  <a:lnTo>
                    <a:pt x="861" y="104"/>
                  </a:lnTo>
                  <a:lnTo>
                    <a:pt x="859" y="108"/>
                  </a:lnTo>
                  <a:lnTo>
                    <a:pt x="859" y="112"/>
                  </a:lnTo>
                  <a:lnTo>
                    <a:pt x="857" y="118"/>
                  </a:lnTo>
                  <a:lnTo>
                    <a:pt x="857" y="120"/>
                  </a:lnTo>
                  <a:lnTo>
                    <a:pt x="855" y="122"/>
                  </a:lnTo>
                  <a:lnTo>
                    <a:pt x="853" y="124"/>
                  </a:lnTo>
                  <a:lnTo>
                    <a:pt x="849" y="124"/>
                  </a:lnTo>
                  <a:lnTo>
                    <a:pt x="847" y="124"/>
                  </a:lnTo>
                  <a:lnTo>
                    <a:pt x="843" y="122"/>
                  </a:lnTo>
                  <a:lnTo>
                    <a:pt x="839" y="120"/>
                  </a:lnTo>
                  <a:lnTo>
                    <a:pt x="835" y="114"/>
                  </a:lnTo>
                  <a:lnTo>
                    <a:pt x="833" y="112"/>
                  </a:lnTo>
                  <a:lnTo>
                    <a:pt x="833" y="112"/>
                  </a:lnTo>
                  <a:lnTo>
                    <a:pt x="831" y="108"/>
                  </a:lnTo>
                  <a:lnTo>
                    <a:pt x="831" y="108"/>
                  </a:lnTo>
                  <a:lnTo>
                    <a:pt x="827" y="104"/>
                  </a:lnTo>
                  <a:lnTo>
                    <a:pt x="827" y="100"/>
                  </a:lnTo>
                  <a:lnTo>
                    <a:pt x="829" y="96"/>
                  </a:lnTo>
                  <a:lnTo>
                    <a:pt x="833" y="92"/>
                  </a:lnTo>
                  <a:lnTo>
                    <a:pt x="833" y="88"/>
                  </a:lnTo>
                  <a:lnTo>
                    <a:pt x="835" y="84"/>
                  </a:lnTo>
                  <a:lnTo>
                    <a:pt x="835" y="78"/>
                  </a:lnTo>
                  <a:lnTo>
                    <a:pt x="833" y="74"/>
                  </a:lnTo>
                  <a:lnTo>
                    <a:pt x="829" y="72"/>
                  </a:lnTo>
                  <a:lnTo>
                    <a:pt x="827" y="70"/>
                  </a:lnTo>
                  <a:lnTo>
                    <a:pt x="825" y="70"/>
                  </a:lnTo>
                  <a:lnTo>
                    <a:pt x="825" y="72"/>
                  </a:lnTo>
                  <a:lnTo>
                    <a:pt x="825" y="72"/>
                  </a:lnTo>
                  <a:lnTo>
                    <a:pt x="825" y="74"/>
                  </a:lnTo>
                  <a:lnTo>
                    <a:pt x="825" y="76"/>
                  </a:lnTo>
                  <a:lnTo>
                    <a:pt x="825" y="78"/>
                  </a:lnTo>
                  <a:lnTo>
                    <a:pt x="825" y="80"/>
                  </a:lnTo>
                  <a:lnTo>
                    <a:pt x="825" y="84"/>
                  </a:lnTo>
                  <a:lnTo>
                    <a:pt x="825" y="88"/>
                  </a:lnTo>
                  <a:lnTo>
                    <a:pt x="825" y="88"/>
                  </a:lnTo>
                  <a:lnTo>
                    <a:pt x="825" y="90"/>
                  </a:lnTo>
                  <a:lnTo>
                    <a:pt x="825" y="90"/>
                  </a:lnTo>
                  <a:lnTo>
                    <a:pt x="823" y="94"/>
                  </a:lnTo>
                  <a:lnTo>
                    <a:pt x="823" y="94"/>
                  </a:lnTo>
                  <a:lnTo>
                    <a:pt x="817" y="96"/>
                  </a:lnTo>
                  <a:lnTo>
                    <a:pt x="817" y="96"/>
                  </a:lnTo>
                  <a:lnTo>
                    <a:pt x="809" y="94"/>
                  </a:lnTo>
                  <a:lnTo>
                    <a:pt x="807" y="88"/>
                  </a:lnTo>
                  <a:lnTo>
                    <a:pt x="805" y="80"/>
                  </a:lnTo>
                  <a:lnTo>
                    <a:pt x="801" y="76"/>
                  </a:lnTo>
                  <a:lnTo>
                    <a:pt x="801" y="70"/>
                  </a:lnTo>
                  <a:lnTo>
                    <a:pt x="801" y="64"/>
                  </a:lnTo>
                  <a:lnTo>
                    <a:pt x="797" y="58"/>
                  </a:lnTo>
                  <a:lnTo>
                    <a:pt x="789" y="56"/>
                  </a:lnTo>
                  <a:lnTo>
                    <a:pt x="787" y="50"/>
                  </a:lnTo>
                  <a:lnTo>
                    <a:pt x="789" y="48"/>
                  </a:lnTo>
                  <a:lnTo>
                    <a:pt x="795" y="46"/>
                  </a:lnTo>
                  <a:lnTo>
                    <a:pt x="795" y="42"/>
                  </a:lnTo>
                  <a:lnTo>
                    <a:pt x="795" y="38"/>
                  </a:lnTo>
                  <a:lnTo>
                    <a:pt x="791" y="36"/>
                  </a:lnTo>
                  <a:lnTo>
                    <a:pt x="787" y="34"/>
                  </a:lnTo>
                  <a:lnTo>
                    <a:pt x="787" y="34"/>
                  </a:lnTo>
                  <a:lnTo>
                    <a:pt x="787" y="30"/>
                  </a:lnTo>
                  <a:lnTo>
                    <a:pt x="785" y="26"/>
                  </a:lnTo>
                  <a:lnTo>
                    <a:pt x="785" y="20"/>
                  </a:lnTo>
                  <a:lnTo>
                    <a:pt x="787" y="16"/>
                  </a:lnTo>
                  <a:lnTo>
                    <a:pt x="785" y="12"/>
                  </a:lnTo>
                  <a:lnTo>
                    <a:pt x="783" y="10"/>
                  </a:lnTo>
                  <a:lnTo>
                    <a:pt x="779" y="6"/>
                  </a:lnTo>
                  <a:lnTo>
                    <a:pt x="775" y="2"/>
                  </a:lnTo>
                  <a:lnTo>
                    <a:pt x="771" y="0"/>
                  </a:lnTo>
                  <a:lnTo>
                    <a:pt x="767" y="0"/>
                  </a:lnTo>
                  <a:lnTo>
                    <a:pt x="765" y="0"/>
                  </a:lnTo>
                  <a:lnTo>
                    <a:pt x="765" y="2"/>
                  </a:lnTo>
                  <a:lnTo>
                    <a:pt x="765" y="4"/>
                  </a:lnTo>
                  <a:lnTo>
                    <a:pt x="765" y="8"/>
                  </a:lnTo>
                  <a:lnTo>
                    <a:pt x="765" y="8"/>
                  </a:lnTo>
                  <a:lnTo>
                    <a:pt x="763" y="12"/>
                  </a:lnTo>
                  <a:lnTo>
                    <a:pt x="763" y="12"/>
                  </a:lnTo>
                  <a:lnTo>
                    <a:pt x="759" y="16"/>
                  </a:lnTo>
                  <a:lnTo>
                    <a:pt x="755" y="20"/>
                  </a:lnTo>
                  <a:lnTo>
                    <a:pt x="751" y="26"/>
                  </a:lnTo>
                  <a:lnTo>
                    <a:pt x="751" y="34"/>
                  </a:lnTo>
                  <a:lnTo>
                    <a:pt x="749" y="40"/>
                  </a:lnTo>
                  <a:lnTo>
                    <a:pt x="749" y="46"/>
                  </a:lnTo>
                  <a:lnTo>
                    <a:pt x="753" y="50"/>
                  </a:lnTo>
                  <a:lnTo>
                    <a:pt x="759" y="54"/>
                  </a:lnTo>
                  <a:lnTo>
                    <a:pt x="765" y="56"/>
                  </a:lnTo>
                  <a:lnTo>
                    <a:pt x="769" y="62"/>
                  </a:lnTo>
                  <a:lnTo>
                    <a:pt x="777" y="68"/>
                  </a:lnTo>
                  <a:lnTo>
                    <a:pt x="777" y="74"/>
                  </a:lnTo>
                  <a:lnTo>
                    <a:pt x="777" y="82"/>
                  </a:lnTo>
                  <a:lnTo>
                    <a:pt x="775" y="90"/>
                  </a:lnTo>
                  <a:lnTo>
                    <a:pt x="771" y="98"/>
                  </a:lnTo>
                  <a:lnTo>
                    <a:pt x="769" y="106"/>
                  </a:lnTo>
                  <a:lnTo>
                    <a:pt x="765" y="114"/>
                  </a:lnTo>
                  <a:lnTo>
                    <a:pt x="765" y="114"/>
                  </a:lnTo>
                  <a:lnTo>
                    <a:pt x="763" y="116"/>
                  </a:lnTo>
                  <a:lnTo>
                    <a:pt x="761" y="120"/>
                  </a:lnTo>
                  <a:lnTo>
                    <a:pt x="761" y="120"/>
                  </a:lnTo>
                  <a:lnTo>
                    <a:pt x="753" y="120"/>
                  </a:lnTo>
                  <a:lnTo>
                    <a:pt x="747" y="116"/>
                  </a:lnTo>
                  <a:lnTo>
                    <a:pt x="745" y="114"/>
                  </a:lnTo>
                  <a:lnTo>
                    <a:pt x="741" y="110"/>
                  </a:lnTo>
                  <a:lnTo>
                    <a:pt x="741" y="108"/>
                  </a:lnTo>
                  <a:lnTo>
                    <a:pt x="741" y="102"/>
                  </a:lnTo>
                  <a:lnTo>
                    <a:pt x="743" y="98"/>
                  </a:lnTo>
                  <a:lnTo>
                    <a:pt x="743" y="96"/>
                  </a:lnTo>
                  <a:lnTo>
                    <a:pt x="741" y="94"/>
                  </a:lnTo>
                  <a:lnTo>
                    <a:pt x="739" y="90"/>
                  </a:lnTo>
                  <a:lnTo>
                    <a:pt x="735" y="90"/>
                  </a:lnTo>
                  <a:lnTo>
                    <a:pt x="731" y="90"/>
                  </a:lnTo>
                  <a:lnTo>
                    <a:pt x="731" y="92"/>
                  </a:lnTo>
                  <a:lnTo>
                    <a:pt x="731" y="94"/>
                  </a:lnTo>
                  <a:lnTo>
                    <a:pt x="731" y="94"/>
                  </a:lnTo>
                  <a:lnTo>
                    <a:pt x="733" y="96"/>
                  </a:lnTo>
                  <a:lnTo>
                    <a:pt x="735" y="98"/>
                  </a:lnTo>
                  <a:lnTo>
                    <a:pt x="735" y="100"/>
                  </a:lnTo>
                  <a:lnTo>
                    <a:pt x="735" y="102"/>
                  </a:lnTo>
                  <a:lnTo>
                    <a:pt x="731" y="104"/>
                  </a:lnTo>
                  <a:lnTo>
                    <a:pt x="729" y="104"/>
                  </a:lnTo>
                  <a:lnTo>
                    <a:pt x="725" y="104"/>
                  </a:lnTo>
                  <a:lnTo>
                    <a:pt x="719" y="104"/>
                  </a:lnTo>
                  <a:lnTo>
                    <a:pt x="717" y="106"/>
                  </a:lnTo>
                  <a:lnTo>
                    <a:pt x="717" y="106"/>
                  </a:lnTo>
                  <a:lnTo>
                    <a:pt x="713" y="108"/>
                  </a:lnTo>
                  <a:lnTo>
                    <a:pt x="713" y="108"/>
                  </a:lnTo>
                  <a:lnTo>
                    <a:pt x="707" y="108"/>
                  </a:lnTo>
                  <a:lnTo>
                    <a:pt x="675" y="106"/>
                  </a:lnTo>
                  <a:lnTo>
                    <a:pt x="663" y="102"/>
                  </a:lnTo>
                  <a:lnTo>
                    <a:pt x="659" y="100"/>
                  </a:lnTo>
                  <a:lnTo>
                    <a:pt x="657" y="96"/>
                  </a:lnTo>
                  <a:lnTo>
                    <a:pt x="653" y="94"/>
                  </a:lnTo>
                  <a:lnTo>
                    <a:pt x="649" y="92"/>
                  </a:lnTo>
                  <a:lnTo>
                    <a:pt x="645" y="94"/>
                  </a:lnTo>
                  <a:lnTo>
                    <a:pt x="641" y="98"/>
                  </a:lnTo>
                  <a:lnTo>
                    <a:pt x="635" y="102"/>
                  </a:lnTo>
                  <a:lnTo>
                    <a:pt x="631" y="108"/>
                  </a:lnTo>
                  <a:lnTo>
                    <a:pt x="631" y="112"/>
                  </a:lnTo>
                  <a:lnTo>
                    <a:pt x="633" y="114"/>
                  </a:lnTo>
                  <a:lnTo>
                    <a:pt x="635" y="118"/>
                  </a:lnTo>
                  <a:lnTo>
                    <a:pt x="639" y="120"/>
                  </a:lnTo>
                  <a:lnTo>
                    <a:pt x="639" y="124"/>
                  </a:lnTo>
                  <a:lnTo>
                    <a:pt x="639" y="124"/>
                  </a:lnTo>
                  <a:lnTo>
                    <a:pt x="637" y="128"/>
                  </a:lnTo>
                  <a:lnTo>
                    <a:pt x="637" y="128"/>
                  </a:lnTo>
                  <a:lnTo>
                    <a:pt x="631" y="130"/>
                  </a:lnTo>
                  <a:lnTo>
                    <a:pt x="625" y="128"/>
                  </a:lnTo>
                  <a:lnTo>
                    <a:pt x="621" y="124"/>
                  </a:lnTo>
                  <a:lnTo>
                    <a:pt x="621" y="124"/>
                  </a:lnTo>
                  <a:lnTo>
                    <a:pt x="619" y="120"/>
                  </a:lnTo>
                  <a:lnTo>
                    <a:pt x="619" y="120"/>
                  </a:lnTo>
                  <a:lnTo>
                    <a:pt x="615" y="114"/>
                  </a:lnTo>
                  <a:lnTo>
                    <a:pt x="615" y="110"/>
                  </a:lnTo>
                  <a:lnTo>
                    <a:pt x="613" y="104"/>
                  </a:lnTo>
                  <a:lnTo>
                    <a:pt x="613" y="104"/>
                  </a:lnTo>
                  <a:lnTo>
                    <a:pt x="613" y="104"/>
                  </a:lnTo>
                  <a:lnTo>
                    <a:pt x="609" y="104"/>
                  </a:lnTo>
                  <a:lnTo>
                    <a:pt x="609" y="104"/>
                  </a:lnTo>
                  <a:lnTo>
                    <a:pt x="603" y="104"/>
                  </a:lnTo>
                  <a:lnTo>
                    <a:pt x="595" y="108"/>
                  </a:lnTo>
                  <a:lnTo>
                    <a:pt x="577" y="106"/>
                  </a:lnTo>
                  <a:lnTo>
                    <a:pt x="561" y="106"/>
                  </a:lnTo>
                  <a:lnTo>
                    <a:pt x="551" y="102"/>
                  </a:lnTo>
                  <a:lnTo>
                    <a:pt x="545" y="98"/>
                  </a:lnTo>
                  <a:lnTo>
                    <a:pt x="547" y="92"/>
                  </a:lnTo>
                  <a:lnTo>
                    <a:pt x="553" y="88"/>
                  </a:lnTo>
                  <a:lnTo>
                    <a:pt x="553" y="82"/>
                  </a:lnTo>
                  <a:lnTo>
                    <a:pt x="551" y="80"/>
                  </a:lnTo>
                  <a:lnTo>
                    <a:pt x="549" y="78"/>
                  </a:lnTo>
                  <a:lnTo>
                    <a:pt x="543" y="76"/>
                  </a:lnTo>
                  <a:lnTo>
                    <a:pt x="525" y="76"/>
                  </a:lnTo>
                  <a:lnTo>
                    <a:pt x="519" y="74"/>
                  </a:lnTo>
                  <a:lnTo>
                    <a:pt x="505" y="72"/>
                  </a:lnTo>
                  <a:lnTo>
                    <a:pt x="499" y="70"/>
                  </a:lnTo>
                  <a:lnTo>
                    <a:pt x="497" y="68"/>
                  </a:lnTo>
                  <a:lnTo>
                    <a:pt x="489" y="62"/>
                  </a:lnTo>
                  <a:lnTo>
                    <a:pt x="485" y="56"/>
                  </a:lnTo>
                  <a:lnTo>
                    <a:pt x="479" y="56"/>
                  </a:lnTo>
                  <a:lnTo>
                    <a:pt x="475" y="56"/>
                  </a:lnTo>
                  <a:lnTo>
                    <a:pt x="471" y="58"/>
                  </a:lnTo>
                  <a:lnTo>
                    <a:pt x="471" y="64"/>
                  </a:lnTo>
                  <a:lnTo>
                    <a:pt x="463" y="68"/>
                  </a:lnTo>
                  <a:lnTo>
                    <a:pt x="453" y="66"/>
                  </a:lnTo>
                  <a:lnTo>
                    <a:pt x="443" y="64"/>
                  </a:lnTo>
                  <a:lnTo>
                    <a:pt x="441" y="66"/>
                  </a:lnTo>
                  <a:lnTo>
                    <a:pt x="435" y="66"/>
                  </a:lnTo>
                  <a:lnTo>
                    <a:pt x="429" y="64"/>
                  </a:lnTo>
                  <a:lnTo>
                    <a:pt x="425" y="60"/>
                  </a:lnTo>
                  <a:lnTo>
                    <a:pt x="425" y="54"/>
                  </a:lnTo>
                  <a:lnTo>
                    <a:pt x="425" y="54"/>
                  </a:lnTo>
                  <a:lnTo>
                    <a:pt x="421" y="46"/>
                  </a:lnTo>
                  <a:lnTo>
                    <a:pt x="419" y="44"/>
                  </a:lnTo>
                  <a:lnTo>
                    <a:pt x="415" y="48"/>
                  </a:lnTo>
                  <a:lnTo>
                    <a:pt x="413" y="52"/>
                  </a:lnTo>
                  <a:lnTo>
                    <a:pt x="409" y="58"/>
                  </a:lnTo>
                  <a:lnTo>
                    <a:pt x="403" y="66"/>
                  </a:lnTo>
                  <a:lnTo>
                    <a:pt x="383" y="66"/>
                  </a:lnTo>
                  <a:lnTo>
                    <a:pt x="373" y="68"/>
                  </a:lnTo>
                  <a:lnTo>
                    <a:pt x="361" y="68"/>
                  </a:lnTo>
                  <a:lnTo>
                    <a:pt x="359" y="64"/>
                  </a:lnTo>
                  <a:lnTo>
                    <a:pt x="361" y="60"/>
                  </a:lnTo>
                  <a:lnTo>
                    <a:pt x="363" y="56"/>
                  </a:lnTo>
                  <a:lnTo>
                    <a:pt x="371" y="52"/>
                  </a:lnTo>
                  <a:lnTo>
                    <a:pt x="377" y="48"/>
                  </a:lnTo>
                  <a:lnTo>
                    <a:pt x="387" y="44"/>
                  </a:lnTo>
                  <a:lnTo>
                    <a:pt x="391" y="42"/>
                  </a:lnTo>
                  <a:lnTo>
                    <a:pt x="391" y="38"/>
                  </a:lnTo>
                  <a:lnTo>
                    <a:pt x="389" y="36"/>
                  </a:lnTo>
                  <a:lnTo>
                    <a:pt x="387" y="38"/>
                  </a:lnTo>
                  <a:lnTo>
                    <a:pt x="385" y="38"/>
                  </a:lnTo>
                  <a:lnTo>
                    <a:pt x="383" y="38"/>
                  </a:lnTo>
                  <a:lnTo>
                    <a:pt x="379" y="40"/>
                  </a:lnTo>
                  <a:lnTo>
                    <a:pt x="373" y="46"/>
                  </a:lnTo>
                  <a:lnTo>
                    <a:pt x="367" y="52"/>
                  </a:lnTo>
                  <a:lnTo>
                    <a:pt x="357" y="60"/>
                  </a:lnTo>
                  <a:lnTo>
                    <a:pt x="349" y="66"/>
                  </a:lnTo>
                  <a:lnTo>
                    <a:pt x="345" y="70"/>
                  </a:lnTo>
                  <a:lnTo>
                    <a:pt x="341" y="74"/>
                  </a:lnTo>
                  <a:lnTo>
                    <a:pt x="339" y="78"/>
                  </a:lnTo>
                  <a:lnTo>
                    <a:pt x="335" y="82"/>
                  </a:lnTo>
                  <a:lnTo>
                    <a:pt x="335" y="82"/>
                  </a:lnTo>
                  <a:lnTo>
                    <a:pt x="325" y="82"/>
                  </a:lnTo>
                  <a:lnTo>
                    <a:pt x="325" y="82"/>
                  </a:lnTo>
                  <a:lnTo>
                    <a:pt x="314" y="82"/>
                  </a:lnTo>
                  <a:lnTo>
                    <a:pt x="304" y="74"/>
                  </a:lnTo>
                  <a:lnTo>
                    <a:pt x="290" y="58"/>
                  </a:lnTo>
                  <a:lnTo>
                    <a:pt x="280" y="54"/>
                  </a:lnTo>
                  <a:lnTo>
                    <a:pt x="266" y="54"/>
                  </a:lnTo>
                  <a:lnTo>
                    <a:pt x="254" y="50"/>
                  </a:lnTo>
                  <a:lnTo>
                    <a:pt x="236" y="44"/>
                  </a:lnTo>
                  <a:lnTo>
                    <a:pt x="228" y="46"/>
                  </a:lnTo>
                  <a:lnTo>
                    <a:pt x="216" y="42"/>
                  </a:lnTo>
                  <a:lnTo>
                    <a:pt x="206" y="36"/>
                  </a:lnTo>
                  <a:lnTo>
                    <a:pt x="190" y="38"/>
                  </a:lnTo>
                  <a:lnTo>
                    <a:pt x="184" y="38"/>
                  </a:lnTo>
                  <a:lnTo>
                    <a:pt x="184" y="38"/>
                  </a:lnTo>
                  <a:lnTo>
                    <a:pt x="174" y="34"/>
                  </a:lnTo>
                  <a:lnTo>
                    <a:pt x="156" y="32"/>
                  </a:lnTo>
                  <a:lnTo>
                    <a:pt x="150" y="26"/>
                  </a:lnTo>
                  <a:lnTo>
                    <a:pt x="150" y="26"/>
                  </a:lnTo>
                  <a:lnTo>
                    <a:pt x="144" y="22"/>
                  </a:lnTo>
                  <a:lnTo>
                    <a:pt x="144" y="22"/>
                  </a:lnTo>
                  <a:lnTo>
                    <a:pt x="134" y="22"/>
                  </a:lnTo>
                  <a:lnTo>
                    <a:pt x="134" y="22"/>
                  </a:lnTo>
                  <a:lnTo>
                    <a:pt x="124" y="18"/>
                  </a:lnTo>
                  <a:lnTo>
                    <a:pt x="124" y="18"/>
                  </a:lnTo>
                  <a:lnTo>
                    <a:pt x="116" y="12"/>
                  </a:lnTo>
                  <a:lnTo>
                    <a:pt x="116" y="12"/>
                  </a:lnTo>
                  <a:lnTo>
                    <a:pt x="108" y="10"/>
                  </a:lnTo>
                  <a:lnTo>
                    <a:pt x="108" y="10"/>
                  </a:lnTo>
                  <a:lnTo>
                    <a:pt x="102" y="12"/>
                  </a:lnTo>
                  <a:lnTo>
                    <a:pt x="94" y="18"/>
                  </a:lnTo>
                  <a:lnTo>
                    <a:pt x="94" y="26"/>
                  </a:lnTo>
                  <a:lnTo>
                    <a:pt x="94" y="26"/>
                  </a:lnTo>
                  <a:lnTo>
                    <a:pt x="88" y="30"/>
                  </a:lnTo>
                  <a:lnTo>
                    <a:pt x="88" y="30"/>
                  </a:lnTo>
                  <a:lnTo>
                    <a:pt x="82" y="30"/>
                  </a:lnTo>
                  <a:lnTo>
                    <a:pt x="76" y="32"/>
                  </a:lnTo>
                  <a:lnTo>
                    <a:pt x="76" y="34"/>
                  </a:lnTo>
                  <a:lnTo>
                    <a:pt x="70" y="40"/>
                  </a:lnTo>
                  <a:lnTo>
                    <a:pt x="66" y="44"/>
                  </a:lnTo>
                  <a:lnTo>
                    <a:pt x="66" y="44"/>
                  </a:lnTo>
                  <a:lnTo>
                    <a:pt x="56" y="54"/>
                  </a:lnTo>
                  <a:lnTo>
                    <a:pt x="46" y="64"/>
                  </a:lnTo>
                  <a:lnTo>
                    <a:pt x="38" y="70"/>
                  </a:lnTo>
                  <a:lnTo>
                    <a:pt x="38" y="70"/>
                  </a:lnTo>
                  <a:lnTo>
                    <a:pt x="28" y="72"/>
                  </a:lnTo>
                  <a:lnTo>
                    <a:pt x="28" y="72"/>
                  </a:lnTo>
                  <a:lnTo>
                    <a:pt x="18" y="78"/>
                  </a:lnTo>
                  <a:lnTo>
                    <a:pt x="12" y="82"/>
                  </a:lnTo>
                  <a:lnTo>
                    <a:pt x="12" y="86"/>
                  </a:lnTo>
                  <a:lnTo>
                    <a:pt x="10" y="88"/>
                  </a:lnTo>
                  <a:lnTo>
                    <a:pt x="12" y="90"/>
                  </a:lnTo>
                  <a:lnTo>
                    <a:pt x="16" y="94"/>
                  </a:lnTo>
                  <a:lnTo>
                    <a:pt x="22" y="94"/>
                  </a:lnTo>
                  <a:lnTo>
                    <a:pt x="30" y="102"/>
                  </a:lnTo>
                  <a:lnTo>
                    <a:pt x="40" y="112"/>
                  </a:lnTo>
                  <a:lnTo>
                    <a:pt x="46" y="118"/>
                  </a:lnTo>
                  <a:lnTo>
                    <a:pt x="56" y="124"/>
                  </a:lnTo>
                  <a:lnTo>
                    <a:pt x="64" y="126"/>
                  </a:lnTo>
                  <a:lnTo>
                    <a:pt x="68" y="124"/>
                  </a:lnTo>
                  <a:lnTo>
                    <a:pt x="74" y="130"/>
                  </a:lnTo>
                  <a:lnTo>
                    <a:pt x="74" y="130"/>
                  </a:lnTo>
                  <a:lnTo>
                    <a:pt x="76" y="138"/>
                  </a:lnTo>
                  <a:lnTo>
                    <a:pt x="72" y="144"/>
                  </a:lnTo>
                  <a:lnTo>
                    <a:pt x="72" y="144"/>
                  </a:lnTo>
                  <a:lnTo>
                    <a:pt x="64" y="148"/>
                  </a:lnTo>
                  <a:lnTo>
                    <a:pt x="64" y="148"/>
                  </a:lnTo>
                  <a:lnTo>
                    <a:pt x="52" y="152"/>
                  </a:lnTo>
                  <a:lnTo>
                    <a:pt x="44" y="152"/>
                  </a:lnTo>
                  <a:lnTo>
                    <a:pt x="36" y="146"/>
                  </a:lnTo>
                  <a:lnTo>
                    <a:pt x="30" y="142"/>
                  </a:lnTo>
                  <a:lnTo>
                    <a:pt x="26" y="140"/>
                  </a:lnTo>
                  <a:lnTo>
                    <a:pt x="22" y="144"/>
                  </a:lnTo>
                  <a:lnTo>
                    <a:pt x="18" y="146"/>
                  </a:lnTo>
                  <a:lnTo>
                    <a:pt x="18" y="146"/>
                  </a:lnTo>
                  <a:lnTo>
                    <a:pt x="10" y="146"/>
                  </a:lnTo>
                  <a:lnTo>
                    <a:pt x="10" y="146"/>
                  </a:lnTo>
                  <a:lnTo>
                    <a:pt x="4" y="150"/>
                  </a:lnTo>
                  <a:lnTo>
                    <a:pt x="0" y="154"/>
                  </a:lnTo>
                  <a:lnTo>
                    <a:pt x="2" y="158"/>
                  </a:lnTo>
                  <a:lnTo>
                    <a:pt x="0" y="162"/>
                  </a:lnTo>
                  <a:lnTo>
                    <a:pt x="0" y="168"/>
                  </a:lnTo>
                  <a:lnTo>
                    <a:pt x="0" y="168"/>
                  </a:lnTo>
                  <a:lnTo>
                    <a:pt x="4" y="170"/>
                  </a:lnTo>
                  <a:lnTo>
                    <a:pt x="4" y="170"/>
                  </a:lnTo>
                  <a:lnTo>
                    <a:pt x="8" y="174"/>
                  </a:lnTo>
                  <a:lnTo>
                    <a:pt x="16" y="180"/>
                  </a:lnTo>
                  <a:lnTo>
                    <a:pt x="16" y="180"/>
                  </a:lnTo>
                  <a:lnTo>
                    <a:pt x="22" y="182"/>
                  </a:lnTo>
                  <a:lnTo>
                    <a:pt x="22" y="182"/>
                  </a:lnTo>
                  <a:lnTo>
                    <a:pt x="34" y="182"/>
                  </a:lnTo>
                  <a:lnTo>
                    <a:pt x="46" y="182"/>
                  </a:lnTo>
                  <a:lnTo>
                    <a:pt x="60" y="178"/>
                  </a:lnTo>
                  <a:lnTo>
                    <a:pt x="68" y="174"/>
                  </a:lnTo>
                  <a:lnTo>
                    <a:pt x="68" y="174"/>
                  </a:lnTo>
                  <a:lnTo>
                    <a:pt x="70" y="176"/>
                  </a:lnTo>
                  <a:lnTo>
                    <a:pt x="74" y="178"/>
                  </a:lnTo>
                  <a:lnTo>
                    <a:pt x="74" y="178"/>
                  </a:lnTo>
                  <a:lnTo>
                    <a:pt x="76" y="182"/>
                  </a:lnTo>
                  <a:lnTo>
                    <a:pt x="76" y="186"/>
                  </a:lnTo>
                  <a:lnTo>
                    <a:pt x="76" y="186"/>
                  </a:lnTo>
                  <a:lnTo>
                    <a:pt x="70" y="194"/>
                  </a:lnTo>
                  <a:lnTo>
                    <a:pt x="70" y="194"/>
                  </a:lnTo>
                  <a:lnTo>
                    <a:pt x="66" y="200"/>
                  </a:lnTo>
                  <a:lnTo>
                    <a:pt x="58" y="208"/>
                  </a:lnTo>
                  <a:lnTo>
                    <a:pt x="48" y="212"/>
                  </a:lnTo>
                  <a:lnTo>
                    <a:pt x="28" y="222"/>
                  </a:lnTo>
                  <a:lnTo>
                    <a:pt x="22" y="226"/>
                  </a:lnTo>
                  <a:lnTo>
                    <a:pt x="22" y="232"/>
                  </a:lnTo>
                  <a:lnTo>
                    <a:pt x="26" y="236"/>
                  </a:lnTo>
                  <a:lnTo>
                    <a:pt x="28" y="240"/>
                  </a:lnTo>
                  <a:lnTo>
                    <a:pt x="28" y="240"/>
                  </a:lnTo>
                  <a:lnTo>
                    <a:pt x="28" y="244"/>
                  </a:lnTo>
                  <a:lnTo>
                    <a:pt x="28" y="244"/>
                  </a:lnTo>
                  <a:lnTo>
                    <a:pt x="28" y="250"/>
                  </a:lnTo>
                  <a:lnTo>
                    <a:pt x="26" y="260"/>
                  </a:lnTo>
                  <a:lnTo>
                    <a:pt x="32" y="266"/>
                  </a:lnTo>
                  <a:lnTo>
                    <a:pt x="34" y="268"/>
                  </a:lnTo>
                  <a:lnTo>
                    <a:pt x="38" y="274"/>
                  </a:lnTo>
                  <a:lnTo>
                    <a:pt x="44" y="274"/>
                  </a:lnTo>
                  <a:lnTo>
                    <a:pt x="46" y="270"/>
                  </a:lnTo>
                  <a:lnTo>
                    <a:pt x="48" y="266"/>
                  </a:lnTo>
                  <a:lnTo>
                    <a:pt x="48" y="260"/>
                  </a:lnTo>
                  <a:lnTo>
                    <a:pt x="50" y="254"/>
                  </a:lnTo>
                  <a:lnTo>
                    <a:pt x="54" y="252"/>
                  </a:lnTo>
                  <a:lnTo>
                    <a:pt x="60" y="252"/>
                  </a:lnTo>
                  <a:lnTo>
                    <a:pt x="60" y="252"/>
                  </a:lnTo>
                  <a:lnTo>
                    <a:pt x="64" y="256"/>
                  </a:lnTo>
                  <a:lnTo>
                    <a:pt x="64" y="256"/>
                  </a:lnTo>
                  <a:lnTo>
                    <a:pt x="66" y="264"/>
                  </a:lnTo>
                  <a:lnTo>
                    <a:pt x="66" y="264"/>
                  </a:lnTo>
                  <a:lnTo>
                    <a:pt x="62" y="268"/>
                  </a:lnTo>
                  <a:lnTo>
                    <a:pt x="62" y="268"/>
                  </a:lnTo>
                  <a:lnTo>
                    <a:pt x="60" y="272"/>
                  </a:lnTo>
                  <a:lnTo>
                    <a:pt x="60" y="274"/>
                  </a:lnTo>
                  <a:lnTo>
                    <a:pt x="62" y="278"/>
                  </a:lnTo>
                  <a:lnTo>
                    <a:pt x="62" y="278"/>
                  </a:lnTo>
                  <a:lnTo>
                    <a:pt x="62" y="282"/>
                  </a:lnTo>
                  <a:lnTo>
                    <a:pt x="62" y="282"/>
                  </a:lnTo>
                  <a:lnTo>
                    <a:pt x="60" y="290"/>
                  </a:lnTo>
                  <a:lnTo>
                    <a:pt x="60" y="292"/>
                  </a:lnTo>
                  <a:lnTo>
                    <a:pt x="60" y="292"/>
                  </a:lnTo>
                  <a:lnTo>
                    <a:pt x="64" y="294"/>
                  </a:lnTo>
                  <a:lnTo>
                    <a:pt x="64" y="292"/>
                  </a:lnTo>
                  <a:lnTo>
                    <a:pt x="66" y="288"/>
                  </a:lnTo>
                  <a:lnTo>
                    <a:pt x="66" y="284"/>
                  </a:lnTo>
                  <a:lnTo>
                    <a:pt x="72" y="284"/>
                  </a:lnTo>
                  <a:lnTo>
                    <a:pt x="76" y="284"/>
                  </a:lnTo>
                  <a:lnTo>
                    <a:pt x="76" y="284"/>
                  </a:lnTo>
                  <a:lnTo>
                    <a:pt x="78" y="286"/>
                  </a:lnTo>
                  <a:lnTo>
                    <a:pt x="78" y="286"/>
                  </a:lnTo>
                  <a:lnTo>
                    <a:pt x="80" y="292"/>
                  </a:lnTo>
                  <a:lnTo>
                    <a:pt x="84" y="294"/>
                  </a:lnTo>
                  <a:lnTo>
                    <a:pt x="88" y="296"/>
                  </a:lnTo>
                  <a:lnTo>
                    <a:pt x="92" y="294"/>
                  </a:lnTo>
                  <a:lnTo>
                    <a:pt x="98" y="292"/>
                  </a:lnTo>
                  <a:lnTo>
                    <a:pt x="102" y="288"/>
                  </a:lnTo>
                  <a:lnTo>
                    <a:pt x="108" y="288"/>
                  </a:lnTo>
                  <a:lnTo>
                    <a:pt x="108" y="288"/>
                  </a:lnTo>
                  <a:lnTo>
                    <a:pt x="112" y="292"/>
                  </a:lnTo>
                  <a:lnTo>
                    <a:pt x="112" y="292"/>
                  </a:lnTo>
                  <a:lnTo>
                    <a:pt x="114" y="296"/>
                  </a:lnTo>
                  <a:lnTo>
                    <a:pt x="114" y="296"/>
                  </a:lnTo>
                  <a:lnTo>
                    <a:pt x="112" y="300"/>
                  </a:lnTo>
                  <a:lnTo>
                    <a:pt x="112" y="300"/>
                  </a:lnTo>
                  <a:lnTo>
                    <a:pt x="110" y="302"/>
                  </a:lnTo>
                  <a:lnTo>
                    <a:pt x="108" y="302"/>
                  </a:lnTo>
                  <a:lnTo>
                    <a:pt x="108" y="302"/>
                  </a:lnTo>
                  <a:lnTo>
                    <a:pt x="102" y="308"/>
                  </a:lnTo>
                  <a:lnTo>
                    <a:pt x="102" y="308"/>
                  </a:lnTo>
                  <a:lnTo>
                    <a:pt x="100" y="312"/>
                  </a:lnTo>
                  <a:lnTo>
                    <a:pt x="86" y="324"/>
                  </a:lnTo>
                  <a:lnTo>
                    <a:pt x="82" y="332"/>
                  </a:lnTo>
                  <a:lnTo>
                    <a:pt x="78" y="334"/>
                  </a:lnTo>
                  <a:lnTo>
                    <a:pt x="78" y="338"/>
                  </a:lnTo>
                  <a:lnTo>
                    <a:pt x="80" y="340"/>
                  </a:lnTo>
                  <a:lnTo>
                    <a:pt x="84" y="336"/>
                  </a:lnTo>
                  <a:lnTo>
                    <a:pt x="88" y="336"/>
                  </a:lnTo>
                  <a:lnTo>
                    <a:pt x="92" y="334"/>
                  </a:lnTo>
                  <a:lnTo>
                    <a:pt x="94" y="332"/>
                  </a:lnTo>
                  <a:lnTo>
                    <a:pt x="102" y="328"/>
                  </a:lnTo>
                  <a:lnTo>
                    <a:pt x="108" y="322"/>
                  </a:lnTo>
                  <a:lnTo>
                    <a:pt x="112" y="316"/>
                  </a:lnTo>
                  <a:lnTo>
                    <a:pt x="118" y="308"/>
                  </a:lnTo>
                  <a:lnTo>
                    <a:pt x="124" y="304"/>
                  </a:lnTo>
                  <a:lnTo>
                    <a:pt x="128" y="302"/>
                  </a:lnTo>
                  <a:lnTo>
                    <a:pt x="132" y="298"/>
                  </a:lnTo>
                  <a:lnTo>
                    <a:pt x="136" y="292"/>
                  </a:lnTo>
                  <a:lnTo>
                    <a:pt x="138" y="290"/>
                  </a:lnTo>
                  <a:lnTo>
                    <a:pt x="142" y="290"/>
                  </a:lnTo>
                  <a:lnTo>
                    <a:pt x="142" y="286"/>
                  </a:lnTo>
                  <a:lnTo>
                    <a:pt x="142" y="284"/>
                  </a:lnTo>
                  <a:lnTo>
                    <a:pt x="140" y="282"/>
                  </a:lnTo>
                  <a:lnTo>
                    <a:pt x="140" y="276"/>
                  </a:lnTo>
                  <a:lnTo>
                    <a:pt x="142" y="274"/>
                  </a:lnTo>
                  <a:lnTo>
                    <a:pt x="146" y="272"/>
                  </a:lnTo>
                  <a:lnTo>
                    <a:pt x="150" y="270"/>
                  </a:lnTo>
                  <a:lnTo>
                    <a:pt x="154" y="268"/>
                  </a:lnTo>
                  <a:lnTo>
                    <a:pt x="160" y="264"/>
                  </a:lnTo>
                  <a:lnTo>
                    <a:pt x="162" y="256"/>
                  </a:lnTo>
                  <a:lnTo>
                    <a:pt x="166" y="250"/>
                  </a:lnTo>
                  <a:lnTo>
                    <a:pt x="172" y="246"/>
                  </a:lnTo>
                  <a:lnTo>
                    <a:pt x="176" y="240"/>
                  </a:lnTo>
                  <a:lnTo>
                    <a:pt x="182" y="240"/>
                  </a:lnTo>
                  <a:lnTo>
                    <a:pt x="186" y="244"/>
                  </a:lnTo>
                  <a:lnTo>
                    <a:pt x="188" y="250"/>
                  </a:lnTo>
                  <a:lnTo>
                    <a:pt x="190" y="254"/>
                  </a:lnTo>
                  <a:lnTo>
                    <a:pt x="190" y="254"/>
                  </a:lnTo>
                  <a:lnTo>
                    <a:pt x="190" y="256"/>
                  </a:lnTo>
                  <a:lnTo>
                    <a:pt x="190" y="258"/>
                  </a:lnTo>
                  <a:lnTo>
                    <a:pt x="190" y="258"/>
                  </a:lnTo>
                  <a:lnTo>
                    <a:pt x="182" y="262"/>
                  </a:lnTo>
                  <a:lnTo>
                    <a:pt x="182" y="262"/>
                  </a:lnTo>
                  <a:lnTo>
                    <a:pt x="178" y="260"/>
                  </a:lnTo>
                  <a:lnTo>
                    <a:pt x="172" y="260"/>
                  </a:lnTo>
                  <a:lnTo>
                    <a:pt x="170" y="264"/>
                  </a:lnTo>
                  <a:lnTo>
                    <a:pt x="168" y="272"/>
                  </a:lnTo>
                  <a:lnTo>
                    <a:pt x="166" y="272"/>
                  </a:lnTo>
                  <a:lnTo>
                    <a:pt x="166" y="278"/>
                  </a:lnTo>
                  <a:lnTo>
                    <a:pt x="170" y="280"/>
                  </a:lnTo>
                  <a:lnTo>
                    <a:pt x="174" y="280"/>
                  </a:lnTo>
                  <a:lnTo>
                    <a:pt x="174" y="280"/>
                  </a:lnTo>
                  <a:lnTo>
                    <a:pt x="180" y="280"/>
                  </a:lnTo>
                  <a:lnTo>
                    <a:pt x="180" y="280"/>
                  </a:lnTo>
                  <a:lnTo>
                    <a:pt x="186" y="274"/>
                  </a:lnTo>
                  <a:lnTo>
                    <a:pt x="188" y="270"/>
                  </a:lnTo>
                  <a:lnTo>
                    <a:pt x="194" y="268"/>
                  </a:lnTo>
                  <a:lnTo>
                    <a:pt x="200" y="266"/>
                  </a:lnTo>
                  <a:lnTo>
                    <a:pt x="200" y="262"/>
                  </a:lnTo>
                  <a:lnTo>
                    <a:pt x="200" y="262"/>
                  </a:lnTo>
                  <a:lnTo>
                    <a:pt x="198" y="258"/>
                  </a:lnTo>
                  <a:lnTo>
                    <a:pt x="198" y="258"/>
                  </a:lnTo>
                  <a:lnTo>
                    <a:pt x="198" y="254"/>
                  </a:lnTo>
                  <a:lnTo>
                    <a:pt x="198" y="254"/>
                  </a:lnTo>
                  <a:lnTo>
                    <a:pt x="200" y="252"/>
                  </a:lnTo>
                  <a:lnTo>
                    <a:pt x="200" y="252"/>
                  </a:lnTo>
                  <a:lnTo>
                    <a:pt x="204" y="248"/>
                  </a:lnTo>
                  <a:lnTo>
                    <a:pt x="204" y="248"/>
                  </a:lnTo>
                  <a:lnTo>
                    <a:pt x="208" y="246"/>
                  </a:lnTo>
                  <a:lnTo>
                    <a:pt x="208" y="246"/>
                  </a:lnTo>
                  <a:lnTo>
                    <a:pt x="210" y="246"/>
                  </a:lnTo>
                  <a:lnTo>
                    <a:pt x="210" y="246"/>
                  </a:lnTo>
                  <a:lnTo>
                    <a:pt x="216" y="250"/>
                  </a:lnTo>
                  <a:lnTo>
                    <a:pt x="216" y="250"/>
                  </a:lnTo>
                  <a:lnTo>
                    <a:pt x="218" y="250"/>
                  </a:lnTo>
                  <a:lnTo>
                    <a:pt x="220" y="252"/>
                  </a:lnTo>
                  <a:lnTo>
                    <a:pt x="220" y="252"/>
                  </a:lnTo>
                  <a:lnTo>
                    <a:pt x="222" y="258"/>
                  </a:lnTo>
                  <a:lnTo>
                    <a:pt x="222" y="258"/>
                  </a:lnTo>
                  <a:lnTo>
                    <a:pt x="226" y="260"/>
                  </a:lnTo>
                  <a:lnTo>
                    <a:pt x="232" y="262"/>
                  </a:lnTo>
                  <a:lnTo>
                    <a:pt x="232" y="262"/>
                  </a:lnTo>
                  <a:lnTo>
                    <a:pt x="236" y="264"/>
                  </a:lnTo>
                  <a:lnTo>
                    <a:pt x="236" y="264"/>
                  </a:lnTo>
                  <a:lnTo>
                    <a:pt x="248" y="274"/>
                  </a:lnTo>
                  <a:lnTo>
                    <a:pt x="248" y="274"/>
                  </a:lnTo>
                  <a:lnTo>
                    <a:pt x="256" y="276"/>
                  </a:lnTo>
                  <a:lnTo>
                    <a:pt x="256" y="276"/>
                  </a:lnTo>
                  <a:lnTo>
                    <a:pt x="264" y="272"/>
                  </a:lnTo>
                  <a:lnTo>
                    <a:pt x="264" y="272"/>
                  </a:lnTo>
                  <a:lnTo>
                    <a:pt x="268" y="272"/>
                  </a:lnTo>
                  <a:lnTo>
                    <a:pt x="274" y="270"/>
                  </a:lnTo>
                  <a:lnTo>
                    <a:pt x="274" y="270"/>
                  </a:lnTo>
                  <a:lnTo>
                    <a:pt x="282" y="274"/>
                  </a:lnTo>
                  <a:lnTo>
                    <a:pt x="282" y="274"/>
                  </a:lnTo>
                  <a:lnTo>
                    <a:pt x="286" y="274"/>
                  </a:lnTo>
                  <a:lnTo>
                    <a:pt x="292" y="272"/>
                  </a:lnTo>
                  <a:lnTo>
                    <a:pt x="292" y="272"/>
                  </a:lnTo>
                  <a:lnTo>
                    <a:pt x="296" y="272"/>
                  </a:lnTo>
                  <a:lnTo>
                    <a:pt x="298" y="272"/>
                  </a:lnTo>
                  <a:lnTo>
                    <a:pt x="298" y="272"/>
                  </a:lnTo>
                  <a:lnTo>
                    <a:pt x="302" y="278"/>
                  </a:lnTo>
                  <a:lnTo>
                    <a:pt x="302" y="278"/>
                  </a:lnTo>
                  <a:lnTo>
                    <a:pt x="302" y="280"/>
                  </a:lnTo>
                  <a:lnTo>
                    <a:pt x="302" y="284"/>
                  </a:lnTo>
                  <a:lnTo>
                    <a:pt x="302" y="284"/>
                  </a:lnTo>
                  <a:lnTo>
                    <a:pt x="304" y="284"/>
                  </a:lnTo>
                  <a:lnTo>
                    <a:pt x="304" y="282"/>
                  </a:lnTo>
                  <a:lnTo>
                    <a:pt x="308" y="286"/>
                  </a:lnTo>
                  <a:lnTo>
                    <a:pt x="312" y="290"/>
                  </a:lnTo>
                  <a:lnTo>
                    <a:pt x="315" y="292"/>
                  </a:lnTo>
                  <a:lnTo>
                    <a:pt x="319" y="296"/>
                  </a:lnTo>
                  <a:lnTo>
                    <a:pt x="325" y="294"/>
                  </a:lnTo>
                  <a:lnTo>
                    <a:pt x="327" y="290"/>
                  </a:lnTo>
                  <a:lnTo>
                    <a:pt x="329" y="286"/>
                  </a:lnTo>
                  <a:lnTo>
                    <a:pt x="337" y="286"/>
                  </a:lnTo>
                  <a:lnTo>
                    <a:pt x="337" y="286"/>
                  </a:lnTo>
                  <a:lnTo>
                    <a:pt x="339" y="290"/>
                  </a:lnTo>
                  <a:lnTo>
                    <a:pt x="339" y="290"/>
                  </a:lnTo>
                  <a:lnTo>
                    <a:pt x="339" y="294"/>
                  </a:lnTo>
                  <a:lnTo>
                    <a:pt x="339" y="294"/>
                  </a:lnTo>
                  <a:lnTo>
                    <a:pt x="339" y="302"/>
                  </a:lnTo>
                  <a:lnTo>
                    <a:pt x="339" y="302"/>
                  </a:lnTo>
                  <a:lnTo>
                    <a:pt x="341" y="308"/>
                  </a:lnTo>
                  <a:lnTo>
                    <a:pt x="343" y="308"/>
                  </a:lnTo>
                  <a:lnTo>
                    <a:pt x="349" y="312"/>
                  </a:lnTo>
                  <a:lnTo>
                    <a:pt x="349" y="312"/>
                  </a:lnTo>
                  <a:lnTo>
                    <a:pt x="351" y="316"/>
                  </a:lnTo>
                  <a:lnTo>
                    <a:pt x="351" y="316"/>
                  </a:lnTo>
                  <a:lnTo>
                    <a:pt x="355" y="320"/>
                  </a:lnTo>
                  <a:lnTo>
                    <a:pt x="355" y="320"/>
                  </a:lnTo>
                  <a:lnTo>
                    <a:pt x="357" y="320"/>
                  </a:lnTo>
                  <a:lnTo>
                    <a:pt x="357" y="320"/>
                  </a:lnTo>
                  <a:lnTo>
                    <a:pt x="363" y="322"/>
                  </a:lnTo>
                  <a:lnTo>
                    <a:pt x="365" y="326"/>
                  </a:lnTo>
                  <a:lnTo>
                    <a:pt x="367" y="330"/>
                  </a:lnTo>
                  <a:lnTo>
                    <a:pt x="373" y="334"/>
                  </a:lnTo>
                  <a:lnTo>
                    <a:pt x="373" y="334"/>
                  </a:lnTo>
                  <a:lnTo>
                    <a:pt x="377" y="340"/>
                  </a:lnTo>
                  <a:lnTo>
                    <a:pt x="379" y="348"/>
                  </a:lnTo>
                  <a:lnTo>
                    <a:pt x="387" y="356"/>
                  </a:lnTo>
                  <a:lnTo>
                    <a:pt x="387" y="356"/>
                  </a:lnTo>
                  <a:lnTo>
                    <a:pt x="393" y="362"/>
                  </a:lnTo>
                  <a:lnTo>
                    <a:pt x="395" y="368"/>
                  </a:lnTo>
                  <a:lnTo>
                    <a:pt x="395" y="368"/>
                  </a:lnTo>
                  <a:lnTo>
                    <a:pt x="395" y="374"/>
                  </a:lnTo>
                  <a:lnTo>
                    <a:pt x="395" y="374"/>
                  </a:lnTo>
                  <a:lnTo>
                    <a:pt x="401" y="378"/>
                  </a:lnTo>
                  <a:lnTo>
                    <a:pt x="401" y="378"/>
                  </a:lnTo>
                  <a:lnTo>
                    <a:pt x="405" y="384"/>
                  </a:lnTo>
                  <a:lnTo>
                    <a:pt x="407" y="388"/>
                  </a:lnTo>
                  <a:lnTo>
                    <a:pt x="407" y="388"/>
                  </a:lnTo>
                  <a:lnTo>
                    <a:pt x="403" y="394"/>
                  </a:lnTo>
                  <a:lnTo>
                    <a:pt x="403" y="394"/>
                  </a:lnTo>
                  <a:lnTo>
                    <a:pt x="407" y="398"/>
                  </a:lnTo>
                  <a:lnTo>
                    <a:pt x="411" y="400"/>
                  </a:lnTo>
                  <a:lnTo>
                    <a:pt x="415" y="402"/>
                  </a:lnTo>
                  <a:lnTo>
                    <a:pt x="415" y="402"/>
                  </a:lnTo>
                  <a:lnTo>
                    <a:pt x="415" y="406"/>
                  </a:lnTo>
                  <a:lnTo>
                    <a:pt x="415" y="406"/>
                  </a:lnTo>
                  <a:lnTo>
                    <a:pt x="417" y="410"/>
                  </a:lnTo>
                  <a:lnTo>
                    <a:pt x="421" y="412"/>
                  </a:lnTo>
                  <a:lnTo>
                    <a:pt x="425" y="414"/>
                  </a:lnTo>
                  <a:lnTo>
                    <a:pt x="425" y="414"/>
                  </a:lnTo>
                  <a:lnTo>
                    <a:pt x="433" y="418"/>
                  </a:lnTo>
                  <a:lnTo>
                    <a:pt x="433" y="418"/>
                  </a:lnTo>
                  <a:lnTo>
                    <a:pt x="441" y="426"/>
                  </a:lnTo>
                  <a:lnTo>
                    <a:pt x="441" y="426"/>
                  </a:lnTo>
                  <a:lnTo>
                    <a:pt x="451" y="434"/>
                  </a:lnTo>
                  <a:lnTo>
                    <a:pt x="451" y="434"/>
                  </a:lnTo>
                  <a:lnTo>
                    <a:pt x="461" y="440"/>
                  </a:lnTo>
                  <a:lnTo>
                    <a:pt x="461" y="446"/>
                  </a:lnTo>
                  <a:lnTo>
                    <a:pt x="459" y="450"/>
                  </a:lnTo>
                  <a:lnTo>
                    <a:pt x="461" y="452"/>
                  </a:lnTo>
                  <a:lnTo>
                    <a:pt x="463" y="454"/>
                  </a:lnTo>
                  <a:lnTo>
                    <a:pt x="471" y="454"/>
                  </a:lnTo>
                  <a:lnTo>
                    <a:pt x="471" y="454"/>
                  </a:lnTo>
                  <a:lnTo>
                    <a:pt x="479" y="462"/>
                  </a:lnTo>
                  <a:lnTo>
                    <a:pt x="479" y="462"/>
                  </a:lnTo>
                  <a:lnTo>
                    <a:pt x="481" y="466"/>
                  </a:lnTo>
                  <a:lnTo>
                    <a:pt x="481" y="470"/>
                  </a:lnTo>
                  <a:lnTo>
                    <a:pt x="481" y="470"/>
                  </a:lnTo>
                  <a:lnTo>
                    <a:pt x="479" y="478"/>
                  </a:lnTo>
                  <a:lnTo>
                    <a:pt x="479" y="478"/>
                  </a:lnTo>
                  <a:lnTo>
                    <a:pt x="469" y="480"/>
                  </a:lnTo>
                  <a:lnTo>
                    <a:pt x="469" y="480"/>
                  </a:lnTo>
                  <a:lnTo>
                    <a:pt x="459" y="474"/>
                  </a:lnTo>
                  <a:lnTo>
                    <a:pt x="457" y="472"/>
                  </a:lnTo>
                  <a:lnTo>
                    <a:pt x="453" y="470"/>
                  </a:lnTo>
                  <a:lnTo>
                    <a:pt x="451" y="472"/>
                  </a:lnTo>
                  <a:lnTo>
                    <a:pt x="451" y="474"/>
                  </a:lnTo>
                  <a:lnTo>
                    <a:pt x="451" y="478"/>
                  </a:lnTo>
                  <a:lnTo>
                    <a:pt x="455" y="482"/>
                  </a:lnTo>
                  <a:lnTo>
                    <a:pt x="455" y="482"/>
                  </a:lnTo>
                  <a:lnTo>
                    <a:pt x="457" y="490"/>
                  </a:lnTo>
                  <a:lnTo>
                    <a:pt x="457" y="490"/>
                  </a:lnTo>
                  <a:lnTo>
                    <a:pt x="459" y="492"/>
                  </a:lnTo>
                  <a:lnTo>
                    <a:pt x="463" y="504"/>
                  </a:lnTo>
                  <a:lnTo>
                    <a:pt x="467" y="512"/>
                  </a:lnTo>
                  <a:lnTo>
                    <a:pt x="465" y="520"/>
                  </a:lnTo>
                  <a:lnTo>
                    <a:pt x="459" y="522"/>
                  </a:lnTo>
                  <a:lnTo>
                    <a:pt x="455" y="526"/>
                  </a:lnTo>
                  <a:lnTo>
                    <a:pt x="457" y="530"/>
                  </a:lnTo>
                  <a:lnTo>
                    <a:pt x="459" y="536"/>
                  </a:lnTo>
                  <a:lnTo>
                    <a:pt x="459" y="536"/>
                  </a:lnTo>
                  <a:lnTo>
                    <a:pt x="459" y="538"/>
                  </a:lnTo>
                  <a:lnTo>
                    <a:pt x="455" y="542"/>
                  </a:lnTo>
                  <a:lnTo>
                    <a:pt x="455" y="542"/>
                  </a:lnTo>
                  <a:lnTo>
                    <a:pt x="451" y="544"/>
                  </a:lnTo>
                  <a:lnTo>
                    <a:pt x="451" y="550"/>
                  </a:lnTo>
                  <a:lnTo>
                    <a:pt x="455" y="556"/>
                  </a:lnTo>
                  <a:lnTo>
                    <a:pt x="457" y="558"/>
                  </a:lnTo>
                  <a:lnTo>
                    <a:pt x="463" y="567"/>
                  </a:lnTo>
                  <a:lnTo>
                    <a:pt x="463" y="575"/>
                  </a:lnTo>
                  <a:lnTo>
                    <a:pt x="469" y="585"/>
                  </a:lnTo>
                  <a:lnTo>
                    <a:pt x="469" y="593"/>
                  </a:lnTo>
                  <a:lnTo>
                    <a:pt x="471" y="597"/>
                  </a:lnTo>
                  <a:lnTo>
                    <a:pt x="475" y="599"/>
                  </a:lnTo>
                  <a:lnTo>
                    <a:pt x="479" y="603"/>
                  </a:lnTo>
                  <a:lnTo>
                    <a:pt x="485" y="605"/>
                  </a:lnTo>
                  <a:lnTo>
                    <a:pt x="485" y="611"/>
                  </a:lnTo>
                  <a:lnTo>
                    <a:pt x="489" y="617"/>
                  </a:lnTo>
                  <a:lnTo>
                    <a:pt x="493" y="625"/>
                  </a:lnTo>
                  <a:lnTo>
                    <a:pt x="493" y="625"/>
                  </a:lnTo>
                  <a:lnTo>
                    <a:pt x="499" y="627"/>
                  </a:lnTo>
                  <a:lnTo>
                    <a:pt x="505" y="631"/>
                  </a:lnTo>
                  <a:lnTo>
                    <a:pt x="507" y="635"/>
                  </a:lnTo>
                  <a:lnTo>
                    <a:pt x="515" y="641"/>
                  </a:lnTo>
                  <a:lnTo>
                    <a:pt x="523" y="645"/>
                  </a:lnTo>
                  <a:lnTo>
                    <a:pt x="529" y="655"/>
                  </a:lnTo>
                  <a:lnTo>
                    <a:pt x="529" y="655"/>
                  </a:lnTo>
                  <a:lnTo>
                    <a:pt x="531" y="661"/>
                  </a:lnTo>
                  <a:lnTo>
                    <a:pt x="539" y="665"/>
                  </a:lnTo>
                  <a:lnTo>
                    <a:pt x="539" y="671"/>
                  </a:lnTo>
                  <a:lnTo>
                    <a:pt x="543" y="675"/>
                  </a:lnTo>
                  <a:lnTo>
                    <a:pt x="547" y="681"/>
                  </a:lnTo>
                  <a:lnTo>
                    <a:pt x="549" y="685"/>
                  </a:lnTo>
                  <a:lnTo>
                    <a:pt x="555" y="693"/>
                  </a:lnTo>
                  <a:lnTo>
                    <a:pt x="559" y="697"/>
                  </a:lnTo>
                  <a:lnTo>
                    <a:pt x="561" y="705"/>
                  </a:lnTo>
                  <a:lnTo>
                    <a:pt x="561" y="705"/>
                  </a:lnTo>
                  <a:lnTo>
                    <a:pt x="559" y="709"/>
                  </a:lnTo>
                  <a:lnTo>
                    <a:pt x="559" y="709"/>
                  </a:lnTo>
                  <a:lnTo>
                    <a:pt x="559" y="715"/>
                  </a:lnTo>
                  <a:lnTo>
                    <a:pt x="565" y="719"/>
                  </a:lnTo>
                  <a:lnTo>
                    <a:pt x="571" y="725"/>
                  </a:lnTo>
                  <a:lnTo>
                    <a:pt x="571" y="725"/>
                  </a:lnTo>
                  <a:lnTo>
                    <a:pt x="579" y="731"/>
                  </a:lnTo>
                  <a:lnTo>
                    <a:pt x="579" y="731"/>
                  </a:lnTo>
                  <a:lnTo>
                    <a:pt x="591" y="741"/>
                  </a:lnTo>
                  <a:lnTo>
                    <a:pt x="591" y="741"/>
                  </a:lnTo>
                  <a:lnTo>
                    <a:pt x="597" y="751"/>
                  </a:lnTo>
                  <a:lnTo>
                    <a:pt x="597" y="751"/>
                  </a:lnTo>
                  <a:lnTo>
                    <a:pt x="601" y="759"/>
                  </a:lnTo>
                  <a:lnTo>
                    <a:pt x="601" y="759"/>
                  </a:lnTo>
                  <a:lnTo>
                    <a:pt x="605" y="765"/>
                  </a:lnTo>
                  <a:lnTo>
                    <a:pt x="609" y="765"/>
                  </a:lnTo>
                  <a:lnTo>
                    <a:pt x="609" y="765"/>
                  </a:lnTo>
                  <a:lnTo>
                    <a:pt x="611" y="767"/>
                  </a:lnTo>
                  <a:lnTo>
                    <a:pt x="615" y="765"/>
                  </a:lnTo>
                  <a:lnTo>
                    <a:pt x="615" y="761"/>
                  </a:lnTo>
                  <a:lnTo>
                    <a:pt x="611" y="759"/>
                  </a:lnTo>
                  <a:lnTo>
                    <a:pt x="607" y="757"/>
                  </a:lnTo>
                  <a:lnTo>
                    <a:pt x="605" y="753"/>
                  </a:lnTo>
                  <a:lnTo>
                    <a:pt x="599" y="751"/>
                  </a:lnTo>
                  <a:lnTo>
                    <a:pt x="599" y="751"/>
                  </a:lnTo>
                  <a:lnTo>
                    <a:pt x="597" y="747"/>
                  </a:lnTo>
                  <a:lnTo>
                    <a:pt x="597" y="747"/>
                  </a:lnTo>
                  <a:lnTo>
                    <a:pt x="593" y="741"/>
                  </a:lnTo>
                  <a:lnTo>
                    <a:pt x="591" y="737"/>
                  </a:lnTo>
                  <a:lnTo>
                    <a:pt x="587" y="735"/>
                  </a:lnTo>
                  <a:lnTo>
                    <a:pt x="587" y="727"/>
                  </a:lnTo>
                  <a:lnTo>
                    <a:pt x="585" y="725"/>
                  </a:lnTo>
                  <a:lnTo>
                    <a:pt x="579" y="721"/>
                  </a:lnTo>
                  <a:lnTo>
                    <a:pt x="579" y="717"/>
                  </a:lnTo>
                  <a:lnTo>
                    <a:pt x="575" y="711"/>
                  </a:lnTo>
                  <a:lnTo>
                    <a:pt x="571" y="709"/>
                  </a:lnTo>
                  <a:lnTo>
                    <a:pt x="569" y="707"/>
                  </a:lnTo>
                  <a:lnTo>
                    <a:pt x="569" y="701"/>
                  </a:lnTo>
                  <a:lnTo>
                    <a:pt x="567" y="697"/>
                  </a:lnTo>
                  <a:lnTo>
                    <a:pt x="565" y="693"/>
                  </a:lnTo>
                  <a:lnTo>
                    <a:pt x="559" y="689"/>
                  </a:lnTo>
                  <a:lnTo>
                    <a:pt x="559" y="685"/>
                  </a:lnTo>
                  <a:lnTo>
                    <a:pt x="557" y="681"/>
                  </a:lnTo>
                  <a:lnTo>
                    <a:pt x="555" y="675"/>
                  </a:lnTo>
                  <a:lnTo>
                    <a:pt x="555" y="669"/>
                  </a:lnTo>
                  <a:lnTo>
                    <a:pt x="555" y="669"/>
                  </a:lnTo>
                  <a:lnTo>
                    <a:pt x="557" y="665"/>
                  </a:lnTo>
                  <a:lnTo>
                    <a:pt x="557" y="665"/>
                  </a:lnTo>
                  <a:lnTo>
                    <a:pt x="561" y="663"/>
                  </a:lnTo>
                  <a:lnTo>
                    <a:pt x="565" y="663"/>
                  </a:lnTo>
                  <a:lnTo>
                    <a:pt x="571" y="663"/>
                  </a:lnTo>
                  <a:lnTo>
                    <a:pt x="571" y="667"/>
                  </a:lnTo>
                  <a:lnTo>
                    <a:pt x="575" y="671"/>
                  </a:lnTo>
                  <a:lnTo>
                    <a:pt x="575" y="673"/>
                  </a:lnTo>
                  <a:lnTo>
                    <a:pt x="579" y="679"/>
                  </a:lnTo>
                  <a:lnTo>
                    <a:pt x="579" y="679"/>
                  </a:lnTo>
                  <a:lnTo>
                    <a:pt x="583" y="685"/>
                  </a:lnTo>
                  <a:lnTo>
                    <a:pt x="587" y="685"/>
                  </a:lnTo>
                  <a:lnTo>
                    <a:pt x="593" y="689"/>
                  </a:lnTo>
                  <a:lnTo>
                    <a:pt x="595" y="693"/>
                  </a:lnTo>
                  <a:lnTo>
                    <a:pt x="601" y="703"/>
                  </a:lnTo>
                  <a:lnTo>
                    <a:pt x="601" y="703"/>
                  </a:lnTo>
                  <a:lnTo>
                    <a:pt x="605" y="711"/>
                  </a:lnTo>
                  <a:lnTo>
                    <a:pt x="605" y="711"/>
                  </a:lnTo>
                  <a:lnTo>
                    <a:pt x="611" y="717"/>
                  </a:lnTo>
                  <a:lnTo>
                    <a:pt x="611" y="717"/>
                  </a:lnTo>
                  <a:lnTo>
                    <a:pt x="617" y="725"/>
                  </a:lnTo>
                  <a:lnTo>
                    <a:pt x="617" y="725"/>
                  </a:lnTo>
                  <a:lnTo>
                    <a:pt x="623" y="727"/>
                  </a:lnTo>
                  <a:lnTo>
                    <a:pt x="623" y="729"/>
                  </a:lnTo>
                  <a:lnTo>
                    <a:pt x="625" y="733"/>
                  </a:lnTo>
                  <a:lnTo>
                    <a:pt x="625" y="733"/>
                  </a:lnTo>
                  <a:lnTo>
                    <a:pt x="627" y="737"/>
                  </a:lnTo>
                  <a:lnTo>
                    <a:pt x="627" y="737"/>
                  </a:lnTo>
                  <a:lnTo>
                    <a:pt x="629" y="741"/>
                  </a:lnTo>
                  <a:lnTo>
                    <a:pt x="629" y="741"/>
                  </a:lnTo>
                  <a:lnTo>
                    <a:pt x="631" y="743"/>
                  </a:lnTo>
                  <a:lnTo>
                    <a:pt x="631" y="743"/>
                  </a:lnTo>
                  <a:lnTo>
                    <a:pt x="637" y="745"/>
                  </a:lnTo>
                  <a:lnTo>
                    <a:pt x="639" y="747"/>
                  </a:lnTo>
                  <a:lnTo>
                    <a:pt x="643" y="751"/>
                  </a:lnTo>
                  <a:lnTo>
                    <a:pt x="645" y="753"/>
                  </a:lnTo>
                  <a:lnTo>
                    <a:pt x="649" y="755"/>
                  </a:lnTo>
                  <a:lnTo>
                    <a:pt x="651" y="759"/>
                  </a:lnTo>
                  <a:lnTo>
                    <a:pt x="651" y="759"/>
                  </a:lnTo>
                  <a:lnTo>
                    <a:pt x="653" y="761"/>
                  </a:lnTo>
                  <a:lnTo>
                    <a:pt x="653" y="767"/>
                  </a:lnTo>
                  <a:lnTo>
                    <a:pt x="659" y="773"/>
                  </a:lnTo>
                  <a:lnTo>
                    <a:pt x="661" y="775"/>
                  </a:lnTo>
                  <a:lnTo>
                    <a:pt x="663" y="779"/>
                  </a:lnTo>
                  <a:lnTo>
                    <a:pt x="663" y="779"/>
                  </a:lnTo>
                  <a:lnTo>
                    <a:pt x="663" y="783"/>
                  </a:lnTo>
                  <a:lnTo>
                    <a:pt x="663" y="783"/>
                  </a:lnTo>
                  <a:lnTo>
                    <a:pt x="659" y="785"/>
                  </a:lnTo>
                  <a:lnTo>
                    <a:pt x="659" y="785"/>
                  </a:lnTo>
                  <a:lnTo>
                    <a:pt x="657" y="789"/>
                  </a:lnTo>
                  <a:lnTo>
                    <a:pt x="661" y="791"/>
                  </a:lnTo>
                  <a:lnTo>
                    <a:pt x="661" y="791"/>
                  </a:lnTo>
                  <a:lnTo>
                    <a:pt x="661" y="791"/>
                  </a:lnTo>
                  <a:lnTo>
                    <a:pt x="661" y="791"/>
                  </a:lnTo>
                  <a:lnTo>
                    <a:pt x="665" y="793"/>
                  </a:lnTo>
                  <a:lnTo>
                    <a:pt x="665" y="793"/>
                  </a:lnTo>
                  <a:lnTo>
                    <a:pt x="677" y="797"/>
                  </a:lnTo>
                  <a:lnTo>
                    <a:pt x="677" y="797"/>
                  </a:lnTo>
                  <a:lnTo>
                    <a:pt x="683" y="801"/>
                  </a:lnTo>
                  <a:lnTo>
                    <a:pt x="683" y="801"/>
                  </a:lnTo>
                  <a:lnTo>
                    <a:pt x="689" y="805"/>
                  </a:lnTo>
                  <a:lnTo>
                    <a:pt x="689" y="805"/>
                  </a:lnTo>
                  <a:lnTo>
                    <a:pt x="699" y="811"/>
                  </a:lnTo>
                  <a:lnTo>
                    <a:pt x="699" y="811"/>
                  </a:lnTo>
                  <a:lnTo>
                    <a:pt x="707" y="813"/>
                  </a:lnTo>
                  <a:lnTo>
                    <a:pt x="717" y="819"/>
                  </a:lnTo>
                  <a:lnTo>
                    <a:pt x="717" y="819"/>
                  </a:lnTo>
                  <a:lnTo>
                    <a:pt x="723" y="821"/>
                  </a:lnTo>
                  <a:lnTo>
                    <a:pt x="723" y="821"/>
                  </a:lnTo>
                  <a:lnTo>
                    <a:pt x="729" y="821"/>
                  </a:lnTo>
                  <a:lnTo>
                    <a:pt x="735" y="823"/>
                  </a:lnTo>
                  <a:lnTo>
                    <a:pt x="735" y="823"/>
                  </a:lnTo>
                  <a:lnTo>
                    <a:pt x="743" y="827"/>
                  </a:lnTo>
                  <a:lnTo>
                    <a:pt x="743" y="827"/>
                  </a:lnTo>
                  <a:lnTo>
                    <a:pt x="751" y="829"/>
                  </a:lnTo>
                  <a:lnTo>
                    <a:pt x="751" y="829"/>
                  </a:lnTo>
                  <a:lnTo>
                    <a:pt x="761" y="829"/>
                  </a:lnTo>
                  <a:lnTo>
                    <a:pt x="761" y="829"/>
                  </a:lnTo>
                  <a:lnTo>
                    <a:pt x="767" y="825"/>
                  </a:lnTo>
                  <a:lnTo>
                    <a:pt x="771" y="823"/>
                  </a:lnTo>
                  <a:lnTo>
                    <a:pt x="771" y="823"/>
                  </a:lnTo>
                  <a:lnTo>
                    <a:pt x="775" y="823"/>
                  </a:lnTo>
                  <a:lnTo>
                    <a:pt x="779" y="825"/>
                  </a:lnTo>
                  <a:lnTo>
                    <a:pt x="779" y="825"/>
                  </a:lnTo>
                  <a:lnTo>
                    <a:pt x="783" y="837"/>
                  </a:lnTo>
                  <a:lnTo>
                    <a:pt x="783" y="837"/>
                  </a:lnTo>
                  <a:lnTo>
                    <a:pt x="789" y="841"/>
                  </a:lnTo>
                  <a:lnTo>
                    <a:pt x="795" y="843"/>
                  </a:lnTo>
                  <a:lnTo>
                    <a:pt x="795" y="843"/>
                  </a:lnTo>
                  <a:lnTo>
                    <a:pt x="807" y="847"/>
                  </a:lnTo>
                  <a:lnTo>
                    <a:pt x="807" y="847"/>
                  </a:lnTo>
                  <a:lnTo>
                    <a:pt x="815" y="853"/>
                  </a:lnTo>
                  <a:lnTo>
                    <a:pt x="815" y="853"/>
                  </a:lnTo>
                  <a:lnTo>
                    <a:pt x="833" y="855"/>
                  </a:lnTo>
                  <a:lnTo>
                    <a:pt x="833" y="855"/>
                  </a:lnTo>
                  <a:lnTo>
                    <a:pt x="847" y="857"/>
                  </a:lnTo>
                  <a:lnTo>
                    <a:pt x="847" y="857"/>
                  </a:lnTo>
                  <a:lnTo>
                    <a:pt x="855" y="861"/>
                  </a:lnTo>
                  <a:lnTo>
                    <a:pt x="861" y="873"/>
                  </a:lnTo>
                  <a:lnTo>
                    <a:pt x="869" y="879"/>
                  </a:lnTo>
                  <a:lnTo>
                    <a:pt x="877" y="887"/>
                  </a:lnTo>
                  <a:lnTo>
                    <a:pt x="883" y="889"/>
                  </a:lnTo>
                  <a:lnTo>
                    <a:pt x="885" y="895"/>
                  </a:lnTo>
                  <a:lnTo>
                    <a:pt x="885" y="895"/>
                  </a:lnTo>
                  <a:lnTo>
                    <a:pt x="889" y="899"/>
                  </a:lnTo>
                  <a:lnTo>
                    <a:pt x="889" y="899"/>
                  </a:lnTo>
                  <a:lnTo>
                    <a:pt x="897" y="901"/>
                  </a:lnTo>
                  <a:lnTo>
                    <a:pt x="903" y="901"/>
                  </a:lnTo>
                  <a:lnTo>
                    <a:pt x="905" y="905"/>
                  </a:lnTo>
                  <a:lnTo>
                    <a:pt x="913" y="907"/>
                  </a:lnTo>
                  <a:lnTo>
                    <a:pt x="913" y="907"/>
                  </a:lnTo>
                  <a:lnTo>
                    <a:pt x="921" y="905"/>
                  </a:lnTo>
                  <a:lnTo>
                    <a:pt x="921" y="905"/>
                  </a:lnTo>
                  <a:lnTo>
                    <a:pt x="925" y="903"/>
                  </a:lnTo>
                  <a:lnTo>
                    <a:pt x="927" y="901"/>
                  </a:lnTo>
                  <a:lnTo>
                    <a:pt x="931" y="899"/>
                  </a:lnTo>
                  <a:lnTo>
                    <a:pt x="931" y="899"/>
                  </a:lnTo>
                  <a:lnTo>
                    <a:pt x="941" y="899"/>
                  </a:lnTo>
                  <a:lnTo>
                    <a:pt x="941" y="899"/>
                  </a:lnTo>
                  <a:lnTo>
                    <a:pt x="948" y="903"/>
                  </a:lnTo>
                  <a:lnTo>
                    <a:pt x="954" y="911"/>
                  </a:lnTo>
                  <a:lnTo>
                    <a:pt x="954" y="911"/>
                  </a:lnTo>
                  <a:lnTo>
                    <a:pt x="956" y="917"/>
                  </a:lnTo>
                  <a:lnTo>
                    <a:pt x="956" y="917"/>
                  </a:lnTo>
                  <a:lnTo>
                    <a:pt x="956" y="927"/>
                  </a:lnTo>
                  <a:lnTo>
                    <a:pt x="958" y="937"/>
                  </a:lnTo>
                  <a:lnTo>
                    <a:pt x="958" y="947"/>
                  </a:lnTo>
                  <a:lnTo>
                    <a:pt x="954" y="953"/>
                  </a:lnTo>
                  <a:lnTo>
                    <a:pt x="954" y="953"/>
                  </a:lnTo>
                  <a:lnTo>
                    <a:pt x="948" y="959"/>
                  </a:lnTo>
                  <a:lnTo>
                    <a:pt x="941" y="965"/>
                  </a:lnTo>
                  <a:lnTo>
                    <a:pt x="939" y="973"/>
                  </a:lnTo>
                  <a:lnTo>
                    <a:pt x="935" y="979"/>
                  </a:lnTo>
                  <a:lnTo>
                    <a:pt x="935" y="979"/>
                  </a:lnTo>
                  <a:lnTo>
                    <a:pt x="931" y="981"/>
                  </a:lnTo>
                  <a:lnTo>
                    <a:pt x="927" y="981"/>
                  </a:lnTo>
                  <a:lnTo>
                    <a:pt x="927" y="981"/>
                  </a:lnTo>
                  <a:lnTo>
                    <a:pt x="921" y="993"/>
                  </a:lnTo>
                  <a:lnTo>
                    <a:pt x="923" y="1001"/>
                  </a:lnTo>
                  <a:lnTo>
                    <a:pt x="927" y="1003"/>
                  </a:lnTo>
                  <a:lnTo>
                    <a:pt x="927" y="1003"/>
                  </a:lnTo>
                  <a:lnTo>
                    <a:pt x="929" y="1011"/>
                  </a:lnTo>
                  <a:lnTo>
                    <a:pt x="929" y="1011"/>
                  </a:lnTo>
                  <a:lnTo>
                    <a:pt x="925" y="1019"/>
                  </a:lnTo>
                  <a:lnTo>
                    <a:pt x="925" y="1019"/>
                  </a:lnTo>
                  <a:lnTo>
                    <a:pt x="917" y="1025"/>
                  </a:lnTo>
                  <a:lnTo>
                    <a:pt x="917" y="1025"/>
                  </a:lnTo>
                  <a:lnTo>
                    <a:pt x="917" y="1035"/>
                  </a:lnTo>
                  <a:lnTo>
                    <a:pt x="917" y="1035"/>
                  </a:lnTo>
                  <a:lnTo>
                    <a:pt x="925" y="1043"/>
                  </a:lnTo>
                  <a:lnTo>
                    <a:pt x="931" y="1053"/>
                  </a:lnTo>
                  <a:lnTo>
                    <a:pt x="931" y="1053"/>
                  </a:lnTo>
                  <a:lnTo>
                    <a:pt x="935" y="1063"/>
                  </a:lnTo>
                  <a:lnTo>
                    <a:pt x="935" y="1063"/>
                  </a:lnTo>
                  <a:lnTo>
                    <a:pt x="943" y="1071"/>
                  </a:lnTo>
                  <a:lnTo>
                    <a:pt x="947" y="1077"/>
                  </a:lnTo>
                  <a:lnTo>
                    <a:pt x="947" y="1083"/>
                  </a:lnTo>
                  <a:lnTo>
                    <a:pt x="954" y="1089"/>
                  </a:lnTo>
                  <a:lnTo>
                    <a:pt x="958" y="1099"/>
                  </a:lnTo>
                  <a:lnTo>
                    <a:pt x="966" y="1115"/>
                  </a:lnTo>
                  <a:lnTo>
                    <a:pt x="966" y="1115"/>
                  </a:lnTo>
                  <a:lnTo>
                    <a:pt x="978" y="1119"/>
                  </a:lnTo>
                  <a:lnTo>
                    <a:pt x="978" y="1119"/>
                  </a:lnTo>
                  <a:lnTo>
                    <a:pt x="988" y="1131"/>
                  </a:lnTo>
                  <a:lnTo>
                    <a:pt x="988" y="1131"/>
                  </a:lnTo>
                  <a:lnTo>
                    <a:pt x="1002" y="1139"/>
                  </a:lnTo>
                  <a:lnTo>
                    <a:pt x="1012" y="1145"/>
                  </a:lnTo>
                  <a:lnTo>
                    <a:pt x="1026" y="1155"/>
                  </a:lnTo>
                  <a:lnTo>
                    <a:pt x="1034" y="1165"/>
                  </a:lnTo>
                  <a:lnTo>
                    <a:pt x="1036" y="1173"/>
                  </a:lnTo>
                  <a:lnTo>
                    <a:pt x="1036" y="1173"/>
                  </a:lnTo>
                  <a:lnTo>
                    <a:pt x="1038" y="1187"/>
                  </a:lnTo>
                  <a:lnTo>
                    <a:pt x="1036" y="1193"/>
                  </a:lnTo>
                  <a:lnTo>
                    <a:pt x="1036" y="1193"/>
                  </a:lnTo>
                  <a:lnTo>
                    <a:pt x="1030" y="1201"/>
                  </a:lnTo>
                  <a:lnTo>
                    <a:pt x="1030" y="1201"/>
                  </a:lnTo>
                  <a:lnTo>
                    <a:pt x="1026" y="1213"/>
                  </a:lnTo>
                  <a:lnTo>
                    <a:pt x="1024" y="1229"/>
                  </a:lnTo>
                  <a:lnTo>
                    <a:pt x="1024" y="1241"/>
                  </a:lnTo>
                  <a:lnTo>
                    <a:pt x="1026" y="1251"/>
                  </a:lnTo>
                  <a:lnTo>
                    <a:pt x="1022" y="1255"/>
                  </a:lnTo>
                  <a:lnTo>
                    <a:pt x="1024" y="1265"/>
                  </a:lnTo>
                  <a:lnTo>
                    <a:pt x="1020" y="1273"/>
                  </a:lnTo>
                  <a:lnTo>
                    <a:pt x="1020" y="1273"/>
                  </a:lnTo>
                  <a:lnTo>
                    <a:pt x="1016" y="1277"/>
                  </a:lnTo>
                  <a:lnTo>
                    <a:pt x="1012" y="1283"/>
                  </a:lnTo>
                  <a:lnTo>
                    <a:pt x="1012" y="1283"/>
                  </a:lnTo>
                  <a:lnTo>
                    <a:pt x="1014" y="1293"/>
                  </a:lnTo>
                  <a:lnTo>
                    <a:pt x="1016" y="1307"/>
                  </a:lnTo>
                  <a:lnTo>
                    <a:pt x="1014" y="1313"/>
                  </a:lnTo>
                  <a:lnTo>
                    <a:pt x="1014" y="1313"/>
                  </a:lnTo>
                  <a:lnTo>
                    <a:pt x="1014" y="1323"/>
                  </a:lnTo>
                  <a:lnTo>
                    <a:pt x="1010" y="1337"/>
                  </a:lnTo>
                  <a:lnTo>
                    <a:pt x="1010" y="1337"/>
                  </a:lnTo>
                  <a:lnTo>
                    <a:pt x="1000" y="1341"/>
                  </a:lnTo>
                  <a:lnTo>
                    <a:pt x="1000" y="1341"/>
                  </a:lnTo>
                  <a:lnTo>
                    <a:pt x="998" y="1351"/>
                  </a:lnTo>
                  <a:lnTo>
                    <a:pt x="998" y="1355"/>
                  </a:lnTo>
                  <a:lnTo>
                    <a:pt x="1000" y="1359"/>
                  </a:lnTo>
                  <a:lnTo>
                    <a:pt x="1000" y="1359"/>
                  </a:lnTo>
                  <a:lnTo>
                    <a:pt x="996" y="1363"/>
                  </a:lnTo>
                  <a:lnTo>
                    <a:pt x="996" y="1363"/>
                  </a:lnTo>
                  <a:lnTo>
                    <a:pt x="996" y="1371"/>
                  </a:lnTo>
                  <a:lnTo>
                    <a:pt x="996" y="1381"/>
                  </a:lnTo>
                  <a:lnTo>
                    <a:pt x="996" y="1385"/>
                  </a:lnTo>
                  <a:lnTo>
                    <a:pt x="992" y="1395"/>
                  </a:lnTo>
                  <a:lnTo>
                    <a:pt x="992" y="1401"/>
                  </a:lnTo>
                  <a:lnTo>
                    <a:pt x="992" y="1401"/>
                  </a:lnTo>
                  <a:lnTo>
                    <a:pt x="992" y="1409"/>
                  </a:lnTo>
                  <a:lnTo>
                    <a:pt x="996" y="1415"/>
                  </a:lnTo>
                  <a:lnTo>
                    <a:pt x="1002" y="1415"/>
                  </a:lnTo>
                  <a:lnTo>
                    <a:pt x="1004" y="1417"/>
                  </a:lnTo>
                  <a:lnTo>
                    <a:pt x="1004" y="1417"/>
                  </a:lnTo>
                  <a:lnTo>
                    <a:pt x="1004" y="1425"/>
                  </a:lnTo>
                  <a:lnTo>
                    <a:pt x="1004" y="1425"/>
                  </a:lnTo>
                  <a:lnTo>
                    <a:pt x="1000" y="1433"/>
                  </a:lnTo>
                  <a:lnTo>
                    <a:pt x="1000" y="1433"/>
                  </a:lnTo>
                  <a:lnTo>
                    <a:pt x="996" y="1439"/>
                  </a:lnTo>
                  <a:lnTo>
                    <a:pt x="996" y="1439"/>
                  </a:lnTo>
                  <a:lnTo>
                    <a:pt x="1000" y="1451"/>
                  </a:lnTo>
                  <a:lnTo>
                    <a:pt x="1002" y="1455"/>
                  </a:lnTo>
                  <a:lnTo>
                    <a:pt x="1002" y="1455"/>
                  </a:lnTo>
                  <a:lnTo>
                    <a:pt x="1002" y="1459"/>
                  </a:lnTo>
                  <a:lnTo>
                    <a:pt x="1002" y="1465"/>
                  </a:lnTo>
                  <a:lnTo>
                    <a:pt x="1002" y="1465"/>
                  </a:lnTo>
                  <a:lnTo>
                    <a:pt x="996" y="1473"/>
                  </a:lnTo>
                  <a:lnTo>
                    <a:pt x="990" y="1475"/>
                  </a:lnTo>
                  <a:lnTo>
                    <a:pt x="986" y="1479"/>
                  </a:lnTo>
                  <a:lnTo>
                    <a:pt x="986" y="1485"/>
                  </a:lnTo>
                  <a:lnTo>
                    <a:pt x="990" y="1487"/>
                  </a:lnTo>
                  <a:lnTo>
                    <a:pt x="992" y="1493"/>
                  </a:lnTo>
                  <a:lnTo>
                    <a:pt x="992" y="1493"/>
                  </a:lnTo>
                  <a:lnTo>
                    <a:pt x="990" y="1499"/>
                  </a:lnTo>
                  <a:lnTo>
                    <a:pt x="990" y="1499"/>
                  </a:lnTo>
                  <a:lnTo>
                    <a:pt x="988" y="1507"/>
                  </a:lnTo>
                  <a:lnTo>
                    <a:pt x="990" y="1513"/>
                  </a:lnTo>
                  <a:lnTo>
                    <a:pt x="990" y="1513"/>
                  </a:lnTo>
                  <a:lnTo>
                    <a:pt x="988" y="1517"/>
                  </a:lnTo>
                  <a:lnTo>
                    <a:pt x="988" y="1517"/>
                  </a:lnTo>
                  <a:lnTo>
                    <a:pt x="986" y="1529"/>
                  </a:lnTo>
                  <a:lnTo>
                    <a:pt x="988" y="1535"/>
                  </a:lnTo>
                  <a:lnTo>
                    <a:pt x="988" y="1535"/>
                  </a:lnTo>
                  <a:lnTo>
                    <a:pt x="992" y="1543"/>
                  </a:lnTo>
                  <a:lnTo>
                    <a:pt x="992" y="1543"/>
                  </a:lnTo>
                  <a:lnTo>
                    <a:pt x="998" y="1553"/>
                  </a:lnTo>
                  <a:lnTo>
                    <a:pt x="998" y="1561"/>
                  </a:lnTo>
                  <a:lnTo>
                    <a:pt x="1002" y="1567"/>
                  </a:lnTo>
                  <a:lnTo>
                    <a:pt x="1002" y="1567"/>
                  </a:lnTo>
                  <a:lnTo>
                    <a:pt x="1004" y="1569"/>
                  </a:lnTo>
                  <a:lnTo>
                    <a:pt x="1008" y="1573"/>
                  </a:lnTo>
                  <a:lnTo>
                    <a:pt x="1008" y="1573"/>
                  </a:lnTo>
                  <a:lnTo>
                    <a:pt x="1012" y="1577"/>
                  </a:lnTo>
                  <a:lnTo>
                    <a:pt x="1014" y="1583"/>
                  </a:lnTo>
                  <a:lnTo>
                    <a:pt x="1018" y="1583"/>
                  </a:lnTo>
                  <a:lnTo>
                    <a:pt x="1020" y="1577"/>
                  </a:lnTo>
                  <a:lnTo>
                    <a:pt x="1018" y="1571"/>
                  </a:lnTo>
                  <a:lnTo>
                    <a:pt x="1018" y="1567"/>
                  </a:lnTo>
                  <a:lnTo>
                    <a:pt x="1022" y="1567"/>
                  </a:lnTo>
                  <a:lnTo>
                    <a:pt x="1026" y="1565"/>
                  </a:lnTo>
                  <a:lnTo>
                    <a:pt x="1034" y="1561"/>
                  </a:lnTo>
                  <a:lnTo>
                    <a:pt x="1034" y="1561"/>
                  </a:lnTo>
                  <a:lnTo>
                    <a:pt x="1042" y="1559"/>
                  </a:lnTo>
                  <a:lnTo>
                    <a:pt x="1042" y="1559"/>
                  </a:lnTo>
                  <a:lnTo>
                    <a:pt x="1042" y="1557"/>
                  </a:lnTo>
                  <a:lnTo>
                    <a:pt x="1042" y="1555"/>
                  </a:lnTo>
                  <a:lnTo>
                    <a:pt x="1042" y="1551"/>
                  </a:lnTo>
                  <a:lnTo>
                    <a:pt x="1040" y="1547"/>
                  </a:lnTo>
                  <a:lnTo>
                    <a:pt x="1038" y="1543"/>
                  </a:lnTo>
                  <a:lnTo>
                    <a:pt x="1036" y="1535"/>
                  </a:lnTo>
                  <a:lnTo>
                    <a:pt x="1040" y="1527"/>
                  </a:lnTo>
                  <a:lnTo>
                    <a:pt x="1048" y="1521"/>
                  </a:lnTo>
                  <a:lnTo>
                    <a:pt x="1048" y="1521"/>
                  </a:lnTo>
                  <a:lnTo>
                    <a:pt x="1056" y="1511"/>
                  </a:lnTo>
                  <a:lnTo>
                    <a:pt x="1056" y="1511"/>
                  </a:lnTo>
                  <a:lnTo>
                    <a:pt x="1062" y="1501"/>
                  </a:lnTo>
                  <a:lnTo>
                    <a:pt x="1066" y="1493"/>
                  </a:lnTo>
                  <a:lnTo>
                    <a:pt x="1066" y="1493"/>
                  </a:lnTo>
                  <a:lnTo>
                    <a:pt x="1062" y="1489"/>
                  </a:lnTo>
                  <a:lnTo>
                    <a:pt x="1062" y="1489"/>
                  </a:lnTo>
                  <a:lnTo>
                    <a:pt x="1052" y="1483"/>
                  </a:lnTo>
                  <a:lnTo>
                    <a:pt x="1050" y="1477"/>
                  </a:lnTo>
                  <a:lnTo>
                    <a:pt x="1052" y="1469"/>
                  </a:lnTo>
                  <a:lnTo>
                    <a:pt x="1056" y="1465"/>
                  </a:lnTo>
                  <a:lnTo>
                    <a:pt x="1062" y="1461"/>
                  </a:lnTo>
                  <a:lnTo>
                    <a:pt x="1066" y="1451"/>
                  </a:lnTo>
                  <a:lnTo>
                    <a:pt x="1070" y="1447"/>
                  </a:lnTo>
                  <a:lnTo>
                    <a:pt x="1076" y="1443"/>
                  </a:lnTo>
                  <a:lnTo>
                    <a:pt x="1080" y="1441"/>
                  </a:lnTo>
                  <a:lnTo>
                    <a:pt x="1084" y="1435"/>
                  </a:lnTo>
                  <a:lnTo>
                    <a:pt x="1082" y="1429"/>
                  </a:lnTo>
                  <a:lnTo>
                    <a:pt x="1078" y="1423"/>
                  </a:lnTo>
                  <a:lnTo>
                    <a:pt x="1074" y="1419"/>
                  </a:lnTo>
                  <a:lnTo>
                    <a:pt x="1074" y="1419"/>
                  </a:lnTo>
                  <a:lnTo>
                    <a:pt x="1074" y="1411"/>
                  </a:lnTo>
                  <a:lnTo>
                    <a:pt x="1076" y="1405"/>
                  </a:lnTo>
                  <a:lnTo>
                    <a:pt x="1076" y="1405"/>
                  </a:lnTo>
                  <a:lnTo>
                    <a:pt x="1078" y="1397"/>
                  </a:lnTo>
                  <a:lnTo>
                    <a:pt x="1078" y="1397"/>
                  </a:lnTo>
                  <a:lnTo>
                    <a:pt x="1078" y="1395"/>
                  </a:lnTo>
                  <a:lnTo>
                    <a:pt x="1082" y="1391"/>
                  </a:lnTo>
                  <a:lnTo>
                    <a:pt x="1082" y="1391"/>
                  </a:lnTo>
                  <a:lnTo>
                    <a:pt x="1086" y="1391"/>
                  </a:lnTo>
                  <a:lnTo>
                    <a:pt x="1090" y="1393"/>
                  </a:lnTo>
                  <a:lnTo>
                    <a:pt x="1090" y="1393"/>
                  </a:lnTo>
                  <a:lnTo>
                    <a:pt x="1092" y="1399"/>
                  </a:lnTo>
                  <a:lnTo>
                    <a:pt x="1098" y="1403"/>
                  </a:lnTo>
                  <a:lnTo>
                    <a:pt x="1098" y="1403"/>
                  </a:lnTo>
                  <a:lnTo>
                    <a:pt x="1104" y="1403"/>
                  </a:lnTo>
                  <a:lnTo>
                    <a:pt x="1104" y="1403"/>
                  </a:lnTo>
                  <a:lnTo>
                    <a:pt x="1108" y="1403"/>
                  </a:lnTo>
                  <a:lnTo>
                    <a:pt x="1114" y="1395"/>
                  </a:lnTo>
                  <a:lnTo>
                    <a:pt x="1114" y="1391"/>
                  </a:lnTo>
                  <a:lnTo>
                    <a:pt x="1112" y="1385"/>
                  </a:lnTo>
                  <a:lnTo>
                    <a:pt x="1112" y="1381"/>
                  </a:lnTo>
                  <a:lnTo>
                    <a:pt x="1114" y="1377"/>
                  </a:lnTo>
                  <a:lnTo>
                    <a:pt x="1118" y="1377"/>
                  </a:lnTo>
                  <a:lnTo>
                    <a:pt x="1118" y="1377"/>
                  </a:lnTo>
                  <a:lnTo>
                    <a:pt x="1122" y="1379"/>
                  </a:lnTo>
                  <a:lnTo>
                    <a:pt x="1122" y="1379"/>
                  </a:lnTo>
                  <a:lnTo>
                    <a:pt x="1128" y="1379"/>
                  </a:lnTo>
                  <a:lnTo>
                    <a:pt x="1134" y="1375"/>
                  </a:lnTo>
                  <a:lnTo>
                    <a:pt x="1136" y="1371"/>
                  </a:lnTo>
                  <a:lnTo>
                    <a:pt x="1142" y="1371"/>
                  </a:lnTo>
                  <a:lnTo>
                    <a:pt x="1148" y="1371"/>
                  </a:lnTo>
                  <a:lnTo>
                    <a:pt x="1154" y="1373"/>
                  </a:lnTo>
                  <a:lnTo>
                    <a:pt x="1154" y="1373"/>
                  </a:lnTo>
                  <a:lnTo>
                    <a:pt x="1160" y="1371"/>
                  </a:lnTo>
                  <a:lnTo>
                    <a:pt x="1160" y="1371"/>
                  </a:lnTo>
                  <a:lnTo>
                    <a:pt x="1162" y="1369"/>
                  </a:lnTo>
                  <a:lnTo>
                    <a:pt x="1164" y="1363"/>
                  </a:lnTo>
                  <a:lnTo>
                    <a:pt x="1168" y="1357"/>
                  </a:lnTo>
                  <a:lnTo>
                    <a:pt x="1166" y="1351"/>
                  </a:lnTo>
                  <a:lnTo>
                    <a:pt x="1164" y="1349"/>
                  </a:lnTo>
                  <a:lnTo>
                    <a:pt x="1164" y="1349"/>
                  </a:lnTo>
                  <a:lnTo>
                    <a:pt x="1160" y="1347"/>
                  </a:lnTo>
                  <a:lnTo>
                    <a:pt x="1160" y="1347"/>
                  </a:lnTo>
                  <a:lnTo>
                    <a:pt x="1154" y="1343"/>
                  </a:lnTo>
                  <a:lnTo>
                    <a:pt x="1154" y="1343"/>
                  </a:lnTo>
                  <a:lnTo>
                    <a:pt x="1150" y="1341"/>
                  </a:lnTo>
                  <a:lnTo>
                    <a:pt x="1146" y="1339"/>
                  </a:lnTo>
                  <a:lnTo>
                    <a:pt x="1144" y="1331"/>
                  </a:lnTo>
                  <a:lnTo>
                    <a:pt x="1146" y="1325"/>
                  </a:lnTo>
                  <a:lnTo>
                    <a:pt x="1148" y="1317"/>
                  </a:lnTo>
                  <a:lnTo>
                    <a:pt x="1154" y="1315"/>
                  </a:lnTo>
                  <a:lnTo>
                    <a:pt x="1160" y="1317"/>
                  </a:lnTo>
                  <a:lnTo>
                    <a:pt x="1160" y="1317"/>
                  </a:lnTo>
                  <a:lnTo>
                    <a:pt x="1164" y="1319"/>
                  </a:lnTo>
                  <a:lnTo>
                    <a:pt x="1164" y="1319"/>
                  </a:lnTo>
                  <a:lnTo>
                    <a:pt x="1166" y="1323"/>
                  </a:lnTo>
                  <a:lnTo>
                    <a:pt x="1166" y="1323"/>
                  </a:lnTo>
                  <a:lnTo>
                    <a:pt x="1166" y="1327"/>
                  </a:lnTo>
                  <a:lnTo>
                    <a:pt x="1168" y="1329"/>
                  </a:lnTo>
                  <a:lnTo>
                    <a:pt x="1168" y="1329"/>
                  </a:lnTo>
                  <a:lnTo>
                    <a:pt x="1174" y="1329"/>
                  </a:lnTo>
                  <a:lnTo>
                    <a:pt x="1178" y="1327"/>
                  </a:lnTo>
                  <a:lnTo>
                    <a:pt x="1184" y="1327"/>
                  </a:lnTo>
                  <a:lnTo>
                    <a:pt x="1190" y="1327"/>
                  </a:lnTo>
                  <a:lnTo>
                    <a:pt x="1190" y="1327"/>
                  </a:lnTo>
                  <a:lnTo>
                    <a:pt x="1196" y="1325"/>
                  </a:lnTo>
                  <a:lnTo>
                    <a:pt x="1200" y="1321"/>
                  </a:lnTo>
                  <a:lnTo>
                    <a:pt x="1202" y="1315"/>
                  </a:lnTo>
                  <a:lnTo>
                    <a:pt x="1208" y="1309"/>
                  </a:lnTo>
                  <a:lnTo>
                    <a:pt x="1214" y="1305"/>
                  </a:lnTo>
                  <a:lnTo>
                    <a:pt x="1224" y="1301"/>
                  </a:lnTo>
                  <a:lnTo>
                    <a:pt x="1224" y="1301"/>
                  </a:lnTo>
                  <a:lnTo>
                    <a:pt x="1232" y="1293"/>
                  </a:lnTo>
                  <a:lnTo>
                    <a:pt x="1232" y="1293"/>
                  </a:lnTo>
                  <a:lnTo>
                    <a:pt x="1238" y="1285"/>
                  </a:lnTo>
                  <a:lnTo>
                    <a:pt x="1238" y="1285"/>
                  </a:lnTo>
                  <a:lnTo>
                    <a:pt x="1240" y="1275"/>
                  </a:lnTo>
                  <a:lnTo>
                    <a:pt x="1240" y="1275"/>
                  </a:lnTo>
                  <a:lnTo>
                    <a:pt x="1248" y="1269"/>
                  </a:lnTo>
                  <a:lnTo>
                    <a:pt x="1248" y="1269"/>
                  </a:lnTo>
                  <a:lnTo>
                    <a:pt x="1248" y="1265"/>
                  </a:lnTo>
                  <a:lnTo>
                    <a:pt x="1250" y="1259"/>
                  </a:lnTo>
                  <a:lnTo>
                    <a:pt x="1250" y="1249"/>
                  </a:lnTo>
                  <a:lnTo>
                    <a:pt x="1252" y="1237"/>
                  </a:lnTo>
                  <a:lnTo>
                    <a:pt x="1258" y="1229"/>
                  </a:lnTo>
                  <a:lnTo>
                    <a:pt x="1268" y="1221"/>
                  </a:lnTo>
                  <a:lnTo>
                    <a:pt x="1278" y="1219"/>
                  </a:lnTo>
                  <a:lnTo>
                    <a:pt x="1286" y="1211"/>
                  </a:lnTo>
                  <a:lnTo>
                    <a:pt x="1290" y="1205"/>
                  </a:lnTo>
                  <a:lnTo>
                    <a:pt x="1300" y="1203"/>
                  </a:lnTo>
                  <a:lnTo>
                    <a:pt x="1310" y="1203"/>
                  </a:lnTo>
                  <a:lnTo>
                    <a:pt x="1320" y="1199"/>
                  </a:lnTo>
                  <a:lnTo>
                    <a:pt x="1322" y="1195"/>
                  </a:lnTo>
                  <a:lnTo>
                    <a:pt x="1326" y="1189"/>
                  </a:lnTo>
                  <a:lnTo>
                    <a:pt x="1326" y="1189"/>
                  </a:lnTo>
                  <a:lnTo>
                    <a:pt x="1332" y="1181"/>
                  </a:lnTo>
                  <a:lnTo>
                    <a:pt x="1332" y="1181"/>
                  </a:lnTo>
                  <a:lnTo>
                    <a:pt x="1340" y="1175"/>
                  </a:lnTo>
                  <a:lnTo>
                    <a:pt x="1344" y="1169"/>
                  </a:lnTo>
                  <a:lnTo>
                    <a:pt x="1344" y="1161"/>
                  </a:lnTo>
                  <a:lnTo>
                    <a:pt x="1344" y="1155"/>
                  </a:lnTo>
                  <a:lnTo>
                    <a:pt x="1350" y="1145"/>
                  </a:lnTo>
                  <a:lnTo>
                    <a:pt x="1356" y="1143"/>
                  </a:lnTo>
                  <a:lnTo>
                    <a:pt x="1356" y="1143"/>
                  </a:lnTo>
                  <a:lnTo>
                    <a:pt x="1354" y="1131"/>
                  </a:lnTo>
                  <a:lnTo>
                    <a:pt x="1354" y="1131"/>
                  </a:lnTo>
                  <a:lnTo>
                    <a:pt x="1356" y="1127"/>
                  </a:lnTo>
                  <a:lnTo>
                    <a:pt x="1356" y="1127"/>
                  </a:lnTo>
                  <a:lnTo>
                    <a:pt x="1358" y="1121"/>
                  </a:lnTo>
                  <a:lnTo>
                    <a:pt x="1358" y="1111"/>
                  </a:lnTo>
                  <a:lnTo>
                    <a:pt x="1360" y="1109"/>
                  </a:lnTo>
                  <a:lnTo>
                    <a:pt x="1366" y="1103"/>
                  </a:lnTo>
                  <a:lnTo>
                    <a:pt x="1368" y="1097"/>
                  </a:lnTo>
                  <a:lnTo>
                    <a:pt x="1376" y="1091"/>
                  </a:lnTo>
                  <a:lnTo>
                    <a:pt x="1376" y="1091"/>
                  </a:lnTo>
                  <a:lnTo>
                    <a:pt x="1380" y="1081"/>
                  </a:lnTo>
                  <a:lnTo>
                    <a:pt x="1380" y="1081"/>
                  </a:lnTo>
                  <a:lnTo>
                    <a:pt x="1384" y="1075"/>
                  </a:lnTo>
                  <a:lnTo>
                    <a:pt x="1384" y="1075"/>
                  </a:lnTo>
                  <a:lnTo>
                    <a:pt x="1388" y="1067"/>
                  </a:lnTo>
                  <a:lnTo>
                    <a:pt x="1388" y="1067"/>
                  </a:lnTo>
                  <a:lnTo>
                    <a:pt x="1392" y="1061"/>
                  </a:lnTo>
                  <a:lnTo>
                    <a:pt x="1398" y="1057"/>
                  </a:lnTo>
                  <a:lnTo>
                    <a:pt x="1400" y="1051"/>
                  </a:lnTo>
                  <a:lnTo>
                    <a:pt x="1400" y="1047"/>
                  </a:lnTo>
                  <a:lnTo>
                    <a:pt x="1396" y="1041"/>
                  </a:lnTo>
                  <a:lnTo>
                    <a:pt x="1390" y="10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226">
              <a:extLst>
                <a:ext uri="{FF2B5EF4-FFF2-40B4-BE49-F238E27FC236}">
                  <a16:creationId xmlns:a16="http://schemas.microsoft.com/office/drawing/2014/main" id="{C36BB957-998C-4F70-82D8-A18CCBA896B7}"/>
                </a:ext>
              </a:extLst>
            </p:cNvPr>
            <p:cNvSpPr>
              <a:spLocks/>
            </p:cNvSpPr>
            <p:nvPr/>
          </p:nvSpPr>
          <p:spPr bwMode="auto">
            <a:xfrm>
              <a:off x="7807326" y="9805988"/>
              <a:ext cx="657225" cy="444500"/>
            </a:xfrm>
            <a:custGeom>
              <a:avLst/>
              <a:gdLst>
                <a:gd name="T0" fmla="*/ 396 w 414"/>
                <a:gd name="T1" fmla="*/ 120 h 280"/>
                <a:gd name="T2" fmla="*/ 392 w 414"/>
                <a:gd name="T3" fmla="*/ 120 h 280"/>
                <a:gd name="T4" fmla="*/ 382 w 414"/>
                <a:gd name="T5" fmla="*/ 102 h 280"/>
                <a:gd name="T6" fmla="*/ 356 w 414"/>
                <a:gd name="T7" fmla="*/ 80 h 280"/>
                <a:gd name="T8" fmla="*/ 346 w 414"/>
                <a:gd name="T9" fmla="*/ 78 h 280"/>
                <a:gd name="T10" fmla="*/ 338 w 414"/>
                <a:gd name="T11" fmla="*/ 58 h 280"/>
                <a:gd name="T12" fmla="*/ 330 w 414"/>
                <a:gd name="T13" fmla="*/ 36 h 280"/>
                <a:gd name="T14" fmla="*/ 326 w 414"/>
                <a:gd name="T15" fmla="*/ 32 h 280"/>
                <a:gd name="T16" fmla="*/ 306 w 414"/>
                <a:gd name="T17" fmla="*/ 10 h 280"/>
                <a:gd name="T18" fmla="*/ 298 w 414"/>
                <a:gd name="T19" fmla="*/ 4 h 280"/>
                <a:gd name="T20" fmla="*/ 298 w 414"/>
                <a:gd name="T21" fmla="*/ 20 h 280"/>
                <a:gd name="T22" fmla="*/ 290 w 414"/>
                <a:gd name="T23" fmla="*/ 44 h 280"/>
                <a:gd name="T24" fmla="*/ 276 w 414"/>
                <a:gd name="T25" fmla="*/ 62 h 280"/>
                <a:gd name="T26" fmla="*/ 246 w 414"/>
                <a:gd name="T27" fmla="*/ 48 h 280"/>
                <a:gd name="T28" fmla="*/ 226 w 414"/>
                <a:gd name="T29" fmla="*/ 32 h 280"/>
                <a:gd name="T30" fmla="*/ 222 w 414"/>
                <a:gd name="T31" fmla="*/ 8 h 280"/>
                <a:gd name="T32" fmla="*/ 204 w 414"/>
                <a:gd name="T33" fmla="*/ 2 h 280"/>
                <a:gd name="T34" fmla="*/ 188 w 414"/>
                <a:gd name="T35" fmla="*/ 10 h 280"/>
                <a:gd name="T36" fmla="*/ 170 w 414"/>
                <a:gd name="T37" fmla="*/ 24 h 280"/>
                <a:gd name="T38" fmla="*/ 152 w 414"/>
                <a:gd name="T39" fmla="*/ 38 h 280"/>
                <a:gd name="T40" fmla="*/ 134 w 414"/>
                <a:gd name="T41" fmla="*/ 24 h 280"/>
                <a:gd name="T42" fmla="*/ 110 w 414"/>
                <a:gd name="T43" fmla="*/ 44 h 280"/>
                <a:gd name="T44" fmla="*/ 100 w 414"/>
                <a:gd name="T45" fmla="*/ 56 h 280"/>
                <a:gd name="T46" fmla="*/ 88 w 414"/>
                <a:gd name="T47" fmla="*/ 56 h 280"/>
                <a:gd name="T48" fmla="*/ 86 w 414"/>
                <a:gd name="T49" fmla="*/ 72 h 280"/>
                <a:gd name="T50" fmla="*/ 70 w 414"/>
                <a:gd name="T51" fmla="*/ 80 h 280"/>
                <a:gd name="T52" fmla="*/ 52 w 414"/>
                <a:gd name="T53" fmla="*/ 84 h 280"/>
                <a:gd name="T54" fmla="*/ 28 w 414"/>
                <a:gd name="T55" fmla="*/ 92 h 280"/>
                <a:gd name="T56" fmla="*/ 0 w 414"/>
                <a:gd name="T57" fmla="*/ 108 h 280"/>
                <a:gd name="T58" fmla="*/ 6 w 414"/>
                <a:gd name="T59" fmla="*/ 132 h 280"/>
                <a:gd name="T60" fmla="*/ 0 w 414"/>
                <a:gd name="T61" fmla="*/ 150 h 280"/>
                <a:gd name="T62" fmla="*/ 8 w 414"/>
                <a:gd name="T63" fmla="*/ 162 h 280"/>
                <a:gd name="T64" fmla="*/ 16 w 414"/>
                <a:gd name="T65" fmla="*/ 180 h 280"/>
                <a:gd name="T66" fmla="*/ 22 w 414"/>
                <a:gd name="T67" fmla="*/ 204 h 280"/>
                <a:gd name="T68" fmla="*/ 14 w 414"/>
                <a:gd name="T69" fmla="*/ 226 h 280"/>
                <a:gd name="T70" fmla="*/ 36 w 414"/>
                <a:gd name="T71" fmla="*/ 236 h 280"/>
                <a:gd name="T72" fmla="*/ 66 w 414"/>
                <a:gd name="T73" fmla="*/ 224 h 280"/>
                <a:gd name="T74" fmla="*/ 106 w 414"/>
                <a:gd name="T75" fmla="*/ 220 h 280"/>
                <a:gd name="T76" fmla="*/ 142 w 414"/>
                <a:gd name="T77" fmla="*/ 202 h 280"/>
                <a:gd name="T78" fmla="*/ 194 w 414"/>
                <a:gd name="T79" fmla="*/ 198 h 280"/>
                <a:gd name="T80" fmla="*/ 228 w 414"/>
                <a:gd name="T81" fmla="*/ 224 h 280"/>
                <a:gd name="T82" fmla="*/ 240 w 414"/>
                <a:gd name="T83" fmla="*/ 222 h 280"/>
                <a:gd name="T84" fmla="*/ 258 w 414"/>
                <a:gd name="T85" fmla="*/ 206 h 280"/>
                <a:gd name="T86" fmla="*/ 254 w 414"/>
                <a:gd name="T87" fmla="*/ 226 h 280"/>
                <a:gd name="T88" fmla="*/ 262 w 414"/>
                <a:gd name="T89" fmla="*/ 230 h 280"/>
                <a:gd name="T90" fmla="*/ 274 w 414"/>
                <a:gd name="T91" fmla="*/ 248 h 280"/>
                <a:gd name="T92" fmla="*/ 288 w 414"/>
                <a:gd name="T93" fmla="*/ 274 h 280"/>
                <a:gd name="T94" fmla="*/ 322 w 414"/>
                <a:gd name="T95" fmla="*/ 270 h 280"/>
                <a:gd name="T96" fmla="*/ 348 w 414"/>
                <a:gd name="T97" fmla="*/ 280 h 280"/>
                <a:gd name="T98" fmla="*/ 374 w 414"/>
                <a:gd name="T99" fmla="*/ 266 h 280"/>
                <a:gd name="T100" fmla="*/ 388 w 414"/>
                <a:gd name="T101" fmla="*/ 244 h 280"/>
                <a:gd name="T102" fmla="*/ 408 w 414"/>
                <a:gd name="T103" fmla="*/ 208 h 280"/>
                <a:gd name="T104" fmla="*/ 412 w 414"/>
                <a:gd name="T105" fmla="*/ 182 h 280"/>
                <a:gd name="T106" fmla="*/ 410 w 414"/>
                <a:gd name="T107" fmla="*/ 14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280">
                  <a:moveTo>
                    <a:pt x="410" y="148"/>
                  </a:moveTo>
                  <a:lnTo>
                    <a:pt x="406" y="136"/>
                  </a:lnTo>
                  <a:lnTo>
                    <a:pt x="402" y="128"/>
                  </a:lnTo>
                  <a:lnTo>
                    <a:pt x="396" y="120"/>
                  </a:lnTo>
                  <a:lnTo>
                    <a:pt x="396" y="120"/>
                  </a:lnTo>
                  <a:lnTo>
                    <a:pt x="396" y="120"/>
                  </a:lnTo>
                  <a:lnTo>
                    <a:pt x="392" y="120"/>
                  </a:lnTo>
                  <a:lnTo>
                    <a:pt x="392" y="120"/>
                  </a:lnTo>
                  <a:lnTo>
                    <a:pt x="388" y="116"/>
                  </a:lnTo>
                  <a:lnTo>
                    <a:pt x="386" y="112"/>
                  </a:lnTo>
                  <a:lnTo>
                    <a:pt x="386" y="112"/>
                  </a:lnTo>
                  <a:lnTo>
                    <a:pt x="382" y="102"/>
                  </a:lnTo>
                  <a:lnTo>
                    <a:pt x="374" y="100"/>
                  </a:lnTo>
                  <a:lnTo>
                    <a:pt x="364" y="96"/>
                  </a:lnTo>
                  <a:lnTo>
                    <a:pt x="364" y="84"/>
                  </a:lnTo>
                  <a:lnTo>
                    <a:pt x="356" y="80"/>
                  </a:lnTo>
                  <a:lnTo>
                    <a:pt x="352" y="80"/>
                  </a:lnTo>
                  <a:lnTo>
                    <a:pt x="352" y="80"/>
                  </a:lnTo>
                  <a:lnTo>
                    <a:pt x="348" y="80"/>
                  </a:lnTo>
                  <a:lnTo>
                    <a:pt x="346" y="78"/>
                  </a:lnTo>
                  <a:lnTo>
                    <a:pt x="346" y="78"/>
                  </a:lnTo>
                  <a:lnTo>
                    <a:pt x="344" y="68"/>
                  </a:lnTo>
                  <a:lnTo>
                    <a:pt x="344" y="68"/>
                  </a:lnTo>
                  <a:lnTo>
                    <a:pt x="338" y="58"/>
                  </a:lnTo>
                  <a:lnTo>
                    <a:pt x="328" y="46"/>
                  </a:lnTo>
                  <a:lnTo>
                    <a:pt x="328" y="46"/>
                  </a:lnTo>
                  <a:lnTo>
                    <a:pt x="330" y="36"/>
                  </a:lnTo>
                  <a:lnTo>
                    <a:pt x="330" y="36"/>
                  </a:lnTo>
                  <a:lnTo>
                    <a:pt x="328" y="34"/>
                  </a:lnTo>
                  <a:lnTo>
                    <a:pt x="328" y="32"/>
                  </a:lnTo>
                  <a:lnTo>
                    <a:pt x="326" y="32"/>
                  </a:lnTo>
                  <a:lnTo>
                    <a:pt x="326" y="32"/>
                  </a:lnTo>
                  <a:lnTo>
                    <a:pt x="320" y="28"/>
                  </a:lnTo>
                  <a:lnTo>
                    <a:pt x="316" y="26"/>
                  </a:lnTo>
                  <a:lnTo>
                    <a:pt x="314" y="16"/>
                  </a:lnTo>
                  <a:lnTo>
                    <a:pt x="306" y="10"/>
                  </a:lnTo>
                  <a:lnTo>
                    <a:pt x="306" y="4"/>
                  </a:lnTo>
                  <a:lnTo>
                    <a:pt x="302" y="0"/>
                  </a:lnTo>
                  <a:lnTo>
                    <a:pt x="300" y="0"/>
                  </a:lnTo>
                  <a:lnTo>
                    <a:pt x="298" y="4"/>
                  </a:lnTo>
                  <a:lnTo>
                    <a:pt x="298" y="6"/>
                  </a:lnTo>
                  <a:lnTo>
                    <a:pt x="298" y="8"/>
                  </a:lnTo>
                  <a:lnTo>
                    <a:pt x="298" y="12"/>
                  </a:lnTo>
                  <a:lnTo>
                    <a:pt x="298" y="20"/>
                  </a:lnTo>
                  <a:lnTo>
                    <a:pt x="298" y="28"/>
                  </a:lnTo>
                  <a:lnTo>
                    <a:pt x="296" y="34"/>
                  </a:lnTo>
                  <a:lnTo>
                    <a:pt x="292" y="42"/>
                  </a:lnTo>
                  <a:lnTo>
                    <a:pt x="290" y="44"/>
                  </a:lnTo>
                  <a:lnTo>
                    <a:pt x="288" y="50"/>
                  </a:lnTo>
                  <a:lnTo>
                    <a:pt x="286" y="56"/>
                  </a:lnTo>
                  <a:lnTo>
                    <a:pt x="282" y="58"/>
                  </a:lnTo>
                  <a:lnTo>
                    <a:pt x="276" y="62"/>
                  </a:lnTo>
                  <a:lnTo>
                    <a:pt x="266" y="60"/>
                  </a:lnTo>
                  <a:lnTo>
                    <a:pt x="258" y="54"/>
                  </a:lnTo>
                  <a:lnTo>
                    <a:pt x="252" y="48"/>
                  </a:lnTo>
                  <a:lnTo>
                    <a:pt x="246" y="48"/>
                  </a:lnTo>
                  <a:lnTo>
                    <a:pt x="240" y="42"/>
                  </a:lnTo>
                  <a:lnTo>
                    <a:pt x="236" y="38"/>
                  </a:lnTo>
                  <a:lnTo>
                    <a:pt x="228" y="34"/>
                  </a:lnTo>
                  <a:lnTo>
                    <a:pt x="226" y="32"/>
                  </a:lnTo>
                  <a:lnTo>
                    <a:pt x="226" y="24"/>
                  </a:lnTo>
                  <a:lnTo>
                    <a:pt x="230" y="14"/>
                  </a:lnTo>
                  <a:lnTo>
                    <a:pt x="228" y="8"/>
                  </a:lnTo>
                  <a:lnTo>
                    <a:pt x="222" y="8"/>
                  </a:lnTo>
                  <a:lnTo>
                    <a:pt x="218" y="4"/>
                  </a:lnTo>
                  <a:lnTo>
                    <a:pt x="214" y="6"/>
                  </a:lnTo>
                  <a:lnTo>
                    <a:pt x="208" y="4"/>
                  </a:lnTo>
                  <a:lnTo>
                    <a:pt x="204" y="2"/>
                  </a:lnTo>
                  <a:lnTo>
                    <a:pt x="200" y="2"/>
                  </a:lnTo>
                  <a:lnTo>
                    <a:pt x="194" y="4"/>
                  </a:lnTo>
                  <a:lnTo>
                    <a:pt x="192" y="6"/>
                  </a:lnTo>
                  <a:lnTo>
                    <a:pt x="188" y="10"/>
                  </a:lnTo>
                  <a:lnTo>
                    <a:pt x="182" y="12"/>
                  </a:lnTo>
                  <a:lnTo>
                    <a:pt x="176" y="12"/>
                  </a:lnTo>
                  <a:lnTo>
                    <a:pt x="172" y="16"/>
                  </a:lnTo>
                  <a:lnTo>
                    <a:pt x="170" y="24"/>
                  </a:lnTo>
                  <a:lnTo>
                    <a:pt x="170" y="32"/>
                  </a:lnTo>
                  <a:lnTo>
                    <a:pt x="166" y="38"/>
                  </a:lnTo>
                  <a:lnTo>
                    <a:pt x="160" y="38"/>
                  </a:lnTo>
                  <a:lnTo>
                    <a:pt x="152" y="38"/>
                  </a:lnTo>
                  <a:lnTo>
                    <a:pt x="146" y="32"/>
                  </a:lnTo>
                  <a:lnTo>
                    <a:pt x="142" y="28"/>
                  </a:lnTo>
                  <a:lnTo>
                    <a:pt x="138" y="24"/>
                  </a:lnTo>
                  <a:lnTo>
                    <a:pt x="134" y="24"/>
                  </a:lnTo>
                  <a:lnTo>
                    <a:pt x="128" y="28"/>
                  </a:lnTo>
                  <a:lnTo>
                    <a:pt x="126" y="34"/>
                  </a:lnTo>
                  <a:lnTo>
                    <a:pt x="118" y="42"/>
                  </a:lnTo>
                  <a:lnTo>
                    <a:pt x="110" y="44"/>
                  </a:lnTo>
                  <a:lnTo>
                    <a:pt x="106" y="48"/>
                  </a:lnTo>
                  <a:lnTo>
                    <a:pt x="104" y="52"/>
                  </a:lnTo>
                  <a:lnTo>
                    <a:pt x="104" y="56"/>
                  </a:lnTo>
                  <a:lnTo>
                    <a:pt x="100" y="56"/>
                  </a:lnTo>
                  <a:lnTo>
                    <a:pt x="96" y="52"/>
                  </a:lnTo>
                  <a:lnTo>
                    <a:pt x="92" y="52"/>
                  </a:lnTo>
                  <a:lnTo>
                    <a:pt x="90" y="54"/>
                  </a:lnTo>
                  <a:lnTo>
                    <a:pt x="88" y="56"/>
                  </a:lnTo>
                  <a:lnTo>
                    <a:pt x="90" y="60"/>
                  </a:lnTo>
                  <a:lnTo>
                    <a:pt x="88" y="64"/>
                  </a:lnTo>
                  <a:lnTo>
                    <a:pt x="88" y="66"/>
                  </a:lnTo>
                  <a:lnTo>
                    <a:pt x="86" y="72"/>
                  </a:lnTo>
                  <a:lnTo>
                    <a:pt x="82" y="74"/>
                  </a:lnTo>
                  <a:lnTo>
                    <a:pt x="76" y="76"/>
                  </a:lnTo>
                  <a:lnTo>
                    <a:pt x="70" y="78"/>
                  </a:lnTo>
                  <a:lnTo>
                    <a:pt x="70" y="80"/>
                  </a:lnTo>
                  <a:lnTo>
                    <a:pt x="66" y="82"/>
                  </a:lnTo>
                  <a:lnTo>
                    <a:pt x="62" y="82"/>
                  </a:lnTo>
                  <a:lnTo>
                    <a:pt x="58" y="84"/>
                  </a:lnTo>
                  <a:lnTo>
                    <a:pt x="52" y="84"/>
                  </a:lnTo>
                  <a:lnTo>
                    <a:pt x="48" y="86"/>
                  </a:lnTo>
                  <a:lnTo>
                    <a:pt x="40" y="92"/>
                  </a:lnTo>
                  <a:lnTo>
                    <a:pt x="36" y="90"/>
                  </a:lnTo>
                  <a:lnTo>
                    <a:pt x="28" y="92"/>
                  </a:lnTo>
                  <a:lnTo>
                    <a:pt x="22" y="96"/>
                  </a:lnTo>
                  <a:lnTo>
                    <a:pt x="16" y="100"/>
                  </a:lnTo>
                  <a:lnTo>
                    <a:pt x="8" y="102"/>
                  </a:lnTo>
                  <a:lnTo>
                    <a:pt x="0" y="108"/>
                  </a:lnTo>
                  <a:lnTo>
                    <a:pt x="2" y="112"/>
                  </a:lnTo>
                  <a:lnTo>
                    <a:pt x="0" y="120"/>
                  </a:lnTo>
                  <a:lnTo>
                    <a:pt x="0" y="126"/>
                  </a:lnTo>
                  <a:lnTo>
                    <a:pt x="6" y="132"/>
                  </a:lnTo>
                  <a:lnTo>
                    <a:pt x="8" y="136"/>
                  </a:lnTo>
                  <a:lnTo>
                    <a:pt x="6" y="140"/>
                  </a:lnTo>
                  <a:lnTo>
                    <a:pt x="6" y="146"/>
                  </a:lnTo>
                  <a:lnTo>
                    <a:pt x="0" y="150"/>
                  </a:lnTo>
                  <a:lnTo>
                    <a:pt x="0" y="152"/>
                  </a:lnTo>
                  <a:lnTo>
                    <a:pt x="2" y="156"/>
                  </a:lnTo>
                  <a:lnTo>
                    <a:pt x="6" y="158"/>
                  </a:lnTo>
                  <a:lnTo>
                    <a:pt x="8" y="162"/>
                  </a:lnTo>
                  <a:lnTo>
                    <a:pt x="8" y="166"/>
                  </a:lnTo>
                  <a:lnTo>
                    <a:pt x="10" y="170"/>
                  </a:lnTo>
                  <a:lnTo>
                    <a:pt x="16" y="176"/>
                  </a:lnTo>
                  <a:lnTo>
                    <a:pt x="16" y="180"/>
                  </a:lnTo>
                  <a:lnTo>
                    <a:pt x="20" y="188"/>
                  </a:lnTo>
                  <a:lnTo>
                    <a:pt x="22" y="198"/>
                  </a:lnTo>
                  <a:lnTo>
                    <a:pt x="22" y="198"/>
                  </a:lnTo>
                  <a:lnTo>
                    <a:pt x="22" y="204"/>
                  </a:lnTo>
                  <a:lnTo>
                    <a:pt x="22" y="204"/>
                  </a:lnTo>
                  <a:lnTo>
                    <a:pt x="20" y="216"/>
                  </a:lnTo>
                  <a:lnTo>
                    <a:pt x="18" y="220"/>
                  </a:lnTo>
                  <a:lnTo>
                    <a:pt x="14" y="226"/>
                  </a:lnTo>
                  <a:lnTo>
                    <a:pt x="18" y="232"/>
                  </a:lnTo>
                  <a:lnTo>
                    <a:pt x="22" y="232"/>
                  </a:lnTo>
                  <a:lnTo>
                    <a:pt x="30" y="236"/>
                  </a:lnTo>
                  <a:lnTo>
                    <a:pt x="36" y="236"/>
                  </a:lnTo>
                  <a:lnTo>
                    <a:pt x="42" y="236"/>
                  </a:lnTo>
                  <a:lnTo>
                    <a:pt x="52" y="234"/>
                  </a:lnTo>
                  <a:lnTo>
                    <a:pt x="56" y="226"/>
                  </a:lnTo>
                  <a:lnTo>
                    <a:pt x="66" y="224"/>
                  </a:lnTo>
                  <a:lnTo>
                    <a:pt x="72" y="222"/>
                  </a:lnTo>
                  <a:lnTo>
                    <a:pt x="84" y="222"/>
                  </a:lnTo>
                  <a:lnTo>
                    <a:pt x="92" y="222"/>
                  </a:lnTo>
                  <a:lnTo>
                    <a:pt x="106" y="220"/>
                  </a:lnTo>
                  <a:lnTo>
                    <a:pt x="112" y="214"/>
                  </a:lnTo>
                  <a:lnTo>
                    <a:pt x="118" y="208"/>
                  </a:lnTo>
                  <a:lnTo>
                    <a:pt x="128" y="206"/>
                  </a:lnTo>
                  <a:lnTo>
                    <a:pt x="142" y="202"/>
                  </a:lnTo>
                  <a:lnTo>
                    <a:pt x="152" y="200"/>
                  </a:lnTo>
                  <a:lnTo>
                    <a:pt x="166" y="196"/>
                  </a:lnTo>
                  <a:lnTo>
                    <a:pt x="180" y="196"/>
                  </a:lnTo>
                  <a:lnTo>
                    <a:pt x="194" y="198"/>
                  </a:lnTo>
                  <a:lnTo>
                    <a:pt x="204" y="204"/>
                  </a:lnTo>
                  <a:lnTo>
                    <a:pt x="214" y="212"/>
                  </a:lnTo>
                  <a:lnTo>
                    <a:pt x="222" y="216"/>
                  </a:lnTo>
                  <a:lnTo>
                    <a:pt x="228" y="224"/>
                  </a:lnTo>
                  <a:lnTo>
                    <a:pt x="232" y="228"/>
                  </a:lnTo>
                  <a:lnTo>
                    <a:pt x="234" y="230"/>
                  </a:lnTo>
                  <a:lnTo>
                    <a:pt x="240" y="230"/>
                  </a:lnTo>
                  <a:lnTo>
                    <a:pt x="240" y="222"/>
                  </a:lnTo>
                  <a:lnTo>
                    <a:pt x="242" y="218"/>
                  </a:lnTo>
                  <a:lnTo>
                    <a:pt x="244" y="212"/>
                  </a:lnTo>
                  <a:lnTo>
                    <a:pt x="252" y="206"/>
                  </a:lnTo>
                  <a:lnTo>
                    <a:pt x="258" y="206"/>
                  </a:lnTo>
                  <a:lnTo>
                    <a:pt x="260" y="214"/>
                  </a:lnTo>
                  <a:lnTo>
                    <a:pt x="258" y="220"/>
                  </a:lnTo>
                  <a:lnTo>
                    <a:pt x="258" y="220"/>
                  </a:lnTo>
                  <a:lnTo>
                    <a:pt x="254" y="226"/>
                  </a:lnTo>
                  <a:lnTo>
                    <a:pt x="254" y="226"/>
                  </a:lnTo>
                  <a:lnTo>
                    <a:pt x="256" y="228"/>
                  </a:lnTo>
                  <a:lnTo>
                    <a:pt x="258" y="228"/>
                  </a:lnTo>
                  <a:lnTo>
                    <a:pt x="262" y="230"/>
                  </a:lnTo>
                  <a:lnTo>
                    <a:pt x="268" y="234"/>
                  </a:lnTo>
                  <a:lnTo>
                    <a:pt x="268" y="240"/>
                  </a:lnTo>
                  <a:lnTo>
                    <a:pt x="270" y="242"/>
                  </a:lnTo>
                  <a:lnTo>
                    <a:pt x="274" y="248"/>
                  </a:lnTo>
                  <a:lnTo>
                    <a:pt x="278" y="256"/>
                  </a:lnTo>
                  <a:lnTo>
                    <a:pt x="280" y="264"/>
                  </a:lnTo>
                  <a:lnTo>
                    <a:pt x="284" y="270"/>
                  </a:lnTo>
                  <a:lnTo>
                    <a:pt x="288" y="274"/>
                  </a:lnTo>
                  <a:lnTo>
                    <a:pt x="296" y="276"/>
                  </a:lnTo>
                  <a:lnTo>
                    <a:pt x="306" y="278"/>
                  </a:lnTo>
                  <a:lnTo>
                    <a:pt x="320" y="278"/>
                  </a:lnTo>
                  <a:lnTo>
                    <a:pt x="322" y="270"/>
                  </a:lnTo>
                  <a:lnTo>
                    <a:pt x="330" y="270"/>
                  </a:lnTo>
                  <a:lnTo>
                    <a:pt x="336" y="276"/>
                  </a:lnTo>
                  <a:lnTo>
                    <a:pt x="340" y="278"/>
                  </a:lnTo>
                  <a:lnTo>
                    <a:pt x="348" y="280"/>
                  </a:lnTo>
                  <a:lnTo>
                    <a:pt x="354" y="274"/>
                  </a:lnTo>
                  <a:lnTo>
                    <a:pt x="362" y="268"/>
                  </a:lnTo>
                  <a:lnTo>
                    <a:pt x="368" y="268"/>
                  </a:lnTo>
                  <a:lnTo>
                    <a:pt x="374" y="266"/>
                  </a:lnTo>
                  <a:lnTo>
                    <a:pt x="378" y="264"/>
                  </a:lnTo>
                  <a:lnTo>
                    <a:pt x="380" y="258"/>
                  </a:lnTo>
                  <a:lnTo>
                    <a:pt x="382" y="252"/>
                  </a:lnTo>
                  <a:lnTo>
                    <a:pt x="388" y="244"/>
                  </a:lnTo>
                  <a:lnTo>
                    <a:pt x="390" y="236"/>
                  </a:lnTo>
                  <a:lnTo>
                    <a:pt x="392" y="226"/>
                  </a:lnTo>
                  <a:lnTo>
                    <a:pt x="400" y="220"/>
                  </a:lnTo>
                  <a:lnTo>
                    <a:pt x="408" y="208"/>
                  </a:lnTo>
                  <a:lnTo>
                    <a:pt x="412" y="204"/>
                  </a:lnTo>
                  <a:lnTo>
                    <a:pt x="410" y="196"/>
                  </a:lnTo>
                  <a:lnTo>
                    <a:pt x="410" y="190"/>
                  </a:lnTo>
                  <a:lnTo>
                    <a:pt x="412" y="182"/>
                  </a:lnTo>
                  <a:lnTo>
                    <a:pt x="414" y="174"/>
                  </a:lnTo>
                  <a:lnTo>
                    <a:pt x="410" y="164"/>
                  </a:lnTo>
                  <a:lnTo>
                    <a:pt x="414" y="154"/>
                  </a:lnTo>
                  <a:lnTo>
                    <a:pt x="410"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228">
              <a:extLst>
                <a:ext uri="{FF2B5EF4-FFF2-40B4-BE49-F238E27FC236}">
                  <a16:creationId xmlns:a16="http://schemas.microsoft.com/office/drawing/2014/main" id="{B9716113-B7EB-4712-8E8D-283601426C39}"/>
                </a:ext>
              </a:extLst>
            </p:cNvPr>
            <p:cNvSpPr>
              <a:spLocks/>
            </p:cNvSpPr>
            <p:nvPr/>
          </p:nvSpPr>
          <p:spPr bwMode="auto">
            <a:xfrm>
              <a:off x="4678363" y="7305675"/>
              <a:ext cx="915988" cy="1190625"/>
            </a:xfrm>
            <a:custGeom>
              <a:avLst/>
              <a:gdLst>
                <a:gd name="T0" fmla="*/ 536 w 577"/>
                <a:gd name="T1" fmla="*/ 260 h 750"/>
                <a:gd name="T2" fmla="*/ 540 w 577"/>
                <a:gd name="T3" fmla="*/ 228 h 750"/>
                <a:gd name="T4" fmla="*/ 552 w 577"/>
                <a:gd name="T5" fmla="*/ 174 h 750"/>
                <a:gd name="T6" fmla="*/ 548 w 577"/>
                <a:gd name="T7" fmla="*/ 126 h 750"/>
                <a:gd name="T8" fmla="*/ 530 w 577"/>
                <a:gd name="T9" fmla="*/ 114 h 750"/>
                <a:gd name="T10" fmla="*/ 492 w 577"/>
                <a:gd name="T11" fmla="*/ 86 h 750"/>
                <a:gd name="T12" fmla="*/ 458 w 577"/>
                <a:gd name="T13" fmla="*/ 58 h 750"/>
                <a:gd name="T14" fmla="*/ 418 w 577"/>
                <a:gd name="T15" fmla="*/ 56 h 750"/>
                <a:gd name="T16" fmla="*/ 380 w 577"/>
                <a:gd name="T17" fmla="*/ 2 h 750"/>
                <a:gd name="T18" fmla="*/ 342 w 577"/>
                <a:gd name="T19" fmla="*/ 50 h 750"/>
                <a:gd name="T20" fmla="*/ 316 w 577"/>
                <a:gd name="T21" fmla="*/ 94 h 750"/>
                <a:gd name="T22" fmla="*/ 270 w 577"/>
                <a:gd name="T23" fmla="*/ 68 h 750"/>
                <a:gd name="T24" fmla="*/ 268 w 577"/>
                <a:gd name="T25" fmla="*/ 46 h 750"/>
                <a:gd name="T26" fmla="*/ 276 w 577"/>
                <a:gd name="T27" fmla="*/ 10 h 750"/>
                <a:gd name="T28" fmla="*/ 226 w 577"/>
                <a:gd name="T29" fmla="*/ 28 h 750"/>
                <a:gd name="T30" fmla="*/ 186 w 577"/>
                <a:gd name="T31" fmla="*/ 36 h 750"/>
                <a:gd name="T32" fmla="*/ 192 w 577"/>
                <a:gd name="T33" fmla="*/ 64 h 750"/>
                <a:gd name="T34" fmla="*/ 152 w 577"/>
                <a:gd name="T35" fmla="*/ 82 h 750"/>
                <a:gd name="T36" fmla="*/ 126 w 577"/>
                <a:gd name="T37" fmla="*/ 76 h 750"/>
                <a:gd name="T38" fmla="*/ 104 w 577"/>
                <a:gd name="T39" fmla="*/ 98 h 750"/>
                <a:gd name="T40" fmla="*/ 90 w 577"/>
                <a:gd name="T41" fmla="*/ 132 h 750"/>
                <a:gd name="T42" fmla="*/ 86 w 577"/>
                <a:gd name="T43" fmla="*/ 158 h 750"/>
                <a:gd name="T44" fmla="*/ 76 w 577"/>
                <a:gd name="T45" fmla="*/ 194 h 750"/>
                <a:gd name="T46" fmla="*/ 46 w 577"/>
                <a:gd name="T47" fmla="*/ 202 h 750"/>
                <a:gd name="T48" fmla="*/ 8 w 577"/>
                <a:gd name="T49" fmla="*/ 224 h 750"/>
                <a:gd name="T50" fmla="*/ 26 w 577"/>
                <a:gd name="T51" fmla="*/ 256 h 750"/>
                <a:gd name="T52" fmla="*/ 68 w 577"/>
                <a:gd name="T53" fmla="*/ 258 h 750"/>
                <a:gd name="T54" fmla="*/ 76 w 577"/>
                <a:gd name="T55" fmla="*/ 282 h 750"/>
                <a:gd name="T56" fmla="*/ 22 w 577"/>
                <a:gd name="T57" fmla="*/ 288 h 750"/>
                <a:gd name="T58" fmla="*/ 32 w 577"/>
                <a:gd name="T59" fmla="*/ 292 h 750"/>
                <a:gd name="T60" fmla="*/ 66 w 577"/>
                <a:gd name="T61" fmla="*/ 322 h 750"/>
                <a:gd name="T62" fmla="*/ 160 w 577"/>
                <a:gd name="T63" fmla="*/ 354 h 750"/>
                <a:gd name="T64" fmla="*/ 190 w 577"/>
                <a:gd name="T65" fmla="*/ 450 h 750"/>
                <a:gd name="T66" fmla="*/ 198 w 577"/>
                <a:gd name="T67" fmla="*/ 466 h 750"/>
                <a:gd name="T68" fmla="*/ 234 w 577"/>
                <a:gd name="T69" fmla="*/ 502 h 750"/>
                <a:gd name="T70" fmla="*/ 226 w 577"/>
                <a:gd name="T71" fmla="*/ 576 h 750"/>
                <a:gd name="T72" fmla="*/ 222 w 577"/>
                <a:gd name="T73" fmla="*/ 656 h 750"/>
                <a:gd name="T74" fmla="*/ 274 w 577"/>
                <a:gd name="T75" fmla="*/ 724 h 750"/>
                <a:gd name="T76" fmla="*/ 310 w 577"/>
                <a:gd name="T77" fmla="*/ 738 h 750"/>
                <a:gd name="T78" fmla="*/ 312 w 577"/>
                <a:gd name="T79" fmla="*/ 700 h 750"/>
                <a:gd name="T80" fmla="*/ 324 w 577"/>
                <a:gd name="T81" fmla="*/ 668 h 750"/>
                <a:gd name="T82" fmla="*/ 344 w 577"/>
                <a:gd name="T83" fmla="*/ 634 h 750"/>
                <a:gd name="T84" fmla="*/ 376 w 577"/>
                <a:gd name="T85" fmla="*/ 618 h 750"/>
                <a:gd name="T86" fmla="*/ 398 w 577"/>
                <a:gd name="T87" fmla="*/ 610 h 750"/>
                <a:gd name="T88" fmla="*/ 420 w 577"/>
                <a:gd name="T89" fmla="*/ 572 h 750"/>
                <a:gd name="T90" fmla="*/ 458 w 577"/>
                <a:gd name="T91" fmla="*/ 564 h 750"/>
                <a:gd name="T92" fmla="*/ 508 w 577"/>
                <a:gd name="T93" fmla="*/ 528 h 750"/>
                <a:gd name="T94" fmla="*/ 462 w 577"/>
                <a:gd name="T95" fmla="*/ 526 h 750"/>
                <a:gd name="T96" fmla="*/ 474 w 577"/>
                <a:gd name="T97" fmla="*/ 516 h 750"/>
                <a:gd name="T98" fmla="*/ 482 w 577"/>
                <a:gd name="T99" fmla="*/ 494 h 750"/>
                <a:gd name="T100" fmla="*/ 470 w 577"/>
                <a:gd name="T101" fmla="*/ 480 h 750"/>
                <a:gd name="T102" fmla="*/ 518 w 577"/>
                <a:gd name="T103" fmla="*/ 498 h 750"/>
                <a:gd name="T104" fmla="*/ 534 w 577"/>
                <a:gd name="T105" fmla="*/ 490 h 750"/>
                <a:gd name="T106" fmla="*/ 514 w 577"/>
                <a:gd name="T107" fmla="*/ 468 h 750"/>
                <a:gd name="T108" fmla="*/ 488 w 577"/>
                <a:gd name="T109" fmla="*/ 444 h 750"/>
                <a:gd name="T110" fmla="*/ 504 w 577"/>
                <a:gd name="T111" fmla="*/ 414 h 750"/>
                <a:gd name="T112" fmla="*/ 544 w 577"/>
                <a:gd name="T113" fmla="*/ 418 h 750"/>
                <a:gd name="T114" fmla="*/ 536 w 577"/>
                <a:gd name="T115" fmla="*/ 386 h 750"/>
                <a:gd name="T116" fmla="*/ 556 w 577"/>
                <a:gd name="T117" fmla="*/ 380 h 750"/>
                <a:gd name="T118" fmla="*/ 546 w 577"/>
                <a:gd name="T119" fmla="*/ 340 h 750"/>
                <a:gd name="T120" fmla="*/ 556 w 577"/>
                <a:gd name="T121" fmla="*/ 336 h 750"/>
                <a:gd name="T122" fmla="*/ 528 w 577"/>
                <a:gd name="T123" fmla="*/ 306 h 750"/>
                <a:gd name="T124" fmla="*/ 566 w 577"/>
                <a:gd name="T125" fmla="*/ 288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7" h="750">
                  <a:moveTo>
                    <a:pt x="572" y="280"/>
                  </a:moveTo>
                  <a:lnTo>
                    <a:pt x="572" y="280"/>
                  </a:lnTo>
                  <a:lnTo>
                    <a:pt x="566" y="280"/>
                  </a:lnTo>
                  <a:lnTo>
                    <a:pt x="566" y="280"/>
                  </a:lnTo>
                  <a:lnTo>
                    <a:pt x="558" y="280"/>
                  </a:lnTo>
                  <a:lnTo>
                    <a:pt x="554" y="278"/>
                  </a:lnTo>
                  <a:lnTo>
                    <a:pt x="550" y="274"/>
                  </a:lnTo>
                  <a:lnTo>
                    <a:pt x="550" y="274"/>
                  </a:lnTo>
                  <a:lnTo>
                    <a:pt x="548" y="270"/>
                  </a:lnTo>
                  <a:lnTo>
                    <a:pt x="546" y="266"/>
                  </a:lnTo>
                  <a:lnTo>
                    <a:pt x="546" y="266"/>
                  </a:lnTo>
                  <a:lnTo>
                    <a:pt x="540" y="262"/>
                  </a:lnTo>
                  <a:lnTo>
                    <a:pt x="536" y="260"/>
                  </a:lnTo>
                  <a:lnTo>
                    <a:pt x="534" y="258"/>
                  </a:lnTo>
                  <a:lnTo>
                    <a:pt x="534" y="258"/>
                  </a:lnTo>
                  <a:lnTo>
                    <a:pt x="532" y="252"/>
                  </a:lnTo>
                  <a:lnTo>
                    <a:pt x="532" y="252"/>
                  </a:lnTo>
                  <a:lnTo>
                    <a:pt x="532" y="250"/>
                  </a:lnTo>
                  <a:lnTo>
                    <a:pt x="530" y="248"/>
                  </a:lnTo>
                  <a:lnTo>
                    <a:pt x="530" y="248"/>
                  </a:lnTo>
                  <a:lnTo>
                    <a:pt x="534" y="240"/>
                  </a:lnTo>
                  <a:lnTo>
                    <a:pt x="534" y="240"/>
                  </a:lnTo>
                  <a:lnTo>
                    <a:pt x="538" y="238"/>
                  </a:lnTo>
                  <a:lnTo>
                    <a:pt x="540" y="234"/>
                  </a:lnTo>
                  <a:lnTo>
                    <a:pt x="540" y="234"/>
                  </a:lnTo>
                  <a:lnTo>
                    <a:pt x="540" y="228"/>
                  </a:lnTo>
                  <a:lnTo>
                    <a:pt x="538" y="222"/>
                  </a:lnTo>
                  <a:lnTo>
                    <a:pt x="538" y="222"/>
                  </a:lnTo>
                  <a:lnTo>
                    <a:pt x="536" y="218"/>
                  </a:lnTo>
                  <a:lnTo>
                    <a:pt x="536" y="214"/>
                  </a:lnTo>
                  <a:lnTo>
                    <a:pt x="536" y="214"/>
                  </a:lnTo>
                  <a:lnTo>
                    <a:pt x="536" y="208"/>
                  </a:lnTo>
                  <a:lnTo>
                    <a:pt x="542" y="204"/>
                  </a:lnTo>
                  <a:lnTo>
                    <a:pt x="542" y="204"/>
                  </a:lnTo>
                  <a:lnTo>
                    <a:pt x="548" y="200"/>
                  </a:lnTo>
                  <a:lnTo>
                    <a:pt x="550" y="196"/>
                  </a:lnTo>
                  <a:lnTo>
                    <a:pt x="552" y="192"/>
                  </a:lnTo>
                  <a:lnTo>
                    <a:pt x="552" y="192"/>
                  </a:lnTo>
                  <a:lnTo>
                    <a:pt x="552" y="174"/>
                  </a:lnTo>
                  <a:lnTo>
                    <a:pt x="552" y="174"/>
                  </a:lnTo>
                  <a:lnTo>
                    <a:pt x="552" y="168"/>
                  </a:lnTo>
                  <a:lnTo>
                    <a:pt x="556" y="162"/>
                  </a:lnTo>
                  <a:lnTo>
                    <a:pt x="556" y="162"/>
                  </a:lnTo>
                  <a:lnTo>
                    <a:pt x="552" y="158"/>
                  </a:lnTo>
                  <a:lnTo>
                    <a:pt x="548" y="150"/>
                  </a:lnTo>
                  <a:lnTo>
                    <a:pt x="548" y="150"/>
                  </a:lnTo>
                  <a:lnTo>
                    <a:pt x="548" y="144"/>
                  </a:lnTo>
                  <a:lnTo>
                    <a:pt x="546" y="138"/>
                  </a:lnTo>
                  <a:lnTo>
                    <a:pt x="546" y="138"/>
                  </a:lnTo>
                  <a:lnTo>
                    <a:pt x="542" y="132"/>
                  </a:lnTo>
                  <a:lnTo>
                    <a:pt x="542" y="132"/>
                  </a:lnTo>
                  <a:lnTo>
                    <a:pt x="548" y="126"/>
                  </a:lnTo>
                  <a:lnTo>
                    <a:pt x="548" y="126"/>
                  </a:lnTo>
                  <a:lnTo>
                    <a:pt x="548" y="122"/>
                  </a:lnTo>
                  <a:lnTo>
                    <a:pt x="548" y="120"/>
                  </a:lnTo>
                  <a:lnTo>
                    <a:pt x="548" y="120"/>
                  </a:lnTo>
                  <a:lnTo>
                    <a:pt x="550" y="116"/>
                  </a:lnTo>
                  <a:lnTo>
                    <a:pt x="550" y="114"/>
                  </a:lnTo>
                  <a:lnTo>
                    <a:pt x="550" y="114"/>
                  </a:lnTo>
                  <a:lnTo>
                    <a:pt x="548" y="112"/>
                  </a:lnTo>
                  <a:lnTo>
                    <a:pt x="544" y="110"/>
                  </a:lnTo>
                  <a:lnTo>
                    <a:pt x="540" y="112"/>
                  </a:lnTo>
                  <a:lnTo>
                    <a:pt x="540" y="112"/>
                  </a:lnTo>
                  <a:lnTo>
                    <a:pt x="536" y="114"/>
                  </a:lnTo>
                  <a:lnTo>
                    <a:pt x="530" y="114"/>
                  </a:lnTo>
                  <a:lnTo>
                    <a:pt x="522" y="112"/>
                  </a:lnTo>
                  <a:lnTo>
                    <a:pt x="522" y="112"/>
                  </a:lnTo>
                  <a:lnTo>
                    <a:pt x="518" y="112"/>
                  </a:lnTo>
                  <a:lnTo>
                    <a:pt x="516" y="110"/>
                  </a:lnTo>
                  <a:lnTo>
                    <a:pt x="516" y="110"/>
                  </a:lnTo>
                  <a:lnTo>
                    <a:pt x="510" y="104"/>
                  </a:lnTo>
                  <a:lnTo>
                    <a:pt x="510" y="104"/>
                  </a:lnTo>
                  <a:lnTo>
                    <a:pt x="502" y="100"/>
                  </a:lnTo>
                  <a:lnTo>
                    <a:pt x="494" y="94"/>
                  </a:lnTo>
                  <a:lnTo>
                    <a:pt x="494" y="94"/>
                  </a:lnTo>
                  <a:lnTo>
                    <a:pt x="492" y="90"/>
                  </a:lnTo>
                  <a:lnTo>
                    <a:pt x="492" y="86"/>
                  </a:lnTo>
                  <a:lnTo>
                    <a:pt x="492" y="86"/>
                  </a:lnTo>
                  <a:lnTo>
                    <a:pt x="488" y="82"/>
                  </a:lnTo>
                  <a:lnTo>
                    <a:pt x="488" y="82"/>
                  </a:lnTo>
                  <a:lnTo>
                    <a:pt x="484" y="74"/>
                  </a:lnTo>
                  <a:lnTo>
                    <a:pt x="484" y="74"/>
                  </a:lnTo>
                  <a:lnTo>
                    <a:pt x="480" y="70"/>
                  </a:lnTo>
                  <a:lnTo>
                    <a:pt x="480" y="70"/>
                  </a:lnTo>
                  <a:lnTo>
                    <a:pt x="476" y="64"/>
                  </a:lnTo>
                  <a:lnTo>
                    <a:pt x="476" y="60"/>
                  </a:lnTo>
                  <a:lnTo>
                    <a:pt x="472" y="58"/>
                  </a:lnTo>
                  <a:lnTo>
                    <a:pt x="472" y="58"/>
                  </a:lnTo>
                  <a:lnTo>
                    <a:pt x="466" y="58"/>
                  </a:lnTo>
                  <a:lnTo>
                    <a:pt x="458" y="58"/>
                  </a:lnTo>
                  <a:lnTo>
                    <a:pt x="458" y="58"/>
                  </a:lnTo>
                  <a:lnTo>
                    <a:pt x="452" y="58"/>
                  </a:lnTo>
                  <a:lnTo>
                    <a:pt x="444" y="56"/>
                  </a:lnTo>
                  <a:lnTo>
                    <a:pt x="444" y="56"/>
                  </a:lnTo>
                  <a:lnTo>
                    <a:pt x="440" y="56"/>
                  </a:lnTo>
                  <a:lnTo>
                    <a:pt x="440" y="56"/>
                  </a:lnTo>
                  <a:lnTo>
                    <a:pt x="440" y="52"/>
                  </a:lnTo>
                  <a:lnTo>
                    <a:pt x="440" y="52"/>
                  </a:lnTo>
                  <a:lnTo>
                    <a:pt x="430" y="54"/>
                  </a:lnTo>
                  <a:lnTo>
                    <a:pt x="430" y="54"/>
                  </a:lnTo>
                  <a:lnTo>
                    <a:pt x="426" y="56"/>
                  </a:lnTo>
                  <a:lnTo>
                    <a:pt x="422" y="58"/>
                  </a:lnTo>
                  <a:lnTo>
                    <a:pt x="422" y="58"/>
                  </a:lnTo>
                  <a:lnTo>
                    <a:pt x="418" y="56"/>
                  </a:lnTo>
                  <a:lnTo>
                    <a:pt x="414" y="50"/>
                  </a:lnTo>
                  <a:lnTo>
                    <a:pt x="410" y="40"/>
                  </a:lnTo>
                  <a:lnTo>
                    <a:pt x="410" y="40"/>
                  </a:lnTo>
                  <a:lnTo>
                    <a:pt x="406" y="30"/>
                  </a:lnTo>
                  <a:lnTo>
                    <a:pt x="404" y="18"/>
                  </a:lnTo>
                  <a:lnTo>
                    <a:pt x="404" y="18"/>
                  </a:lnTo>
                  <a:lnTo>
                    <a:pt x="402" y="12"/>
                  </a:lnTo>
                  <a:lnTo>
                    <a:pt x="400" y="8"/>
                  </a:lnTo>
                  <a:lnTo>
                    <a:pt x="396" y="4"/>
                  </a:lnTo>
                  <a:lnTo>
                    <a:pt x="390" y="2"/>
                  </a:lnTo>
                  <a:lnTo>
                    <a:pt x="390" y="2"/>
                  </a:lnTo>
                  <a:lnTo>
                    <a:pt x="384" y="0"/>
                  </a:lnTo>
                  <a:lnTo>
                    <a:pt x="380" y="2"/>
                  </a:lnTo>
                  <a:lnTo>
                    <a:pt x="376" y="4"/>
                  </a:lnTo>
                  <a:lnTo>
                    <a:pt x="372" y="8"/>
                  </a:lnTo>
                  <a:lnTo>
                    <a:pt x="372" y="8"/>
                  </a:lnTo>
                  <a:lnTo>
                    <a:pt x="372" y="20"/>
                  </a:lnTo>
                  <a:lnTo>
                    <a:pt x="370" y="24"/>
                  </a:lnTo>
                  <a:lnTo>
                    <a:pt x="366" y="30"/>
                  </a:lnTo>
                  <a:lnTo>
                    <a:pt x="366" y="30"/>
                  </a:lnTo>
                  <a:lnTo>
                    <a:pt x="358" y="36"/>
                  </a:lnTo>
                  <a:lnTo>
                    <a:pt x="358" y="36"/>
                  </a:lnTo>
                  <a:lnTo>
                    <a:pt x="350" y="46"/>
                  </a:lnTo>
                  <a:lnTo>
                    <a:pt x="350" y="46"/>
                  </a:lnTo>
                  <a:lnTo>
                    <a:pt x="346" y="48"/>
                  </a:lnTo>
                  <a:lnTo>
                    <a:pt x="342" y="50"/>
                  </a:lnTo>
                  <a:lnTo>
                    <a:pt x="336" y="52"/>
                  </a:lnTo>
                  <a:lnTo>
                    <a:pt x="332" y="56"/>
                  </a:lnTo>
                  <a:lnTo>
                    <a:pt x="332" y="56"/>
                  </a:lnTo>
                  <a:lnTo>
                    <a:pt x="324" y="62"/>
                  </a:lnTo>
                  <a:lnTo>
                    <a:pt x="324" y="62"/>
                  </a:lnTo>
                  <a:lnTo>
                    <a:pt x="316" y="70"/>
                  </a:lnTo>
                  <a:lnTo>
                    <a:pt x="316" y="70"/>
                  </a:lnTo>
                  <a:lnTo>
                    <a:pt x="314" y="76"/>
                  </a:lnTo>
                  <a:lnTo>
                    <a:pt x="314" y="80"/>
                  </a:lnTo>
                  <a:lnTo>
                    <a:pt x="314" y="90"/>
                  </a:lnTo>
                  <a:lnTo>
                    <a:pt x="314" y="90"/>
                  </a:lnTo>
                  <a:lnTo>
                    <a:pt x="316" y="94"/>
                  </a:lnTo>
                  <a:lnTo>
                    <a:pt x="316" y="94"/>
                  </a:lnTo>
                  <a:lnTo>
                    <a:pt x="310" y="94"/>
                  </a:lnTo>
                  <a:lnTo>
                    <a:pt x="304" y="94"/>
                  </a:lnTo>
                  <a:lnTo>
                    <a:pt x="294" y="92"/>
                  </a:lnTo>
                  <a:lnTo>
                    <a:pt x="294" y="92"/>
                  </a:lnTo>
                  <a:lnTo>
                    <a:pt x="290" y="92"/>
                  </a:lnTo>
                  <a:lnTo>
                    <a:pt x="286" y="88"/>
                  </a:lnTo>
                  <a:lnTo>
                    <a:pt x="286" y="88"/>
                  </a:lnTo>
                  <a:lnTo>
                    <a:pt x="278" y="82"/>
                  </a:lnTo>
                  <a:lnTo>
                    <a:pt x="278" y="82"/>
                  </a:lnTo>
                  <a:lnTo>
                    <a:pt x="274" y="78"/>
                  </a:lnTo>
                  <a:lnTo>
                    <a:pt x="272" y="74"/>
                  </a:lnTo>
                  <a:lnTo>
                    <a:pt x="272" y="74"/>
                  </a:lnTo>
                  <a:lnTo>
                    <a:pt x="270" y="68"/>
                  </a:lnTo>
                  <a:lnTo>
                    <a:pt x="270" y="66"/>
                  </a:lnTo>
                  <a:lnTo>
                    <a:pt x="272" y="64"/>
                  </a:lnTo>
                  <a:lnTo>
                    <a:pt x="272" y="64"/>
                  </a:lnTo>
                  <a:lnTo>
                    <a:pt x="278" y="64"/>
                  </a:lnTo>
                  <a:lnTo>
                    <a:pt x="284" y="62"/>
                  </a:lnTo>
                  <a:lnTo>
                    <a:pt x="284" y="62"/>
                  </a:lnTo>
                  <a:lnTo>
                    <a:pt x="286" y="60"/>
                  </a:lnTo>
                  <a:lnTo>
                    <a:pt x="284" y="58"/>
                  </a:lnTo>
                  <a:lnTo>
                    <a:pt x="278" y="52"/>
                  </a:lnTo>
                  <a:lnTo>
                    <a:pt x="278" y="52"/>
                  </a:lnTo>
                  <a:lnTo>
                    <a:pt x="272" y="50"/>
                  </a:lnTo>
                  <a:lnTo>
                    <a:pt x="270" y="50"/>
                  </a:lnTo>
                  <a:lnTo>
                    <a:pt x="268" y="46"/>
                  </a:lnTo>
                  <a:lnTo>
                    <a:pt x="268" y="46"/>
                  </a:lnTo>
                  <a:lnTo>
                    <a:pt x="266" y="42"/>
                  </a:lnTo>
                  <a:lnTo>
                    <a:pt x="264" y="36"/>
                  </a:lnTo>
                  <a:lnTo>
                    <a:pt x="264" y="36"/>
                  </a:lnTo>
                  <a:lnTo>
                    <a:pt x="264" y="34"/>
                  </a:lnTo>
                  <a:lnTo>
                    <a:pt x="264" y="34"/>
                  </a:lnTo>
                  <a:lnTo>
                    <a:pt x="270" y="30"/>
                  </a:lnTo>
                  <a:lnTo>
                    <a:pt x="274" y="24"/>
                  </a:lnTo>
                  <a:lnTo>
                    <a:pt x="274" y="24"/>
                  </a:lnTo>
                  <a:lnTo>
                    <a:pt x="276" y="16"/>
                  </a:lnTo>
                  <a:lnTo>
                    <a:pt x="276" y="12"/>
                  </a:lnTo>
                  <a:lnTo>
                    <a:pt x="276" y="10"/>
                  </a:lnTo>
                  <a:lnTo>
                    <a:pt x="276" y="10"/>
                  </a:lnTo>
                  <a:lnTo>
                    <a:pt x="272" y="6"/>
                  </a:lnTo>
                  <a:lnTo>
                    <a:pt x="268" y="6"/>
                  </a:lnTo>
                  <a:lnTo>
                    <a:pt x="260" y="6"/>
                  </a:lnTo>
                  <a:lnTo>
                    <a:pt x="260" y="6"/>
                  </a:lnTo>
                  <a:lnTo>
                    <a:pt x="256" y="6"/>
                  </a:lnTo>
                  <a:lnTo>
                    <a:pt x="254" y="10"/>
                  </a:lnTo>
                  <a:lnTo>
                    <a:pt x="248" y="16"/>
                  </a:lnTo>
                  <a:lnTo>
                    <a:pt x="248" y="16"/>
                  </a:lnTo>
                  <a:lnTo>
                    <a:pt x="242" y="20"/>
                  </a:lnTo>
                  <a:lnTo>
                    <a:pt x="236" y="24"/>
                  </a:lnTo>
                  <a:lnTo>
                    <a:pt x="236" y="24"/>
                  </a:lnTo>
                  <a:lnTo>
                    <a:pt x="228" y="26"/>
                  </a:lnTo>
                  <a:lnTo>
                    <a:pt x="226" y="28"/>
                  </a:lnTo>
                  <a:lnTo>
                    <a:pt x="222" y="28"/>
                  </a:lnTo>
                  <a:lnTo>
                    <a:pt x="222" y="28"/>
                  </a:lnTo>
                  <a:lnTo>
                    <a:pt x="214" y="24"/>
                  </a:lnTo>
                  <a:lnTo>
                    <a:pt x="208" y="20"/>
                  </a:lnTo>
                  <a:lnTo>
                    <a:pt x="208" y="20"/>
                  </a:lnTo>
                  <a:lnTo>
                    <a:pt x="200" y="20"/>
                  </a:lnTo>
                  <a:lnTo>
                    <a:pt x="194" y="24"/>
                  </a:lnTo>
                  <a:lnTo>
                    <a:pt x="194" y="24"/>
                  </a:lnTo>
                  <a:lnTo>
                    <a:pt x="188" y="26"/>
                  </a:lnTo>
                  <a:lnTo>
                    <a:pt x="186" y="28"/>
                  </a:lnTo>
                  <a:lnTo>
                    <a:pt x="184" y="32"/>
                  </a:lnTo>
                  <a:lnTo>
                    <a:pt x="184" y="32"/>
                  </a:lnTo>
                  <a:lnTo>
                    <a:pt x="186" y="36"/>
                  </a:lnTo>
                  <a:lnTo>
                    <a:pt x="188" y="38"/>
                  </a:lnTo>
                  <a:lnTo>
                    <a:pt x="194" y="42"/>
                  </a:lnTo>
                  <a:lnTo>
                    <a:pt x="194" y="42"/>
                  </a:lnTo>
                  <a:lnTo>
                    <a:pt x="198" y="44"/>
                  </a:lnTo>
                  <a:lnTo>
                    <a:pt x="198" y="44"/>
                  </a:lnTo>
                  <a:lnTo>
                    <a:pt x="196" y="50"/>
                  </a:lnTo>
                  <a:lnTo>
                    <a:pt x="196" y="50"/>
                  </a:lnTo>
                  <a:lnTo>
                    <a:pt x="198" y="56"/>
                  </a:lnTo>
                  <a:lnTo>
                    <a:pt x="198" y="56"/>
                  </a:lnTo>
                  <a:lnTo>
                    <a:pt x="198" y="58"/>
                  </a:lnTo>
                  <a:lnTo>
                    <a:pt x="198" y="60"/>
                  </a:lnTo>
                  <a:lnTo>
                    <a:pt x="198" y="60"/>
                  </a:lnTo>
                  <a:lnTo>
                    <a:pt x="192" y="64"/>
                  </a:lnTo>
                  <a:lnTo>
                    <a:pt x="192" y="64"/>
                  </a:lnTo>
                  <a:lnTo>
                    <a:pt x="188" y="66"/>
                  </a:lnTo>
                  <a:lnTo>
                    <a:pt x="182" y="66"/>
                  </a:lnTo>
                  <a:lnTo>
                    <a:pt x="182" y="66"/>
                  </a:lnTo>
                  <a:lnTo>
                    <a:pt x="174" y="68"/>
                  </a:lnTo>
                  <a:lnTo>
                    <a:pt x="170" y="72"/>
                  </a:lnTo>
                  <a:lnTo>
                    <a:pt x="170" y="72"/>
                  </a:lnTo>
                  <a:lnTo>
                    <a:pt x="166" y="76"/>
                  </a:lnTo>
                  <a:lnTo>
                    <a:pt x="162" y="82"/>
                  </a:lnTo>
                  <a:lnTo>
                    <a:pt x="162" y="82"/>
                  </a:lnTo>
                  <a:lnTo>
                    <a:pt x="154" y="82"/>
                  </a:lnTo>
                  <a:lnTo>
                    <a:pt x="154" y="82"/>
                  </a:lnTo>
                  <a:lnTo>
                    <a:pt x="152" y="82"/>
                  </a:lnTo>
                  <a:lnTo>
                    <a:pt x="150" y="80"/>
                  </a:lnTo>
                  <a:lnTo>
                    <a:pt x="150" y="80"/>
                  </a:lnTo>
                  <a:lnTo>
                    <a:pt x="146" y="74"/>
                  </a:lnTo>
                  <a:lnTo>
                    <a:pt x="146" y="74"/>
                  </a:lnTo>
                  <a:lnTo>
                    <a:pt x="146" y="72"/>
                  </a:lnTo>
                  <a:lnTo>
                    <a:pt x="144" y="70"/>
                  </a:lnTo>
                  <a:lnTo>
                    <a:pt x="138" y="72"/>
                  </a:lnTo>
                  <a:lnTo>
                    <a:pt x="138" y="72"/>
                  </a:lnTo>
                  <a:lnTo>
                    <a:pt x="136" y="74"/>
                  </a:lnTo>
                  <a:lnTo>
                    <a:pt x="134" y="78"/>
                  </a:lnTo>
                  <a:lnTo>
                    <a:pt x="134" y="78"/>
                  </a:lnTo>
                  <a:lnTo>
                    <a:pt x="126" y="76"/>
                  </a:lnTo>
                  <a:lnTo>
                    <a:pt x="126" y="76"/>
                  </a:lnTo>
                  <a:lnTo>
                    <a:pt x="122" y="76"/>
                  </a:lnTo>
                  <a:lnTo>
                    <a:pt x="122" y="76"/>
                  </a:lnTo>
                  <a:lnTo>
                    <a:pt x="122" y="76"/>
                  </a:lnTo>
                  <a:lnTo>
                    <a:pt x="120" y="78"/>
                  </a:lnTo>
                  <a:lnTo>
                    <a:pt x="120" y="78"/>
                  </a:lnTo>
                  <a:lnTo>
                    <a:pt x="118" y="84"/>
                  </a:lnTo>
                  <a:lnTo>
                    <a:pt x="118" y="84"/>
                  </a:lnTo>
                  <a:lnTo>
                    <a:pt x="116" y="86"/>
                  </a:lnTo>
                  <a:lnTo>
                    <a:pt x="112" y="88"/>
                  </a:lnTo>
                  <a:lnTo>
                    <a:pt x="112" y="88"/>
                  </a:lnTo>
                  <a:lnTo>
                    <a:pt x="106" y="92"/>
                  </a:lnTo>
                  <a:lnTo>
                    <a:pt x="106" y="92"/>
                  </a:lnTo>
                  <a:lnTo>
                    <a:pt x="104" y="98"/>
                  </a:lnTo>
                  <a:lnTo>
                    <a:pt x="106" y="104"/>
                  </a:lnTo>
                  <a:lnTo>
                    <a:pt x="106" y="104"/>
                  </a:lnTo>
                  <a:lnTo>
                    <a:pt x="108" y="106"/>
                  </a:lnTo>
                  <a:lnTo>
                    <a:pt x="108" y="110"/>
                  </a:lnTo>
                  <a:lnTo>
                    <a:pt x="108" y="110"/>
                  </a:lnTo>
                  <a:lnTo>
                    <a:pt x="106" y="116"/>
                  </a:lnTo>
                  <a:lnTo>
                    <a:pt x="106" y="116"/>
                  </a:lnTo>
                  <a:lnTo>
                    <a:pt x="102" y="120"/>
                  </a:lnTo>
                  <a:lnTo>
                    <a:pt x="96" y="126"/>
                  </a:lnTo>
                  <a:lnTo>
                    <a:pt x="96" y="126"/>
                  </a:lnTo>
                  <a:lnTo>
                    <a:pt x="92" y="130"/>
                  </a:lnTo>
                  <a:lnTo>
                    <a:pt x="92" y="130"/>
                  </a:lnTo>
                  <a:lnTo>
                    <a:pt x="90" y="132"/>
                  </a:lnTo>
                  <a:lnTo>
                    <a:pt x="88" y="136"/>
                  </a:lnTo>
                  <a:lnTo>
                    <a:pt x="88" y="136"/>
                  </a:lnTo>
                  <a:lnTo>
                    <a:pt x="90" y="140"/>
                  </a:lnTo>
                  <a:lnTo>
                    <a:pt x="92" y="142"/>
                  </a:lnTo>
                  <a:lnTo>
                    <a:pt x="92" y="142"/>
                  </a:lnTo>
                  <a:lnTo>
                    <a:pt x="96" y="148"/>
                  </a:lnTo>
                  <a:lnTo>
                    <a:pt x="96" y="148"/>
                  </a:lnTo>
                  <a:lnTo>
                    <a:pt x="90" y="152"/>
                  </a:lnTo>
                  <a:lnTo>
                    <a:pt x="90" y="152"/>
                  </a:lnTo>
                  <a:lnTo>
                    <a:pt x="86" y="154"/>
                  </a:lnTo>
                  <a:lnTo>
                    <a:pt x="86" y="156"/>
                  </a:lnTo>
                  <a:lnTo>
                    <a:pt x="86" y="158"/>
                  </a:lnTo>
                  <a:lnTo>
                    <a:pt x="86" y="158"/>
                  </a:lnTo>
                  <a:lnTo>
                    <a:pt x="86" y="160"/>
                  </a:lnTo>
                  <a:lnTo>
                    <a:pt x="86" y="164"/>
                  </a:lnTo>
                  <a:lnTo>
                    <a:pt x="86" y="164"/>
                  </a:lnTo>
                  <a:lnTo>
                    <a:pt x="86" y="170"/>
                  </a:lnTo>
                  <a:lnTo>
                    <a:pt x="86" y="170"/>
                  </a:lnTo>
                  <a:lnTo>
                    <a:pt x="86" y="178"/>
                  </a:lnTo>
                  <a:lnTo>
                    <a:pt x="86" y="178"/>
                  </a:lnTo>
                  <a:lnTo>
                    <a:pt x="84" y="180"/>
                  </a:lnTo>
                  <a:lnTo>
                    <a:pt x="82" y="184"/>
                  </a:lnTo>
                  <a:lnTo>
                    <a:pt x="82" y="184"/>
                  </a:lnTo>
                  <a:lnTo>
                    <a:pt x="80" y="190"/>
                  </a:lnTo>
                  <a:lnTo>
                    <a:pt x="80" y="190"/>
                  </a:lnTo>
                  <a:lnTo>
                    <a:pt x="76" y="194"/>
                  </a:lnTo>
                  <a:lnTo>
                    <a:pt x="76" y="194"/>
                  </a:lnTo>
                  <a:lnTo>
                    <a:pt x="70" y="198"/>
                  </a:lnTo>
                  <a:lnTo>
                    <a:pt x="70" y="198"/>
                  </a:lnTo>
                  <a:lnTo>
                    <a:pt x="66" y="200"/>
                  </a:lnTo>
                  <a:lnTo>
                    <a:pt x="64" y="200"/>
                  </a:lnTo>
                  <a:lnTo>
                    <a:pt x="64" y="200"/>
                  </a:lnTo>
                  <a:lnTo>
                    <a:pt x="58" y="198"/>
                  </a:lnTo>
                  <a:lnTo>
                    <a:pt x="58" y="198"/>
                  </a:lnTo>
                  <a:lnTo>
                    <a:pt x="54" y="198"/>
                  </a:lnTo>
                  <a:lnTo>
                    <a:pt x="50" y="198"/>
                  </a:lnTo>
                  <a:lnTo>
                    <a:pt x="50" y="198"/>
                  </a:lnTo>
                  <a:lnTo>
                    <a:pt x="48" y="200"/>
                  </a:lnTo>
                  <a:lnTo>
                    <a:pt x="46" y="202"/>
                  </a:lnTo>
                  <a:lnTo>
                    <a:pt x="46" y="202"/>
                  </a:lnTo>
                  <a:lnTo>
                    <a:pt x="42" y="208"/>
                  </a:lnTo>
                  <a:lnTo>
                    <a:pt x="42" y="208"/>
                  </a:lnTo>
                  <a:lnTo>
                    <a:pt x="38" y="210"/>
                  </a:lnTo>
                  <a:lnTo>
                    <a:pt x="36" y="210"/>
                  </a:lnTo>
                  <a:lnTo>
                    <a:pt x="28" y="212"/>
                  </a:lnTo>
                  <a:lnTo>
                    <a:pt x="28" y="212"/>
                  </a:lnTo>
                  <a:lnTo>
                    <a:pt x="22" y="214"/>
                  </a:lnTo>
                  <a:lnTo>
                    <a:pt x="18" y="218"/>
                  </a:lnTo>
                  <a:lnTo>
                    <a:pt x="18" y="218"/>
                  </a:lnTo>
                  <a:lnTo>
                    <a:pt x="14" y="224"/>
                  </a:lnTo>
                  <a:lnTo>
                    <a:pt x="8" y="224"/>
                  </a:lnTo>
                  <a:lnTo>
                    <a:pt x="8" y="224"/>
                  </a:lnTo>
                  <a:lnTo>
                    <a:pt x="4" y="224"/>
                  </a:lnTo>
                  <a:lnTo>
                    <a:pt x="4" y="224"/>
                  </a:lnTo>
                  <a:lnTo>
                    <a:pt x="2" y="228"/>
                  </a:lnTo>
                  <a:lnTo>
                    <a:pt x="0" y="234"/>
                  </a:lnTo>
                  <a:lnTo>
                    <a:pt x="0" y="234"/>
                  </a:lnTo>
                  <a:lnTo>
                    <a:pt x="2" y="238"/>
                  </a:lnTo>
                  <a:lnTo>
                    <a:pt x="2" y="244"/>
                  </a:lnTo>
                  <a:lnTo>
                    <a:pt x="2" y="244"/>
                  </a:lnTo>
                  <a:lnTo>
                    <a:pt x="6" y="248"/>
                  </a:lnTo>
                  <a:lnTo>
                    <a:pt x="10" y="252"/>
                  </a:lnTo>
                  <a:lnTo>
                    <a:pt x="20" y="254"/>
                  </a:lnTo>
                  <a:lnTo>
                    <a:pt x="20" y="254"/>
                  </a:lnTo>
                  <a:lnTo>
                    <a:pt x="26" y="256"/>
                  </a:lnTo>
                  <a:lnTo>
                    <a:pt x="28" y="258"/>
                  </a:lnTo>
                  <a:lnTo>
                    <a:pt x="28" y="258"/>
                  </a:lnTo>
                  <a:lnTo>
                    <a:pt x="34" y="262"/>
                  </a:lnTo>
                  <a:lnTo>
                    <a:pt x="38" y="262"/>
                  </a:lnTo>
                  <a:lnTo>
                    <a:pt x="38" y="262"/>
                  </a:lnTo>
                  <a:lnTo>
                    <a:pt x="44" y="260"/>
                  </a:lnTo>
                  <a:lnTo>
                    <a:pt x="48" y="258"/>
                  </a:lnTo>
                  <a:lnTo>
                    <a:pt x="48" y="258"/>
                  </a:lnTo>
                  <a:lnTo>
                    <a:pt x="58" y="256"/>
                  </a:lnTo>
                  <a:lnTo>
                    <a:pt x="58" y="256"/>
                  </a:lnTo>
                  <a:lnTo>
                    <a:pt x="64" y="258"/>
                  </a:lnTo>
                  <a:lnTo>
                    <a:pt x="68" y="258"/>
                  </a:lnTo>
                  <a:lnTo>
                    <a:pt x="68" y="258"/>
                  </a:lnTo>
                  <a:lnTo>
                    <a:pt x="78" y="260"/>
                  </a:lnTo>
                  <a:lnTo>
                    <a:pt x="78" y="260"/>
                  </a:lnTo>
                  <a:lnTo>
                    <a:pt x="82" y="262"/>
                  </a:lnTo>
                  <a:lnTo>
                    <a:pt x="82" y="262"/>
                  </a:lnTo>
                  <a:lnTo>
                    <a:pt x="82" y="266"/>
                  </a:lnTo>
                  <a:lnTo>
                    <a:pt x="80" y="270"/>
                  </a:lnTo>
                  <a:lnTo>
                    <a:pt x="80" y="270"/>
                  </a:lnTo>
                  <a:lnTo>
                    <a:pt x="76" y="272"/>
                  </a:lnTo>
                  <a:lnTo>
                    <a:pt x="72" y="274"/>
                  </a:lnTo>
                  <a:lnTo>
                    <a:pt x="72" y="274"/>
                  </a:lnTo>
                  <a:lnTo>
                    <a:pt x="74" y="278"/>
                  </a:lnTo>
                  <a:lnTo>
                    <a:pt x="76" y="282"/>
                  </a:lnTo>
                  <a:lnTo>
                    <a:pt x="76" y="282"/>
                  </a:lnTo>
                  <a:lnTo>
                    <a:pt x="70" y="288"/>
                  </a:lnTo>
                  <a:lnTo>
                    <a:pt x="70" y="288"/>
                  </a:lnTo>
                  <a:lnTo>
                    <a:pt x="68" y="290"/>
                  </a:lnTo>
                  <a:lnTo>
                    <a:pt x="66" y="292"/>
                  </a:lnTo>
                  <a:lnTo>
                    <a:pt x="66" y="292"/>
                  </a:lnTo>
                  <a:lnTo>
                    <a:pt x="62" y="292"/>
                  </a:lnTo>
                  <a:lnTo>
                    <a:pt x="58" y="290"/>
                  </a:lnTo>
                  <a:lnTo>
                    <a:pt x="58" y="290"/>
                  </a:lnTo>
                  <a:lnTo>
                    <a:pt x="52" y="288"/>
                  </a:lnTo>
                  <a:lnTo>
                    <a:pt x="52" y="288"/>
                  </a:lnTo>
                  <a:lnTo>
                    <a:pt x="36" y="290"/>
                  </a:lnTo>
                  <a:lnTo>
                    <a:pt x="36" y="290"/>
                  </a:lnTo>
                  <a:lnTo>
                    <a:pt x="22" y="288"/>
                  </a:lnTo>
                  <a:lnTo>
                    <a:pt x="22" y="288"/>
                  </a:lnTo>
                  <a:lnTo>
                    <a:pt x="16" y="288"/>
                  </a:lnTo>
                  <a:lnTo>
                    <a:pt x="12" y="290"/>
                  </a:lnTo>
                  <a:lnTo>
                    <a:pt x="12" y="294"/>
                  </a:lnTo>
                  <a:lnTo>
                    <a:pt x="12" y="294"/>
                  </a:lnTo>
                  <a:lnTo>
                    <a:pt x="14" y="294"/>
                  </a:lnTo>
                  <a:lnTo>
                    <a:pt x="16" y="294"/>
                  </a:lnTo>
                  <a:lnTo>
                    <a:pt x="20" y="290"/>
                  </a:lnTo>
                  <a:lnTo>
                    <a:pt x="20" y="290"/>
                  </a:lnTo>
                  <a:lnTo>
                    <a:pt x="26" y="292"/>
                  </a:lnTo>
                  <a:lnTo>
                    <a:pt x="26" y="292"/>
                  </a:lnTo>
                  <a:lnTo>
                    <a:pt x="32" y="292"/>
                  </a:lnTo>
                  <a:lnTo>
                    <a:pt x="32" y="292"/>
                  </a:lnTo>
                  <a:lnTo>
                    <a:pt x="36" y="292"/>
                  </a:lnTo>
                  <a:lnTo>
                    <a:pt x="38" y="294"/>
                  </a:lnTo>
                  <a:lnTo>
                    <a:pt x="40" y="298"/>
                  </a:lnTo>
                  <a:lnTo>
                    <a:pt x="40" y="298"/>
                  </a:lnTo>
                  <a:lnTo>
                    <a:pt x="42" y="304"/>
                  </a:lnTo>
                  <a:lnTo>
                    <a:pt x="44" y="308"/>
                  </a:lnTo>
                  <a:lnTo>
                    <a:pt x="44" y="308"/>
                  </a:lnTo>
                  <a:lnTo>
                    <a:pt x="42" y="316"/>
                  </a:lnTo>
                  <a:lnTo>
                    <a:pt x="42" y="316"/>
                  </a:lnTo>
                  <a:lnTo>
                    <a:pt x="42" y="322"/>
                  </a:lnTo>
                  <a:lnTo>
                    <a:pt x="42" y="322"/>
                  </a:lnTo>
                  <a:lnTo>
                    <a:pt x="54" y="322"/>
                  </a:lnTo>
                  <a:lnTo>
                    <a:pt x="66" y="322"/>
                  </a:lnTo>
                  <a:lnTo>
                    <a:pt x="66" y="322"/>
                  </a:lnTo>
                  <a:lnTo>
                    <a:pt x="80" y="318"/>
                  </a:lnTo>
                  <a:lnTo>
                    <a:pt x="94" y="316"/>
                  </a:lnTo>
                  <a:lnTo>
                    <a:pt x="94" y="316"/>
                  </a:lnTo>
                  <a:lnTo>
                    <a:pt x="106" y="318"/>
                  </a:lnTo>
                  <a:lnTo>
                    <a:pt x="118" y="320"/>
                  </a:lnTo>
                  <a:lnTo>
                    <a:pt x="118" y="320"/>
                  </a:lnTo>
                  <a:lnTo>
                    <a:pt x="132" y="326"/>
                  </a:lnTo>
                  <a:lnTo>
                    <a:pt x="138" y="330"/>
                  </a:lnTo>
                  <a:lnTo>
                    <a:pt x="144" y="334"/>
                  </a:lnTo>
                  <a:lnTo>
                    <a:pt x="144" y="334"/>
                  </a:lnTo>
                  <a:lnTo>
                    <a:pt x="160" y="354"/>
                  </a:lnTo>
                  <a:lnTo>
                    <a:pt x="160" y="354"/>
                  </a:lnTo>
                  <a:lnTo>
                    <a:pt x="164" y="366"/>
                  </a:lnTo>
                  <a:lnTo>
                    <a:pt x="170" y="376"/>
                  </a:lnTo>
                  <a:lnTo>
                    <a:pt x="170" y="376"/>
                  </a:lnTo>
                  <a:lnTo>
                    <a:pt x="178" y="388"/>
                  </a:lnTo>
                  <a:lnTo>
                    <a:pt x="182" y="392"/>
                  </a:lnTo>
                  <a:lnTo>
                    <a:pt x="184" y="400"/>
                  </a:lnTo>
                  <a:lnTo>
                    <a:pt x="184" y="400"/>
                  </a:lnTo>
                  <a:lnTo>
                    <a:pt x="186" y="408"/>
                  </a:lnTo>
                  <a:lnTo>
                    <a:pt x="186" y="418"/>
                  </a:lnTo>
                  <a:lnTo>
                    <a:pt x="186" y="428"/>
                  </a:lnTo>
                  <a:lnTo>
                    <a:pt x="188" y="438"/>
                  </a:lnTo>
                  <a:lnTo>
                    <a:pt x="188" y="438"/>
                  </a:lnTo>
                  <a:lnTo>
                    <a:pt x="190" y="450"/>
                  </a:lnTo>
                  <a:lnTo>
                    <a:pt x="190" y="454"/>
                  </a:lnTo>
                  <a:lnTo>
                    <a:pt x="190" y="462"/>
                  </a:lnTo>
                  <a:lnTo>
                    <a:pt x="190" y="462"/>
                  </a:lnTo>
                  <a:lnTo>
                    <a:pt x="186" y="472"/>
                  </a:lnTo>
                  <a:lnTo>
                    <a:pt x="186" y="478"/>
                  </a:lnTo>
                  <a:lnTo>
                    <a:pt x="188" y="480"/>
                  </a:lnTo>
                  <a:lnTo>
                    <a:pt x="192" y="480"/>
                  </a:lnTo>
                  <a:lnTo>
                    <a:pt x="192" y="480"/>
                  </a:lnTo>
                  <a:lnTo>
                    <a:pt x="196" y="482"/>
                  </a:lnTo>
                  <a:lnTo>
                    <a:pt x="196" y="482"/>
                  </a:lnTo>
                  <a:lnTo>
                    <a:pt x="196" y="474"/>
                  </a:lnTo>
                  <a:lnTo>
                    <a:pt x="196" y="470"/>
                  </a:lnTo>
                  <a:lnTo>
                    <a:pt x="198" y="466"/>
                  </a:lnTo>
                  <a:lnTo>
                    <a:pt x="198" y="466"/>
                  </a:lnTo>
                  <a:lnTo>
                    <a:pt x="200" y="466"/>
                  </a:lnTo>
                  <a:lnTo>
                    <a:pt x="204" y="466"/>
                  </a:lnTo>
                  <a:lnTo>
                    <a:pt x="208" y="472"/>
                  </a:lnTo>
                  <a:lnTo>
                    <a:pt x="208" y="472"/>
                  </a:lnTo>
                  <a:lnTo>
                    <a:pt x="212" y="478"/>
                  </a:lnTo>
                  <a:lnTo>
                    <a:pt x="214" y="482"/>
                  </a:lnTo>
                  <a:lnTo>
                    <a:pt x="214" y="482"/>
                  </a:lnTo>
                  <a:lnTo>
                    <a:pt x="220" y="486"/>
                  </a:lnTo>
                  <a:lnTo>
                    <a:pt x="226" y="490"/>
                  </a:lnTo>
                  <a:lnTo>
                    <a:pt x="226" y="490"/>
                  </a:lnTo>
                  <a:lnTo>
                    <a:pt x="230" y="496"/>
                  </a:lnTo>
                  <a:lnTo>
                    <a:pt x="234" y="502"/>
                  </a:lnTo>
                  <a:lnTo>
                    <a:pt x="234" y="502"/>
                  </a:lnTo>
                  <a:lnTo>
                    <a:pt x="236" y="508"/>
                  </a:lnTo>
                  <a:lnTo>
                    <a:pt x="236" y="514"/>
                  </a:lnTo>
                  <a:lnTo>
                    <a:pt x="236" y="514"/>
                  </a:lnTo>
                  <a:lnTo>
                    <a:pt x="236" y="530"/>
                  </a:lnTo>
                  <a:lnTo>
                    <a:pt x="236" y="544"/>
                  </a:lnTo>
                  <a:lnTo>
                    <a:pt x="236" y="544"/>
                  </a:lnTo>
                  <a:lnTo>
                    <a:pt x="236" y="552"/>
                  </a:lnTo>
                  <a:lnTo>
                    <a:pt x="234" y="558"/>
                  </a:lnTo>
                  <a:lnTo>
                    <a:pt x="234" y="558"/>
                  </a:lnTo>
                  <a:lnTo>
                    <a:pt x="228" y="572"/>
                  </a:lnTo>
                  <a:lnTo>
                    <a:pt x="228" y="572"/>
                  </a:lnTo>
                  <a:lnTo>
                    <a:pt x="226" y="576"/>
                  </a:lnTo>
                  <a:lnTo>
                    <a:pt x="226" y="576"/>
                  </a:lnTo>
                  <a:lnTo>
                    <a:pt x="220" y="580"/>
                  </a:lnTo>
                  <a:lnTo>
                    <a:pt x="216" y="584"/>
                  </a:lnTo>
                  <a:lnTo>
                    <a:pt x="214" y="588"/>
                  </a:lnTo>
                  <a:lnTo>
                    <a:pt x="212" y="596"/>
                  </a:lnTo>
                  <a:lnTo>
                    <a:pt x="212" y="596"/>
                  </a:lnTo>
                  <a:lnTo>
                    <a:pt x="210" y="606"/>
                  </a:lnTo>
                  <a:lnTo>
                    <a:pt x="210" y="616"/>
                  </a:lnTo>
                  <a:lnTo>
                    <a:pt x="210" y="616"/>
                  </a:lnTo>
                  <a:lnTo>
                    <a:pt x="214" y="638"/>
                  </a:lnTo>
                  <a:lnTo>
                    <a:pt x="214" y="638"/>
                  </a:lnTo>
                  <a:lnTo>
                    <a:pt x="218" y="648"/>
                  </a:lnTo>
                  <a:lnTo>
                    <a:pt x="222" y="656"/>
                  </a:lnTo>
                  <a:lnTo>
                    <a:pt x="222" y="656"/>
                  </a:lnTo>
                  <a:lnTo>
                    <a:pt x="228" y="666"/>
                  </a:lnTo>
                  <a:lnTo>
                    <a:pt x="232" y="676"/>
                  </a:lnTo>
                  <a:lnTo>
                    <a:pt x="232" y="676"/>
                  </a:lnTo>
                  <a:lnTo>
                    <a:pt x="238" y="686"/>
                  </a:lnTo>
                  <a:lnTo>
                    <a:pt x="246" y="696"/>
                  </a:lnTo>
                  <a:lnTo>
                    <a:pt x="246" y="696"/>
                  </a:lnTo>
                  <a:lnTo>
                    <a:pt x="250" y="708"/>
                  </a:lnTo>
                  <a:lnTo>
                    <a:pt x="254" y="718"/>
                  </a:lnTo>
                  <a:lnTo>
                    <a:pt x="254" y="718"/>
                  </a:lnTo>
                  <a:lnTo>
                    <a:pt x="258" y="720"/>
                  </a:lnTo>
                  <a:lnTo>
                    <a:pt x="262" y="722"/>
                  </a:lnTo>
                  <a:lnTo>
                    <a:pt x="274" y="724"/>
                  </a:lnTo>
                  <a:lnTo>
                    <a:pt x="274" y="724"/>
                  </a:lnTo>
                  <a:lnTo>
                    <a:pt x="284" y="728"/>
                  </a:lnTo>
                  <a:lnTo>
                    <a:pt x="288" y="730"/>
                  </a:lnTo>
                  <a:lnTo>
                    <a:pt x="292" y="734"/>
                  </a:lnTo>
                  <a:lnTo>
                    <a:pt x="292" y="734"/>
                  </a:lnTo>
                  <a:lnTo>
                    <a:pt x="298" y="742"/>
                  </a:lnTo>
                  <a:lnTo>
                    <a:pt x="300" y="748"/>
                  </a:lnTo>
                  <a:lnTo>
                    <a:pt x="306" y="750"/>
                  </a:lnTo>
                  <a:lnTo>
                    <a:pt x="306" y="750"/>
                  </a:lnTo>
                  <a:lnTo>
                    <a:pt x="310" y="750"/>
                  </a:lnTo>
                  <a:lnTo>
                    <a:pt x="310" y="748"/>
                  </a:lnTo>
                  <a:lnTo>
                    <a:pt x="310" y="742"/>
                  </a:lnTo>
                  <a:lnTo>
                    <a:pt x="310" y="738"/>
                  </a:lnTo>
                  <a:lnTo>
                    <a:pt x="310" y="738"/>
                  </a:lnTo>
                  <a:lnTo>
                    <a:pt x="312" y="736"/>
                  </a:lnTo>
                  <a:lnTo>
                    <a:pt x="312" y="732"/>
                  </a:lnTo>
                  <a:lnTo>
                    <a:pt x="312" y="732"/>
                  </a:lnTo>
                  <a:lnTo>
                    <a:pt x="312" y="726"/>
                  </a:lnTo>
                  <a:lnTo>
                    <a:pt x="314" y="720"/>
                  </a:lnTo>
                  <a:lnTo>
                    <a:pt x="314" y="720"/>
                  </a:lnTo>
                  <a:lnTo>
                    <a:pt x="316" y="716"/>
                  </a:lnTo>
                  <a:lnTo>
                    <a:pt x="316" y="712"/>
                  </a:lnTo>
                  <a:lnTo>
                    <a:pt x="316" y="710"/>
                  </a:lnTo>
                  <a:lnTo>
                    <a:pt x="316" y="710"/>
                  </a:lnTo>
                  <a:lnTo>
                    <a:pt x="312" y="700"/>
                  </a:lnTo>
                  <a:lnTo>
                    <a:pt x="312" y="700"/>
                  </a:lnTo>
                  <a:lnTo>
                    <a:pt x="318" y="696"/>
                  </a:lnTo>
                  <a:lnTo>
                    <a:pt x="318" y="696"/>
                  </a:lnTo>
                  <a:lnTo>
                    <a:pt x="320" y="694"/>
                  </a:lnTo>
                  <a:lnTo>
                    <a:pt x="324" y="692"/>
                  </a:lnTo>
                  <a:lnTo>
                    <a:pt x="324" y="692"/>
                  </a:lnTo>
                  <a:lnTo>
                    <a:pt x="326" y="690"/>
                  </a:lnTo>
                  <a:lnTo>
                    <a:pt x="326" y="686"/>
                  </a:lnTo>
                  <a:lnTo>
                    <a:pt x="326" y="686"/>
                  </a:lnTo>
                  <a:lnTo>
                    <a:pt x="326" y="678"/>
                  </a:lnTo>
                  <a:lnTo>
                    <a:pt x="326" y="678"/>
                  </a:lnTo>
                  <a:lnTo>
                    <a:pt x="326" y="672"/>
                  </a:lnTo>
                  <a:lnTo>
                    <a:pt x="326" y="672"/>
                  </a:lnTo>
                  <a:lnTo>
                    <a:pt x="324" y="668"/>
                  </a:lnTo>
                  <a:lnTo>
                    <a:pt x="324" y="664"/>
                  </a:lnTo>
                  <a:lnTo>
                    <a:pt x="324" y="664"/>
                  </a:lnTo>
                  <a:lnTo>
                    <a:pt x="328" y="658"/>
                  </a:lnTo>
                  <a:lnTo>
                    <a:pt x="328" y="658"/>
                  </a:lnTo>
                  <a:lnTo>
                    <a:pt x="332" y="650"/>
                  </a:lnTo>
                  <a:lnTo>
                    <a:pt x="332" y="650"/>
                  </a:lnTo>
                  <a:lnTo>
                    <a:pt x="332" y="646"/>
                  </a:lnTo>
                  <a:lnTo>
                    <a:pt x="334" y="642"/>
                  </a:lnTo>
                  <a:lnTo>
                    <a:pt x="334" y="642"/>
                  </a:lnTo>
                  <a:lnTo>
                    <a:pt x="338" y="642"/>
                  </a:lnTo>
                  <a:lnTo>
                    <a:pt x="342" y="640"/>
                  </a:lnTo>
                  <a:lnTo>
                    <a:pt x="342" y="640"/>
                  </a:lnTo>
                  <a:lnTo>
                    <a:pt x="344" y="634"/>
                  </a:lnTo>
                  <a:lnTo>
                    <a:pt x="346" y="626"/>
                  </a:lnTo>
                  <a:lnTo>
                    <a:pt x="346" y="626"/>
                  </a:lnTo>
                  <a:lnTo>
                    <a:pt x="354" y="626"/>
                  </a:lnTo>
                  <a:lnTo>
                    <a:pt x="354" y="626"/>
                  </a:lnTo>
                  <a:lnTo>
                    <a:pt x="356" y="624"/>
                  </a:lnTo>
                  <a:lnTo>
                    <a:pt x="358" y="620"/>
                  </a:lnTo>
                  <a:lnTo>
                    <a:pt x="358" y="620"/>
                  </a:lnTo>
                  <a:lnTo>
                    <a:pt x="362" y="616"/>
                  </a:lnTo>
                  <a:lnTo>
                    <a:pt x="362" y="616"/>
                  </a:lnTo>
                  <a:lnTo>
                    <a:pt x="370" y="616"/>
                  </a:lnTo>
                  <a:lnTo>
                    <a:pt x="370" y="616"/>
                  </a:lnTo>
                  <a:lnTo>
                    <a:pt x="376" y="618"/>
                  </a:lnTo>
                  <a:lnTo>
                    <a:pt x="376" y="618"/>
                  </a:lnTo>
                  <a:lnTo>
                    <a:pt x="378" y="624"/>
                  </a:lnTo>
                  <a:lnTo>
                    <a:pt x="378" y="626"/>
                  </a:lnTo>
                  <a:lnTo>
                    <a:pt x="382" y="626"/>
                  </a:lnTo>
                  <a:lnTo>
                    <a:pt x="382" y="626"/>
                  </a:lnTo>
                  <a:lnTo>
                    <a:pt x="388" y="624"/>
                  </a:lnTo>
                  <a:lnTo>
                    <a:pt x="388" y="624"/>
                  </a:lnTo>
                  <a:lnTo>
                    <a:pt x="390" y="624"/>
                  </a:lnTo>
                  <a:lnTo>
                    <a:pt x="392" y="622"/>
                  </a:lnTo>
                  <a:lnTo>
                    <a:pt x="392" y="622"/>
                  </a:lnTo>
                  <a:lnTo>
                    <a:pt x="394" y="614"/>
                  </a:lnTo>
                  <a:lnTo>
                    <a:pt x="394" y="614"/>
                  </a:lnTo>
                  <a:lnTo>
                    <a:pt x="398" y="610"/>
                  </a:lnTo>
                  <a:lnTo>
                    <a:pt x="398" y="610"/>
                  </a:lnTo>
                  <a:lnTo>
                    <a:pt x="400" y="608"/>
                  </a:lnTo>
                  <a:lnTo>
                    <a:pt x="404" y="608"/>
                  </a:lnTo>
                  <a:lnTo>
                    <a:pt x="404" y="608"/>
                  </a:lnTo>
                  <a:lnTo>
                    <a:pt x="404" y="602"/>
                  </a:lnTo>
                  <a:lnTo>
                    <a:pt x="404" y="602"/>
                  </a:lnTo>
                  <a:lnTo>
                    <a:pt x="404" y="588"/>
                  </a:lnTo>
                  <a:lnTo>
                    <a:pt x="404" y="588"/>
                  </a:lnTo>
                  <a:lnTo>
                    <a:pt x="412" y="584"/>
                  </a:lnTo>
                  <a:lnTo>
                    <a:pt x="416" y="582"/>
                  </a:lnTo>
                  <a:lnTo>
                    <a:pt x="418" y="580"/>
                  </a:lnTo>
                  <a:lnTo>
                    <a:pt x="418" y="580"/>
                  </a:lnTo>
                  <a:lnTo>
                    <a:pt x="420" y="576"/>
                  </a:lnTo>
                  <a:lnTo>
                    <a:pt x="420" y="572"/>
                  </a:lnTo>
                  <a:lnTo>
                    <a:pt x="420" y="572"/>
                  </a:lnTo>
                  <a:lnTo>
                    <a:pt x="420" y="564"/>
                  </a:lnTo>
                  <a:lnTo>
                    <a:pt x="420" y="564"/>
                  </a:lnTo>
                  <a:lnTo>
                    <a:pt x="422" y="560"/>
                  </a:lnTo>
                  <a:lnTo>
                    <a:pt x="424" y="558"/>
                  </a:lnTo>
                  <a:lnTo>
                    <a:pt x="424" y="558"/>
                  </a:lnTo>
                  <a:lnTo>
                    <a:pt x="430" y="564"/>
                  </a:lnTo>
                  <a:lnTo>
                    <a:pt x="436" y="568"/>
                  </a:lnTo>
                  <a:lnTo>
                    <a:pt x="444" y="570"/>
                  </a:lnTo>
                  <a:lnTo>
                    <a:pt x="448" y="570"/>
                  </a:lnTo>
                  <a:lnTo>
                    <a:pt x="450" y="568"/>
                  </a:lnTo>
                  <a:lnTo>
                    <a:pt x="450" y="568"/>
                  </a:lnTo>
                  <a:lnTo>
                    <a:pt x="458" y="564"/>
                  </a:lnTo>
                  <a:lnTo>
                    <a:pt x="464" y="560"/>
                  </a:lnTo>
                  <a:lnTo>
                    <a:pt x="464" y="560"/>
                  </a:lnTo>
                  <a:lnTo>
                    <a:pt x="474" y="560"/>
                  </a:lnTo>
                  <a:lnTo>
                    <a:pt x="482" y="560"/>
                  </a:lnTo>
                  <a:lnTo>
                    <a:pt x="482" y="560"/>
                  </a:lnTo>
                  <a:lnTo>
                    <a:pt x="488" y="558"/>
                  </a:lnTo>
                  <a:lnTo>
                    <a:pt x="494" y="552"/>
                  </a:lnTo>
                  <a:lnTo>
                    <a:pt x="494" y="552"/>
                  </a:lnTo>
                  <a:lnTo>
                    <a:pt x="504" y="540"/>
                  </a:lnTo>
                  <a:lnTo>
                    <a:pt x="504" y="540"/>
                  </a:lnTo>
                  <a:lnTo>
                    <a:pt x="508" y="534"/>
                  </a:lnTo>
                  <a:lnTo>
                    <a:pt x="508" y="532"/>
                  </a:lnTo>
                  <a:lnTo>
                    <a:pt x="508" y="528"/>
                  </a:lnTo>
                  <a:lnTo>
                    <a:pt x="508" y="528"/>
                  </a:lnTo>
                  <a:lnTo>
                    <a:pt x="506" y="526"/>
                  </a:lnTo>
                  <a:lnTo>
                    <a:pt x="502" y="526"/>
                  </a:lnTo>
                  <a:lnTo>
                    <a:pt x="496" y="528"/>
                  </a:lnTo>
                  <a:lnTo>
                    <a:pt x="496" y="528"/>
                  </a:lnTo>
                  <a:lnTo>
                    <a:pt x="488" y="532"/>
                  </a:lnTo>
                  <a:lnTo>
                    <a:pt x="480" y="534"/>
                  </a:lnTo>
                  <a:lnTo>
                    <a:pt x="480" y="534"/>
                  </a:lnTo>
                  <a:lnTo>
                    <a:pt x="472" y="532"/>
                  </a:lnTo>
                  <a:lnTo>
                    <a:pt x="466" y="528"/>
                  </a:lnTo>
                  <a:lnTo>
                    <a:pt x="466" y="528"/>
                  </a:lnTo>
                  <a:lnTo>
                    <a:pt x="462" y="526"/>
                  </a:lnTo>
                  <a:lnTo>
                    <a:pt x="462" y="526"/>
                  </a:lnTo>
                  <a:lnTo>
                    <a:pt x="464" y="524"/>
                  </a:lnTo>
                  <a:lnTo>
                    <a:pt x="464" y="522"/>
                  </a:lnTo>
                  <a:lnTo>
                    <a:pt x="464" y="522"/>
                  </a:lnTo>
                  <a:lnTo>
                    <a:pt x="472" y="520"/>
                  </a:lnTo>
                  <a:lnTo>
                    <a:pt x="472" y="520"/>
                  </a:lnTo>
                  <a:lnTo>
                    <a:pt x="476" y="518"/>
                  </a:lnTo>
                  <a:lnTo>
                    <a:pt x="476" y="518"/>
                  </a:lnTo>
                  <a:lnTo>
                    <a:pt x="478" y="518"/>
                  </a:lnTo>
                  <a:lnTo>
                    <a:pt x="480" y="516"/>
                  </a:lnTo>
                  <a:lnTo>
                    <a:pt x="480" y="516"/>
                  </a:lnTo>
                  <a:lnTo>
                    <a:pt x="480" y="514"/>
                  </a:lnTo>
                  <a:lnTo>
                    <a:pt x="478" y="514"/>
                  </a:lnTo>
                  <a:lnTo>
                    <a:pt x="474" y="516"/>
                  </a:lnTo>
                  <a:lnTo>
                    <a:pt x="474" y="516"/>
                  </a:lnTo>
                  <a:lnTo>
                    <a:pt x="472" y="516"/>
                  </a:lnTo>
                  <a:lnTo>
                    <a:pt x="470" y="518"/>
                  </a:lnTo>
                  <a:lnTo>
                    <a:pt x="470" y="518"/>
                  </a:lnTo>
                  <a:lnTo>
                    <a:pt x="464" y="518"/>
                  </a:lnTo>
                  <a:lnTo>
                    <a:pt x="460" y="516"/>
                  </a:lnTo>
                  <a:lnTo>
                    <a:pt x="460" y="516"/>
                  </a:lnTo>
                  <a:lnTo>
                    <a:pt x="458" y="512"/>
                  </a:lnTo>
                  <a:lnTo>
                    <a:pt x="458" y="510"/>
                  </a:lnTo>
                  <a:lnTo>
                    <a:pt x="460" y="506"/>
                  </a:lnTo>
                  <a:lnTo>
                    <a:pt x="460" y="506"/>
                  </a:lnTo>
                  <a:lnTo>
                    <a:pt x="470" y="498"/>
                  </a:lnTo>
                  <a:lnTo>
                    <a:pt x="482" y="494"/>
                  </a:lnTo>
                  <a:lnTo>
                    <a:pt x="482" y="494"/>
                  </a:lnTo>
                  <a:lnTo>
                    <a:pt x="486" y="492"/>
                  </a:lnTo>
                  <a:lnTo>
                    <a:pt x="490" y="490"/>
                  </a:lnTo>
                  <a:lnTo>
                    <a:pt x="490" y="490"/>
                  </a:lnTo>
                  <a:lnTo>
                    <a:pt x="490" y="486"/>
                  </a:lnTo>
                  <a:lnTo>
                    <a:pt x="488" y="486"/>
                  </a:lnTo>
                  <a:lnTo>
                    <a:pt x="482" y="486"/>
                  </a:lnTo>
                  <a:lnTo>
                    <a:pt x="482" y="486"/>
                  </a:lnTo>
                  <a:lnTo>
                    <a:pt x="476" y="486"/>
                  </a:lnTo>
                  <a:lnTo>
                    <a:pt x="474" y="486"/>
                  </a:lnTo>
                  <a:lnTo>
                    <a:pt x="472" y="484"/>
                  </a:lnTo>
                  <a:lnTo>
                    <a:pt x="472" y="484"/>
                  </a:lnTo>
                  <a:lnTo>
                    <a:pt x="470" y="480"/>
                  </a:lnTo>
                  <a:lnTo>
                    <a:pt x="472" y="474"/>
                  </a:lnTo>
                  <a:lnTo>
                    <a:pt x="472" y="474"/>
                  </a:lnTo>
                  <a:lnTo>
                    <a:pt x="478" y="472"/>
                  </a:lnTo>
                  <a:lnTo>
                    <a:pt x="484" y="472"/>
                  </a:lnTo>
                  <a:lnTo>
                    <a:pt x="484" y="472"/>
                  </a:lnTo>
                  <a:lnTo>
                    <a:pt x="494" y="474"/>
                  </a:lnTo>
                  <a:lnTo>
                    <a:pt x="500" y="476"/>
                  </a:lnTo>
                  <a:lnTo>
                    <a:pt x="504" y="478"/>
                  </a:lnTo>
                  <a:lnTo>
                    <a:pt x="504" y="478"/>
                  </a:lnTo>
                  <a:lnTo>
                    <a:pt x="508" y="482"/>
                  </a:lnTo>
                  <a:lnTo>
                    <a:pt x="512" y="488"/>
                  </a:lnTo>
                  <a:lnTo>
                    <a:pt x="514" y="494"/>
                  </a:lnTo>
                  <a:lnTo>
                    <a:pt x="518" y="498"/>
                  </a:lnTo>
                  <a:lnTo>
                    <a:pt x="518" y="498"/>
                  </a:lnTo>
                  <a:lnTo>
                    <a:pt x="522" y="502"/>
                  </a:lnTo>
                  <a:lnTo>
                    <a:pt x="528" y="504"/>
                  </a:lnTo>
                  <a:lnTo>
                    <a:pt x="528" y="504"/>
                  </a:lnTo>
                  <a:lnTo>
                    <a:pt x="534" y="504"/>
                  </a:lnTo>
                  <a:lnTo>
                    <a:pt x="536" y="502"/>
                  </a:lnTo>
                  <a:lnTo>
                    <a:pt x="536" y="502"/>
                  </a:lnTo>
                  <a:lnTo>
                    <a:pt x="538" y="500"/>
                  </a:lnTo>
                  <a:lnTo>
                    <a:pt x="536" y="498"/>
                  </a:lnTo>
                  <a:lnTo>
                    <a:pt x="534" y="492"/>
                  </a:lnTo>
                  <a:lnTo>
                    <a:pt x="534" y="492"/>
                  </a:lnTo>
                  <a:lnTo>
                    <a:pt x="534" y="490"/>
                  </a:lnTo>
                  <a:lnTo>
                    <a:pt x="534" y="490"/>
                  </a:lnTo>
                  <a:lnTo>
                    <a:pt x="532" y="488"/>
                  </a:lnTo>
                  <a:lnTo>
                    <a:pt x="530" y="486"/>
                  </a:lnTo>
                  <a:lnTo>
                    <a:pt x="530" y="486"/>
                  </a:lnTo>
                  <a:lnTo>
                    <a:pt x="526" y="486"/>
                  </a:lnTo>
                  <a:lnTo>
                    <a:pt x="524" y="484"/>
                  </a:lnTo>
                  <a:lnTo>
                    <a:pt x="524" y="484"/>
                  </a:lnTo>
                  <a:lnTo>
                    <a:pt x="524" y="480"/>
                  </a:lnTo>
                  <a:lnTo>
                    <a:pt x="524" y="480"/>
                  </a:lnTo>
                  <a:lnTo>
                    <a:pt x="522" y="476"/>
                  </a:lnTo>
                  <a:lnTo>
                    <a:pt x="518" y="472"/>
                  </a:lnTo>
                  <a:lnTo>
                    <a:pt x="518" y="472"/>
                  </a:lnTo>
                  <a:lnTo>
                    <a:pt x="514" y="468"/>
                  </a:lnTo>
                  <a:lnTo>
                    <a:pt x="514" y="468"/>
                  </a:lnTo>
                  <a:lnTo>
                    <a:pt x="512" y="466"/>
                  </a:lnTo>
                  <a:lnTo>
                    <a:pt x="512" y="466"/>
                  </a:lnTo>
                  <a:lnTo>
                    <a:pt x="508" y="464"/>
                  </a:lnTo>
                  <a:lnTo>
                    <a:pt x="506" y="462"/>
                  </a:lnTo>
                  <a:lnTo>
                    <a:pt x="500" y="462"/>
                  </a:lnTo>
                  <a:lnTo>
                    <a:pt x="500" y="462"/>
                  </a:lnTo>
                  <a:lnTo>
                    <a:pt x="496" y="460"/>
                  </a:lnTo>
                  <a:lnTo>
                    <a:pt x="494" y="456"/>
                  </a:lnTo>
                  <a:lnTo>
                    <a:pt x="494" y="456"/>
                  </a:lnTo>
                  <a:lnTo>
                    <a:pt x="494" y="452"/>
                  </a:lnTo>
                  <a:lnTo>
                    <a:pt x="492" y="448"/>
                  </a:lnTo>
                  <a:lnTo>
                    <a:pt x="492" y="448"/>
                  </a:lnTo>
                  <a:lnTo>
                    <a:pt x="488" y="444"/>
                  </a:lnTo>
                  <a:lnTo>
                    <a:pt x="486" y="440"/>
                  </a:lnTo>
                  <a:lnTo>
                    <a:pt x="486" y="440"/>
                  </a:lnTo>
                  <a:lnTo>
                    <a:pt x="484" y="436"/>
                  </a:lnTo>
                  <a:lnTo>
                    <a:pt x="484" y="432"/>
                  </a:lnTo>
                  <a:lnTo>
                    <a:pt x="484" y="432"/>
                  </a:lnTo>
                  <a:lnTo>
                    <a:pt x="492" y="428"/>
                  </a:lnTo>
                  <a:lnTo>
                    <a:pt x="492" y="428"/>
                  </a:lnTo>
                  <a:lnTo>
                    <a:pt x="496" y="424"/>
                  </a:lnTo>
                  <a:lnTo>
                    <a:pt x="496" y="424"/>
                  </a:lnTo>
                  <a:lnTo>
                    <a:pt x="500" y="422"/>
                  </a:lnTo>
                  <a:lnTo>
                    <a:pt x="502" y="418"/>
                  </a:lnTo>
                  <a:lnTo>
                    <a:pt x="502" y="418"/>
                  </a:lnTo>
                  <a:lnTo>
                    <a:pt x="504" y="414"/>
                  </a:lnTo>
                  <a:lnTo>
                    <a:pt x="506" y="412"/>
                  </a:lnTo>
                  <a:lnTo>
                    <a:pt x="506" y="412"/>
                  </a:lnTo>
                  <a:lnTo>
                    <a:pt x="514" y="408"/>
                  </a:lnTo>
                  <a:lnTo>
                    <a:pt x="518" y="408"/>
                  </a:lnTo>
                  <a:lnTo>
                    <a:pt x="520" y="410"/>
                  </a:lnTo>
                  <a:lnTo>
                    <a:pt x="520" y="410"/>
                  </a:lnTo>
                  <a:lnTo>
                    <a:pt x="526" y="416"/>
                  </a:lnTo>
                  <a:lnTo>
                    <a:pt x="528" y="420"/>
                  </a:lnTo>
                  <a:lnTo>
                    <a:pt x="530" y="420"/>
                  </a:lnTo>
                  <a:lnTo>
                    <a:pt x="530" y="420"/>
                  </a:lnTo>
                  <a:lnTo>
                    <a:pt x="540" y="420"/>
                  </a:lnTo>
                  <a:lnTo>
                    <a:pt x="540" y="420"/>
                  </a:lnTo>
                  <a:lnTo>
                    <a:pt x="544" y="418"/>
                  </a:lnTo>
                  <a:lnTo>
                    <a:pt x="546" y="414"/>
                  </a:lnTo>
                  <a:lnTo>
                    <a:pt x="546" y="414"/>
                  </a:lnTo>
                  <a:lnTo>
                    <a:pt x="540" y="406"/>
                  </a:lnTo>
                  <a:lnTo>
                    <a:pt x="540" y="406"/>
                  </a:lnTo>
                  <a:lnTo>
                    <a:pt x="534" y="404"/>
                  </a:lnTo>
                  <a:lnTo>
                    <a:pt x="528" y="402"/>
                  </a:lnTo>
                  <a:lnTo>
                    <a:pt x="528" y="402"/>
                  </a:lnTo>
                  <a:lnTo>
                    <a:pt x="524" y="398"/>
                  </a:lnTo>
                  <a:lnTo>
                    <a:pt x="524" y="398"/>
                  </a:lnTo>
                  <a:lnTo>
                    <a:pt x="524" y="394"/>
                  </a:lnTo>
                  <a:lnTo>
                    <a:pt x="528" y="390"/>
                  </a:lnTo>
                  <a:lnTo>
                    <a:pt x="528" y="390"/>
                  </a:lnTo>
                  <a:lnTo>
                    <a:pt x="536" y="386"/>
                  </a:lnTo>
                  <a:lnTo>
                    <a:pt x="536" y="386"/>
                  </a:lnTo>
                  <a:lnTo>
                    <a:pt x="544" y="382"/>
                  </a:lnTo>
                  <a:lnTo>
                    <a:pt x="544" y="382"/>
                  </a:lnTo>
                  <a:lnTo>
                    <a:pt x="548" y="380"/>
                  </a:lnTo>
                  <a:lnTo>
                    <a:pt x="552" y="382"/>
                  </a:lnTo>
                  <a:lnTo>
                    <a:pt x="552" y="382"/>
                  </a:lnTo>
                  <a:lnTo>
                    <a:pt x="556" y="384"/>
                  </a:lnTo>
                  <a:lnTo>
                    <a:pt x="560" y="388"/>
                  </a:lnTo>
                  <a:lnTo>
                    <a:pt x="560" y="388"/>
                  </a:lnTo>
                  <a:lnTo>
                    <a:pt x="562" y="386"/>
                  </a:lnTo>
                  <a:lnTo>
                    <a:pt x="562" y="384"/>
                  </a:lnTo>
                  <a:lnTo>
                    <a:pt x="560" y="380"/>
                  </a:lnTo>
                  <a:lnTo>
                    <a:pt x="556" y="380"/>
                  </a:lnTo>
                  <a:lnTo>
                    <a:pt x="556" y="380"/>
                  </a:lnTo>
                  <a:lnTo>
                    <a:pt x="548" y="378"/>
                  </a:lnTo>
                  <a:lnTo>
                    <a:pt x="544" y="372"/>
                  </a:lnTo>
                  <a:lnTo>
                    <a:pt x="544" y="372"/>
                  </a:lnTo>
                  <a:lnTo>
                    <a:pt x="534" y="358"/>
                  </a:lnTo>
                  <a:lnTo>
                    <a:pt x="532" y="352"/>
                  </a:lnTo>
                  <a:lnTo>
                    <a:pt x="532" y="348"/>
                  </a:lnTo>
                  <a:lnTo>
                    <a:pt x="532" y="344"/>
                  </a:lnTo>
                  <a:lnTo>
                    <a:pt x="532" y="344"/>
                  </a:lnTo>
                  <a:lnTo>
                    <a:pt x="536" y="340"/>
                  </a:lnTo>
                  <a:lnTo>
                    <a:pt x="538" y="338"/>
                  </a:lnTo>
                  <a:lnTo>
                    <a:pt x="542" y="338"/>
                  </a:lnTo>
                  <a:lnTo>
                    <a:pt x="546" y="340"/>
                  </a:lnTo>
                  <a:lnTo>
                    <a:pt x="546" y="340"/>
                  </a:lnTo>
                  <a:lnTo>
                    <a:pt x="550" y="342"/>
                  </a:lnTo>
                  <a:lnTo>
                    <a:pt x="552" y="348"/>
                  </a:lnTo>
                  <a:lnTo>
                    <a:pt x="556" y="350"/>
                  </a:lnTo>
                  <a:lnTo>
                    <a:pt x="560" y="352"/>
                  </a:lnTo>
                  <a:lnTo>
                    <a:pt x="560" y="352"/>
                  </a:lnTo>
                  <a:lnTo>
                    <a:pt x="564" y="352"/>
                  </a:lnTo>
                  <a:lnTo>
                    <a:pt x="564" y="348"/>
                  </a:lnTo>
                  <a:lnTo>
                    <a:pt x="564" y="344"/>
                  </a:lnTo>
                  <a:lnTo>
                    <a:pt x="562" y="340"/>
                  </a:lnTo>
                  <a:lnTo>
                    <a:pt x="562" y="340"/>
                  </a:lnTo>
                  <a:lnTo>
                    <a:pt x="560" y="338"/>
                  </a:lnTo>
                  <a:lnTo>
                    <a:pt x="556" y="336"/>
                  </a:lnTo>
                  <a:lnTo>
                    <a:pt x="548" y="334"/>
                  </a:lnTo>
                  <a:lnTo>
                    <a:pt x="548" y="334"/>
                  </a:lnTo>
                  <a:lnTo>
                    <a:pt x="546" y="330"/>
                  </a:lnTo>
                  <a:lnTo>
                    <a:pt x="546" y="328"/>
                  </a:lnTo>
                  <a:lnTo>
                    <a:pt x="546" y="328"/>
                  </a:lnTo>
                  <a:lnTo>
                    <a:pt x="544" y="324"/>
                  </a:lnTo>
                  <a:lnTo>
                    <a:pt x="540" y="320"/>
                  </a:lnTo>
                  <a:lnTo>
                    <a:pt x="540" y="320"/>
                  </a:lnTo>
                  <a:lnTo>
                    <a:pt x="536" y="316"/>
                  </a:lnTo>
                  <a:lnTo>
                    <a:pt x="532" y="312"/>
                  </a:lnTo>
                  <a:lnTo>
                    <a:pt x="532" y="312"/>
                  </a:lnTo>
                  <a:lnTo>
                    <a:pt x="530" y="308"/>
                  </a:lnTo>
                  <a:lnTo>
                    <a:pt x="528" y="306"/>
                  </a:lnTo>
                  <a:lnTo>
                    <a:pt x="528" y="306"/>
                  </a:lnTo>
                  <a:lnTo>
                    <a:pt x="526" y="302"/>
                  </a:lnTo>
                  <a:lnTo>
                    <a:pt x="526" y="302"/>
                  </a:lnTo>
                  <a:lnTo>
                    <a:pt x="530" y="298"/>
                  </a:lnTo>
                  <a:lnTo>
                    <a:pt x="534" y="294"/>
                  </a:lnTo>
                  <a:lnTo>
                    <a:pt x="542" y="286"/>
                  </a:lnTo>
                  <a:lnTo>
                    <a:pt x="542" y="286"/>
                  </a:lnTo>
                  <a:lnTo>
                    <a:pt x="548" y="284"/>
                  </a:lnTo>
                  <a:lnTo>
                    <a:pt x="554" y="282"/>
                  </a:lnTo>
                  <a:lnTo>
                    <a:pt x="554" y="282"/>
                  </a:lnTo>
                  <a:lnTo>
                    <a:pt x="560" y="284"/>
                  </a:lnTo>
                  <a:lnTo>
                    <a:pt x="566" y="288"/>
                  </a:lnTo>
                  <a:lnTo>
                    <a:pt x="566" y="288"/>
                  </a:lnTo>
                  <a:lnTo>
                    <a:pt x="572" y="290"/>
                  </a:lnTo>
                  <a:lnTo>
                    <a:pt x="572" y="290"/>
                  </a:lnTo>
                  <a:lnTo>
                    <a:pt x="577" y="290"/>
                  </a:lnTo>
                  <a:lnTo>
                    <a:pt x="577" y="290"/>
                  </a:lnTo>
                  <a:lnTo>
                    <a:pt x="577" y="284"/>
                  </a:lnTo>
                  <a:lnTo>
                    <a:pt x="576" y="280"/>
                  </a:lnTo>
                  <a:lnTo>
                    <a:pt x="576" y="280"/>
                  </a:lnTo>
                  <a:lnTo>
                    <a:pt x="572" y="280"/>
                  </a:lnTo>
                  <a:lnTo>
                    <a:pt x="572"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29">
              <a:extLst>
                <a:ext uri="{FF2B5EF4-FFF2-40B4-BE49-F238E27FC236}">
                  <a16:creationId xmlns:a16="http://schemas.microsoft.com/office/drawing/2014/main" id="{9348070B-EEBF-4EFF-A185-13497B3B27E2}"/>
                </a:ext>
              </a:extLst>
            </p:cNvPr>
            <p:cNvSpPr>
              <a:spLocks/>
            </p:cNvSpPr>
            <p:nvPr/>
          </p:nvSpPr>
          <p:spPr bwMode="auto">
            <a:xfrm>
              <a:off x="6630988" y="9825038"/>
              <a:ext cx="111125" cy="196850"/>
            </a:xfrm>
            <a:custGeom>
              <a:avLst/>
              <a:gdLst>
                <a:gd name="T0" fmla="*/ 62 w 70"/>
                <a:gd name="T1" fmla="*/ 4 h 124"/>
                <a:gd name="T2" fmla="*/ 60 w 70"/>
                <a:gd name="T3" fmla="*/ 0 h 124"/>
                <a:gd name="T4" fmla="*/ 56 w 70"/>
                <a:gd name="T5" fmla="*/ 2 h 124"/>
                <a:gd name="T6" fmla="*/ 54 w 70"/>
                <a:gd name="T7" fmla="*/ 6 h 124"/>
                <a:gd name="T8" fmla="*/ 50 w 70"/>
                <a:gd name="T9" fmla="*/ 8 h 124"/>
                <a:gd name="T10" fmla="*/ 48 w 70"/>
                <a:gd name="T11" fmla="*/ 10 h 124"/>
                <a:gd name="T12" fmla="*/ 46 w 70"/>
                <a:gd name="T13" fmla="*/ 14 h 124"/>
                <a:gd name="T14" fmla="*/ 46 w 70"/>
                <a:gd name="T15" fmla="*/ 18 h 124"/>
                <a:gd name="T16" fmla="*/ 44 w 70"/>
                <a:gd name="T17" fmla="*/ 22 h 124"/>
                <a:gd name="T18" fmla="*/ 38 w 70"/>
                <a:gd name="T19" fmla="*/ 24 h 124"/>
                <a:gd name="T20" fmla="*/ 32 w 70"/>
                <a:gd name="T21" fmla="*/ 26 h 124"/>
                <a:gd name="T22" fmla="*/ 20 w 70"/>
                <a:gd name="T23" fmla="*/ 32 h 124"/>
                <a:gd name="T24" fmla="*/ 10 w 70"/>
                <a:gd name="T25" fmla="*/ 46 h 124"/>
                <a:gd name="T26" fmla="*/ 12 w 70"/>
                <a:gd name="T27" fmla="*/ 62 h 124"/>
                <a:gd name="T28" fmla="*/ 10 w 70"/>
                <a:gd name="T29" fmla="*/ 74 h 124"/>
                <a:gd name="T30" fmla="*/ 2 w 70"/>
                <a:gd name="T31" fmla="*/ 86 h 124"/>
                <a:gd name="T32" fmla="*/ 2 w 70"/>
                <a:gd name="T33" fmla="*/ 98 h 124"/>
                <a:gd name="T34" fmla="*/ 10 w 70"/>
                <a:gd name="T35" fmla="*/ 108 h 124"/>
                <a:gd name="T36" fmla="*/ 10 w 70"/>
                <a:gd name="T37" fmla="*/ 124 h 124"/>
                <a:gd name="T38" fmla="*/ 20 w 70"/>
                <a:gd name="T39" fmla="*/ 122 h 124"/>
                <a:gd name="T40" fmla="*/ 30 w 70"/>
                <a:gd name="T41" fmla="*/ 120 h 124"/>
                <a:gd name="T42" fmla="*/ 36 w 70"/>
                <a:gd name="T43" fmla="*/ 116 h 124"/>
                <a:gd name="T44" fmla="*/ 34 w 70"/>
                <a:gd name="T45" fmla="*/ 104 h 124"/>
                <a:gd name="T46" fmla="*/ 44 w 70"/>
                <a:gd name="T47" fmla="*/ 98 h 124"/>
                <a:gd name="T48" fmla="*/ 46 w 70"/>
                <a:gd name="T49" fmla="*/ 94 h 124"/>
                <a:gd name="T50" fmla="*/ 46 w 70"/>
                <a:gd name="T51" fmla="*/ 86 h 124"/>
                <a:gd name="T52" fmla="*/ 50 w 70"/>
                <a:gd name="T53" fmla="*/ 74 h 124"/>
                <a:gd name="T54" fmla="*/ 52 w 70"/>
                <a:gd name="T55" fmla="*/ 70 h 124"/>
                <a:gd name="T56" fmla="*/ 54 w 70"/>
                <a:gd name="T57" fmla="*/ 64 h 124"/>
                <a:gd name="T58" fmla="*/ 58 w 70"/>
                <a:gd name="T59" fmla="*/ 50 h 124"/>
                <a:gd name="T60" fmla="*/ 60 w 70"/>
                <a:gd name="T61" fmla="*/ 50 h 124"/>
                <a:gd name="T62" fmla="*/ 60 w 70"/>
                <a:gd name="T63" fmla="*/ 48 h 124"/>
                <a:gd name="T64" fmla="*/ 62 w 70"/>
                <a:gd name="T65" fmla="*/ 34 h 124"/>
                <a:gd name="T66" fmla="*/ 66 w 70"/>
                <a:gd name="T67" fmla="*/ 24 h 124"/>
                <a:gd name="T68" fmla="*/ 70 w 70"/>
                <a:gd name="T69" fmla="*/ 16 h 124"/>
                <a:gd name="T70" fmla="*/ 62 w 70"/>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 h="124">
                  <a:moveTo>
                    <a:pt x="62" y="10"/>
                  </a:moveTo>
                  <a:lnTo>
                    <a:pt x="62" y="4"/>
                  </a:lnTo>
                  <a:lnTo>
                    <a:pt x="60" y="2"/>
                  </a:lnTo>
                  <a:lnTo>
                    <a:pt x="60" y="0"/>
                  </a:lnTo>
                  <a:lnTo>
                    <a:pt x="56" y="0"/>
                  </a:lnTo>
                  <a:lnTo>
                    <a:pt x="56" y="2"/>
                  </a:lnTo>
                  <a:lnTo>
                    <a:pt x="54" y="4"/>
                  </a:lnTo>
                  <a:lnTo>
                    <a:pt x="54" y="6"/>
                  </a:lnTo>
                  <a:lnTo>
                    <a:pt x="54" y="6"/>
                  </a:lnTo>
                  <a:lnTo>
                    <a:pt x="50" y="8"/>
                  </a:lnTo>
                  <a:lnTo>
                    <a:pt x="48" y="10"/>
                  </a:lnTo>
                  <a:lnTo>
                    <a:pt x="48" y="10"/>
                  </a:lnTo>
                  <a:lnTo>
                    <a:pt x="46" y="12"/>
                  </a:lnTo>
                  <a:lnTo>
                    <a:pt x="46" y="14"/>
                  </a:lnTo>
                  <a:lnTo>
                    <a:pt x="46" y="18"/>
                  </a:lnTo>
                  <a:lnTo>
                    <a:pt x="46" y="18"/>
                  </a:lnTo>
                  <a:lnTo>
                    <a:pt x="44" y="22"/>
                  </a:lnTo>
                  <a:lnTo>
                    <a:pt x="44" y="22"/>
                  </a:lnTo>
                  <a:lnTo>
                    <a:pt x="38" y="24"/>
                  </a:lnTo>
                  <a:lnTo>
                    <a:pt x="38" y="24"/>
                  </a:lnTo>
                  <a:lnTo>
                    <a:pt x="36" y="26"/>
                  </a:lnTo>
                  <a:lnTo>
                    <a:pt x="32" y="26"/>
                  </a:lnTo>
                  <a:lnTo>
                    <a:pt x="28" y="30"/>
                  </a:lnTo>
                  <a:lnTo>
                    <a:pt x="20" y="32"/>
                  </a:lnTo>
                  <a:lnTo>
                    <a:pt x="12" y="34"/>
                  </a:lnTo>
                  <a:lnTo>
                    <a:pt x="10" y="46"/>
                  </a:lnTo>
                  <a:lnTo>
                    <a:pt x="12" y="54"/>
                  </a:lnTo>
                  <a:lnTo>
                    <a:pt x="12" y="62"/>
                  </a:lnTo>
                  <a:lnTo>
                    <a:pt x="12" y="68"/>
                  </a:lnTo>
                  <a:lnTo>
                    <a:pt x="10" y="74"/>
                  </a:lnTo>
                  <a:lnTo>
                    <a:pt x="6" y="82"/>
                  </a:lnTo>
                  <a:lnTo>
                    <a:pt x="2" y="86"/>
                  </a:lnTo>
                  <a:lnTo>
                    <a:pt x="0" y="92"/>
                  </a:lnTo>
                  <a:lnTo>
                    <a:pt x="2" y="98"/>
                  </a:lnTo>
                  <a:lnTo>
                    <a:pt x="8" y="100"/>
                  </a:lnTo>
                  <a:lnTo>
                    <a:pt x="10" y="108"/>
                  </a:lnTo>
                  <a:lnTo>
                    <a:pt x="10" y="118"/>
                  </a:lnTo>
                  <a:lnTo>
                    <a:pt x="10" y="124"/>
                  </a:lnTo>
                  <a:lnTo>
                    <a:pt x="16" y="124"/>
                  </a:lnTo>
                  <a:lnTo>
                    <a:pt x="20" y="122"/>
                  </a:lnTo>
                  <a:lnTo>
                    <a:pt x="26" y="120"/>
                  </a:lnTo>
                  <a:lnTo>
                    <a:pt x="30" y="120"/>
                  </a:lnTo>
                  <a:lnTo>
                    <a:pt x="32" y="118"/>
                  </a:lnTo>
                  <a:lnTo>
                    <a:pt x="36" y="116"/>
                  </a:lnTo>
                  <a:lnTo>
                    <a:pt x="34" y="110"/>
                  </a:lnTo>
                  <a:lnTo>
                    <a:pt x="34" y="104"/>
                  </a:lnTo>
                  <a:lnTo>
                    <a:pt x="36" y="100"/>
                  </a:lnTo>
                  <a:lnTo>
                    <a:pt x="44" y="98"/>
                  </a:lnTo>
                  <a:lnTo>
                    <a:pt x="46" y="94"/>
                  </a:lnTo>
                  <a:lnTo>
                    <a:pt x="46" y="94"/>
                  </a:lnTo>
                  <a:lnTo>
                    <a:pt x="46" y="86"/>
                  </a:lnTo>
                  <a:lnTo>
                    <a:pt x="46" y="86"/>
                  </a:lnTo>
                  <a:lnTo>
                    <a:pt x="46" y="78"/>
                  </a:lnTo>
                  <a:lnTo>
                    <a:pt x="50" y="74"/>
                  </a:lnTo>
                  <a:lnTo>
                    <a:pt x="52" y="70"/>
                  </a:lnTo>
                  <a:lnTo>
                    <a:pt x="52" y="70"/>
                  </a:lnTo>
                  <a:lnTo>
                    <a:pt x="54" y="64"/>
                  </a:lnTo>
                  <a:lnTo>
                    <a:pt x="54" y="64"/>
                  </a:lnTo>
                  <a:lnTo>
                    <a:pt x="56" y="56"/>
                  </a:lnTo>
                  <a:lnTo>
                    <a:pt x="58" y="50"/>
                  </a:lnTo>
                  <a:lnTo>
                    <a:pt x="58" y="50"/>
                  </a:lnTo>
                  <a:lnTo>
                    <a:pt x="60" y="50"/>
                  </a:lnTo>
                  <a:lnTo>
                    <a:pt x="60" y="48"/>
                  </a:lnTo>
                  <a:lnTo>
                    <a:pt x="60" y="48"/>
                  </a:lnTo>
                  <a:lnTo>
                    <a:pt x="60" y="40"/>
                  </a:lnTo>
                  <a:lnTo>
                    <a:pt x="62" y="34"/>
                  </a:lnTo>
                  <a:lnTo>
                    <a:pt x="66" y="30"/>
                  </a:lnTo>
                  <a:lnTo>
                    <a:pt x="66" y="24"/>
                  </a:lnTo>
                  <a:lnTo>
                    <a:pt x="70" y="20"/>
                  </a:lnTo>
                  <a:lnTo>
                    <a:pt x="70" y="16"/>
                  </a:lnTo>
                  <a:lnTo>
                    <a:pt x="66" y="14"/>
                  </a:lnTo>
                  <a:lnTo>
                    <a:pt x="6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230">
              <a:extLst>
                <a:ext uri="{FF2B5EF4-FFF2-40B4-BE49-F238E27FC236}">
                  <a16:creationId xmlns:a16="http://schemas.microsoft.com/office/drawing/2014/main" id="{B78168F2-D017-46D5-8ACF-8456D5C2095A}"/>
                </a:ext>
              </a:extLst>
            </p:cNvPr>
            <p:cNvSpPr>
              <a:spLocks/>
            </p:cNvSpPr>
            <p:nvPr/>
          </p:nvSpPr>
          <p:spPr bwMode="auto">
            <a:xfrm>
              <a:off x="5800726" y="8540750"/>
              <a:ext cx="127000" cy="219075"/>
            </a:xfrm>
            <a:custGeom>
              <a:avLst/>
              <a:gdLst>
                <a:gd name="T0" fmla="*/ 70 w 80"/>
                <a:gd name="T1" fmla="*/ 102 h 138"/>
                <a:gd name="T2" fmla="*/ 62 w 80"/>
                <a:gd name="T3" fmla="*/ 100 h 138"/>
                <a:gd name="T4" fmla="*/ 64 w 80"/>
                <a:gd name="T5" fmla="*/ 88 h 138"/>
                <a:gd name="T6" fmla="*/ 58 w 80"/>
                <a:gd name="T7" fmla="*/ 74 h 138"/>
                <a:gd name="T8" fmla="*/ 46 w 80"/>
                <a:gd name="T9" fmla="*/ 66 h 138"/>
                <a:gd name="T10" fmla="*/ 44 w 80"/>
                <a:gd name="T11" fmla="*/ 50 h 138"/>
                <a:gd name="T12" fmla="*/ 30 w 80"/>
                <a:gd name="T13" fmla="*/ 50 h 138"/>
                <a:gd name="T14" fmla="*/ 32 w 80"/>
                <a:gd name="T15" fmla="*/ 40 h 138"/>
                <a:gd name="T16" fmla="*/ 34 w 80"/>
                <a:gd name="T17" fmla="*/ 28 h 138"/>
                <a:gd name="T18" fmla="*/ 40 w 80"/>
                <a:gd name="T19" fmla="*/ 22 h 138"/>
                <a:gd name="T20" fmla="*/ 32 w 80"/>
                <a:gd name="T21" fmla="*/ 22 h 138"/>
                <a:gd name="T22" fmla="*/ 20 w 80"/>
                <a:gd name="T23" fmla="*/ 18 h 138"/>
                <a:gd name="T24" fmla="*/ 20 w 80"/>
                <a:gd name="T25" fmla="*/ 10 h 138"/>
                <a:gd name="T26" fmla="*/ 26 w 80"/>
                <a:gd name="T27" fmla="*/ 4 h 138"/>
                <a:gd name="T28" fmla="*/ 22 w 80"/>
                <a:gd name="T29" fmla="*/ 0 h 138"/>
                <a:gd name="T30" fmla="*/ 16 w 80"/>
                <a:gd name="T31" fmla="*/ 4 h 138"/>
                <a:gd name="T32" fmla="*/ 10 w 80"/>
                <a:gd name="T33" fmla="*/ 12 h 138"/>
                <a:gd name="T34" fmla="*/ 2 w 80"/>
                <a:gd name="T35" fmla="*/ 18 h 138"/>
                <a:gd name="T36" fmla="*/ 0 w 80"/>
                <a:gd name="T37" fmla="*/ 28 h 138"/>
                <a:gd name="T38" fmla="*/ 14 w 80"/>
                <a:gd name="T39" fmla="*/ 38 h 138"/>
                <a:gd name="T40" fmla="*/ 18 w 80"/>
                <a:gd name="T41" fmla="*/ 50 h 138"/>
                <a:gd name="T42" fmla="*/ 14 w 80"/>
                <a:gd name="T43" fmla="*/ 64 h 138"/>
                <a:gd name="T44" fmla="*/ 28 w 80"/>
                <a:gd name="T45" fmla="*/ 62 h 138"/>
                <a:gd name="T46" fmla="*/ 34 w 80"/>
                <a:gd name="T47" fmla="*/ 72 h 138"/>
                <a:gd name="T48" fmla="*/ 38 w 80"/>
                <a:gd name="T49" fmla="*/ 80 h 138"/>
                <a:gd name="T50" fmla="*/ 36 w 80"/>
                <a:gd name="T51" fmla="*/ 90 h 138"/>
                <a:gd name="T52" fmla="*/ 32 w 80"/>
                <a:gd name="T53" fmla="*/ 92 h 138"/>
                <a:gd name="T54" fmla="*/ 22 w 80"/>
                <a:gd name="T55" fmla="*/ 100 h 138"/>
                <a:gd name="T56" fmla="*/ 20 w 80"/>
                <a:gd name="T57" fmla="*/ 106 h 138"/>
                <a:gd name="T58" fmla="*/ 14 w 80"/>
                <a:gd name="T59" fmla="*/ 112 h 138"/>
                <a:gd name="T60" fmla="*/ 24 w 80"/>
                <a:gd name="T61" fmla="*/ 112 h 138"/>
                <a:gd name="T62" fmla="*/ 36 w 80"/>
                <a:gd name="T63" fmla="*/ 112 h 138"/>
                <a:gd name="T64" fmla="*/ 42 w 80"/>
                <a:gd name="T65" fmla="*/ 124 h 138"/>
                <a:gd name="T66" fmla="*/ 26 w 80"/>
                <a:gd name="T67" fmla="*/ 126 h 138"/>
                <a:gd name="T68" fmla="*/ 14 w 80"/>
                <a:gd name="T69" fmla="*/ 130 h 138"/>
                <a:gd name="T70" fmla="*/ 8 w 80"/>
                <a:gd name="T71" fmla="*/ 136 h 138"/>
                <a:gd name="T72" fmla="*/ 16 w 80"/>
                <a:gd name="T73" fmla="*/ 134 h 138"/>
                <a:gd name="T74" fmla="*/ 32 w 80"/>
                <a:gd name="T75" fmla="*/ 128 h 138"/>
                <a:gd name="T76" fmla="*/ 42 w 80"/>
                <a:gd name="T77" fmla="*/ 130 h 138"/>
                <a:gd name="T78" fmla="*/ 54 w 80"/>
                <a:gd name="T79" fmla="*/ 126 h 138"/>
                <a:gd name="T80" fmla="*/ 68 w 80"/>
                <a:gd name="T81" fmla="*/ 124 h 138"/>
                <a:gd name="T82" fmla="*/ 72 w 80"/>
                <a:gd name="T83" fmla="*/ 116 h 138"/>
                <a:gd name="T84" fmla="*/ 76 w 80"/>
                <a:gd name="T85" fmla="*/ 110 h 138"/>
                <a:gd name="T86" fmla="*/ 78 w 80"/>
                <a:gd name="T87" fmla="*/ 10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 h="138">
                  <a:moveTo>
                    <a:pt x="76" y="98"/>
                  </a:moveTo>
                  <a:lnTo>
                    <a:pt x="72" y="100"/>
                  </a:lnTo>
                  <a:lnTo>
                    <a:pt x="70" y="102"/>
                  </a:lnTo>
                  <a:lnTo>
                    <a:pt x="66" y="104"/>
                  </a:lnTo>
                  <a:lnTo>
                    <a:pt x="62" y="102"/>
                  </a:lnTo>
                  <a:lnTo>
                    <a:pt x="62" y="100"/>
                  </a:lnTo>
                  <a:lnTo>
                    <a:pt x="62" y="96"/>
                  </a:lnTo>
                  <a:lnTo>
                    <a:pt x="64" y="92"/>
                  </a:lnTo>
                  <a:lnTo>
                    <a:pt x="64" y="88"/>
                  </a:lnTo>
                  <a:lnTo>
                    <a:pt x="62" y="84"/>
                  </a:lnTo>
                  <a:lnTo>
                    <a:pt x="62" y="78"/>
                  </a:lnTo>
                  <a:lnTo>
                    <a:pt x="58" y="74"/>
                  </a:lnTo>
                  <a:lnTo>
                    <a:pt x="54" y="72"/>
                  </a:lnTo>
                  <a:lnTo>
                    <a:pt x="50" y="68"/>
                  </a:lnTo>
                  <a:lnTo>
                    <a:pt x="46" y="66"/>
                  </a:lnTo>
                  <a:lnTo>
                    <a:pt x="44" y="60"/>
                  </a:lnTo>
                  <a:lnTo>
                    <a:pt x="44" y="56"/>
                  </a:lnTo>
                  <a:lnTo>
                    <a:pt x="44" y="50"/>
                  </a:lnTo>
                  <a:lnTo>
                    <a:pt x="36" y="52"/>
                  </a:lnTo>
                  <a:lnTo>
                    <a:pt x="36" y="50"/>
                  </a:lnTo>
                  <a:lnTo>
                    <a:pt x="30" y="50"/>
                  </a:lnTo>
                  <a:lnTo>
                    <a:pt x="28" y="46"/>
                  </a:lnTo>
                  <a:lnTo>
                    <a:pt x="28" y="44"/>
                  </a:lnTo>
                  <a:lnTo>
                    <a:pt x="32" y="40"/>
                  </a:lnTo>
                  <a:lnTo>
                    <a:pt x="30" y="34"/>
                  </a:lnTo>
                  <a:lnTo>
                    <a:pt x="32" y="32"/>
                  </a:lnTo>
                  <a:lnTo>
                    <a:pt x="34" y="28"/>
                  </a:lnTo>
                  <a:lnTo>
                    <a:pt x="36" y="28"/>
                  </a:lnTo>
                  <a:lnTo>
                    <a:pt x="38" y="24"/>
                  </a:lnTo>
                  <a:lnTo>
                    <a:pt x="40" y="22"/>
                  </a:lnTo>
                  <a:lnTo>
                    <a:pt x="40" y="18"/>
                  </a:lnTo>
                  <a:lnTo>
                    <a:pt x="36" y="18"/>
                  </a:lnTo>
                  <a:lnTo>
                    <a:pt x="32" y="22"/>
                  </a:lnTo>
                  <a:lnTo>
                    <a:pt x="26" y="20"/>
                  </a:lnTo>
                  <a:lnTo>
                    <a:pt x="24" y="18"/>
                  </a:lnTo>
                  <a:lnTo>
                    <a:pt x="20" y="18"/>
                  </a:lnTo>
                  <a:lnTo>
                    <a:pt x="20" y="16"/>
                  </a:lnTo>
                  <a:lnTo>
                    <a:pt x="20" y="12"/>
                  </a:lnTo>
                  <a:lnTo>
                    <a:pt x="20" y="10"/>
                  </a:lnTo>
                  <a:lnTo>
                    <a:pt x="22" y="8"/>
                  </a:lnTo>
                  <a:lnTo>
                    <a:pt x="24" y="8"/>
                  </a:lnTo>
                  <a:lnTo>
                    <a:pt x="26" y="4"/>
                  </a:lnTo>
                  <a:lnTo>
                    <a:pt x="28" y="2"/>
                  </a:lnTo>
                  <a:lnTo>
                    <a:pt x="26" y="0"/>
                  </a:lnTo>
                  <a:lnTo>
                    <a:pt x="22" y="0"/>
                  </a:lnTo>
                  <a:lnTo>
                    <a:pt x="22" y="0"/>
                  </a:lnTo>
                  <a:lnTo>
                    <a:pt x="20" y="4"/>
                  </a:lnTo>
                  <a:lnTo>
                    <a:pt x="16" y="4"/>
                  </a:lnTo>
                  <a:lnTo>
                    <a:pt x="12" y="4"/>
                  </a:lnTo>
                  <a:lnTo>
                    <a:pt x="10" y="8"/>
                  </a:lnTo>
                  <a:lnTo>
                    <a:pt x="10" y="12"/>
                  </a:lnTo>
                  <a:lnTo>
                    <a:pt x="8" y="14"/>
                  </a:lnTo>
                  <a:lnTo>
                    <a:pt x="8" y="14"/>
                  </a:lnTo>
                  <a:lnTo>
                    <a:pt x="2" y="18"/>
                  </a:lnTo>
                  <a:lnTo>
                    <a:pt x="2" y="18"/>
                  </a:lnTo>
                  <a:lnTo>
                    <a:pt x="0" y="24"/>
                  </a:lnTo>
                  <a:lnTo>
                    <a:pt x="0" y="28"/>
                  </a:lnTo>
                  <a:lnTo>
                    <a:pt x="4" y="30"/>
                  </a:lnTo>
                  <a:lnTo>
                    <a:pt x="8" y="36"/>
                  </a:lnTo>
                  <a:lnTo>
                    <a:pt x="14" y="38"/>
                  </a:lnTo>
                  <a:lnTo>
                    <a:pt x="14" y="42"/>
                  </a:lnTo>
                  <a:lnTo>
                    <a:pt x="16" y="46"/>
                  </a:lnTo>
                  <a:lnTo>
                    <a:pt x="18" y="50"/>
                  </a:lnTo>
                  <a:lnTo>
                    <a:pt x="18" y="56"/>
                  </a:lnTo>
                  <a:lnTo>
                    <a:pt x="14" y="60"/>
                  </a:lnTo>
                  <a:lnTo>
                    <a:pt x="14" y="64"/>
                  </a:lnTo>
                  <a:lnTo>
                    <a:pt x="18" y="64"/>
                  </a:lnTo>
                  <a:lnTo>
                    <a:pt x="24" y="64"/>
                  </a:lnTo>
                  <a:lnTo>
                    <a:pt x="28" y="62"/>
                  </a:lnTo>
                  <a:lnTo>
                    <a:pt x="32" y="64"/>
                  </a:lnTo>
                  <a:lnTo>
                    <a:pt x="34" y="70"/>
                  </a:lnTo>
                  <a:lnTo>
                    <a:pt x="34" y="72"/>
                  </a:lnTo>
                  <a:lnTo>
                    <a:pt x="34" y="76"/>
                  </a:lnTo>
                  <a:lnTo>
                    <a:pt x="36" y="76"/>
                  </a:lnTo>
                  <a:lnTo>
                    <a:pt x="38" y="80"/>
                  </a:lnTo>
                  <a:lnTo>
                    <a:pt x="36" y="84"/>
                  </a:lnTo>
                  <a:lnTo>
                    <a:pt x="36" y="84"/>
                  </a:lnTo>
                  <a:lnTo>
                    <a:pt x="36" y="90"/>
                  </a:lnTo>
                  <a:lnTo>
                    <a:pt x="36" y="90"/>
                  </a:lnTo>
                  <a:lnTo>
                    <a:pt x="32" y="92"/>
                  </a:lnTo>
                  <a:lnTo>
                    <a:pt x="32" y="92"/>
                  </a:lnTo>
                  <a:lnTo>
                    <a:pt x="22" y="92"/>
                  </a:lnTo>
                  <a:lnTo>
                    <a:pt x="22" y="98"/>
                  </a:lnTo>
                  <a:lnTo>
                    <a:pt x="22" y="100"/>
                  </a:lnTo>
                  <a:lnTo>
                    <a:pt x="22" y="102"/>
                  </a:lnTo>
                  <a:lnTo>
                    <a:pt x="22" y="104"/>
                  </a:lnTo>
                  <a:lnTo>
                    <a:pt x="20" y="106"/>
                  </a:lnTo>
                  <a:lnTo>
                    <a:pt x="16" y="108"/>
                  </a:lnTo>
                  <a:lnTo>
                    <a:pt x="14" y="112"/>
                  </a:lnTo>
                  <a:lnTo>
                    <a:pt x="14" y="112"/>
                  </a:lnTo>
                  <a:lnTo>
                    <a:pt x="18" y="114"/>
                  </a:lnTo>
                  <a:lnTo>
                    <a:pt x="20" y="114"/>
                  </a:lnTo>
                  <a:lnTo>
                    <a:pt x="24" y="112"/>
                  </a:lnTo>
                  <a:lnTo>
                    <a:pt x="28" y="112"/>
                  </a:lnTo>
                  <a:lnTo>
                    <a:pt x="32" y="112"/>
                  </a:lnTo>
                  <a:lnTo>
                    <a:pt x="36" y="112"/>
                  </a:lnTo>
                  <a:lnTo>
                    <a:pt x="40" y="116"/>
                  </a:lnTo>
                  <a:lnTo>
                    <a:pt x="42" y="118"/>
                  </a:lnTo>
                  <a:lnTo>
                    <a:pt x="42" y="124"/>
                  </a:lnTo>
                  <a:lnTo>
                    <a:pt x="38" y="126"/>
                  </a:lnTo>
                  <a:lnTo>
                    <a:pt x="32" y="126"/>
                  </a:lnTo>
                  <a:lnTo>
                    <a:pt x="26" y="126"/>
                  </a:lnTo>
                  <a:lnTo>
                    <a:pt x="22" y="128"/>
                  </a:lnTo>
                  <a:lnTo>
                    <a:pt x="20" y="128"/>
                  </a:lnTo>
                  <a:lnTo>
                    <a:pt x="14" y="130"/>
                  </a:lnTo>
                  <a:lnTo>
                    <a:pt x="10" y="134"/>
                  </a:lnTo>
                  <a:lnTo>
                    <a:pt x="8" y="134"/>
                  </a:lnTo>
                  <a:lnTo>
                    <a:pt x="8" y="136"/>
                  </a:lnTo>
                  <a:lnTo>
                    <a:pt x="10" y="138"/>
                  </a:lnTo>
                  <a:lnTo>
                    <a:pt x="14" y="138"/>
                  </a:lnTo>
                  <a:lnTo>
                    <a:pt x="16" y="134"/>
                  </a:lnTo>
                  <a:lnTo>
                    <a:pt x="20" y="134"/>
                  </a:lnTo>
                  <a:lnTo>
                    <a:pt x="28" y="130"/>
                  </a:lnTo>
                  <a:lnTo>
                    <a:pt x="32" y="128"/>
                  </a:lnTo>
                  <a:lnTo>
                    <a:pt x="36" y="130"/>
                  </a:lnTo>
                  <a:lnTo>
                    <a:pt x="40" y="132"/>
                  </a:lnTo>
                  <a:lnTo>
                    <a:pt x="42" y="130"/>
                  </a:lnTo>
                  <a:lnTo>
                    <a:pt x="48" y="128"/>
                  </a:lnTo>
                  <a:lnTo>
                    <a:pt x="52" y="128"/>
                  </a:lnTo>
                  <a:lnTo>
                    <a:pt x="54" y="126"/>
                  </a:lnTo>
                  <a:lnTo>
                    <a:pt x="58" y="124"/>
                  </a:lnTo>
                  <a:lnTo>
                    <a:pt x="62" y="122"/>
                  </a:lnTo>
                  <a:lnTo>
                    <a:pt x="68" y="124"/>
                  </a:lnTo>
                  <a:lnTo>
                    <a:pt x="72" y="122"/>
                  </a:lnTo>
                  <a:lnTo>
                    <a:pt x="72" y="118"/>
                  </a:lnTo>
                  <a:lnTo>
                    <a:pt x="72" y="116"/>
                  </a:lnTo>
                  <a:lnTo>
                    <a:pt x="70" y="112"/>
                  </a:lnTo>
                  <a:lnTo>
                    <a:pt x="72" y="110"/>
                  </a:lnTo>
                  <a:lnTo>
                    <a:pt x="76" y="110"/>
                  </a:lnTo>
                  <a:lnTo>
                    <a:pt x="78" y="108"/>
                  </a:lnTo>
                  <a:lnTo>
                    <a:pt x="80" y="104"/>
                  </a:lnTo>
                  <a:lnTo>
                    <a:pt x="78" y="100"/>
                  </a:lnTo>
                  <a:lnTo>
                    <a:pt x="76"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231">
              <a:extLst>
                <a:ext uri="{FF2B5EF4-FFF2-40B4-BE49-F238E27FC236}">
                  <a16:creationId xmlns:a16="http://schemas.microsoft.com/office/drawing/2014/main" id="{65739685-FC6F-4805-B6D6-9A73FFD4F9BE}"/>
                </a:ext>
              </a:extLst>
            </p:cNvPr>
            <p:cNvSpPr>
              <a:spLocks/>
            </p:cNvSpPr>
            <p:nvPr/>
          </p:nvSpPr>
          <p:spPr bwMode="auto">
            <a:xfrm>
              <a:off x="5737226" y="8636000"/>
              <a:ext cx="66675" cy="85725"/>
            </a:xfrm>
            <a:custGeom>
              <a:avLst/>
              <a:gdLst>
                <a:gd name="T0" fmla="*/ 40 w 42"/>
                <a:gd name="T1" fmla="*/ 8 h 54"/>
                <a:gd name="T2" fmla="*/ 38 w 42"/>
                <a:gd name="T3" fmla="*/ 6 h 54"/>
                <a:gd name="T4" fmla="*/ 34 w 42"/>
                <a:gd name="T5" fmla="*/ 4 h 54"/>
                <a:gd name="T6" fmla="*/ 28 w 42"/>
                <a:gd name="T7" fmla="*/ 4 h 54"/>
                <a:gd name="T8" fmla="*/ 24 w 42"/>
                <a:gd name="T9" fmla="*/ 0 h 54"/>
                <a:gd name="T10" fmla="*/ 22 w 42"/>
                <a:gd name="T11" fmla="*/ 0 h 54"/>
                <a:gd name="T12" fmla="*/ 20 w 42"/>
                <a:gd name="T13" fmla="*/ 4 h 54"/>
                <a:gd name="T14" fmla="*/ 20 w 42"/>
                <a:gd name="T15" fmla="*/ 6 h 54"/>
                <a:gd name="T16" fmla="*/ 20 w 42"/>
                <a:gd name="T17" fmla="*/ 10 h 54"/>
                <a:gd name="T18" fmla="*/ 20 w 42"/>
                <a:gd name="T19" fmla="*/ 12 h 54"/>
                <a:gd name="T20" fmla="*/ 18 w 42"/>
                <a:gd name="T21" fmla="*/ 14 h 54"/>
                <a:gd name="T22" fmla="*/ 14 w 42"/>
                <a:gd name="T23" fmla="*/ 16 h 54"/>
                <a:gd name="T24" fmla="*/ 8 w 42"/>
                <a:gd name="T25" fmla="*/ 16 h 54"/>
                <a:gd name="T26" fmla="*/ 6 w 42"/>
                <a:gd name="T27" fmla="*/ 14 h 54"/>
                <a:gd name="T28" fmla="*/ 2 w 42"/>
                <a:gd name="T29" fmla="*/ 16 h 54"/>
                <a:gd name="T30" fmla="*/ 2 w 42"/>
                <a:gd name="T31" fmla="*/ 18 h 54"/>
                <a:gd name="T32" fmla="*/ 2 w 42"/>
                <a:gd name="T33" fmla="*/ 20 h 54"/>
                <a:gd name="T34" fmla="*/ 2 w 42"/>
                <a:gd name="T35" fmla="*/ 22 h 54"/>
                <a:gd name="T36" fmla="*/ 4 w 42"/>
                <a:gd name="T37" fmla="*/ 24 h 54"/>
                <a:gd name="T38" fmla="*/ 8 w 42"/>
                <a:gd name="T39" fmla="*/ 26 h 54"/>
                <a:gd name="T40" fmla="*/ 10 w 42"/>
                <a:gd name="T41" fmla="*/ 26 h 54"/>
                <a:gd name="T42" fmla="*/ 12 w 42"/>
                <a:gd name="T43" fmla="*/ 30 h 54"/>
                <a:gd name="T44" fmla="*/ 12 w 42"/>
                <a:gd name="T45" fmla="*/ 34 h 54"/>
                <a:gd name="T46" fmla="*/ 10 w 42"/>
                <a:gd name="T47" fmla="*/ 38 h 54"/>
                <a:gd name="T48" fmla="*/ 10 w 42"/>
                <a:gd name="T49" fmla="*/ 38 h 54"/>
                <a:gd name="T50" fmla="*/ 6 w 42"/>
                <a:gd name="T51" fmla="*/ 40 h 54"/>
                <a:gd name="T52" fmla="*/ 2 w 42"/>
                <a:gd name="T53" fmla="*/ 42 h 54"/>
                <a:gd name="T54" fmla="*/ 2 w 42"/>
                <a:gd name="T55" fmla="*/ 44 h 54"/>
                <a:gd name="T56" fmla="*/ 0 w 42"/>
                <a:gd name="T57" fmla="*/ 48 h 54"/>
                <a:gd name="T58" fmla="*/ 2 w 42"/>
                <a:gd name="T59" fmla="*/ 50 h 54"/>
                <a:gd name="T60" fmla="*/ 4 w 42"/>
                <a:gd name="T61" fmla="*/ 52 h 54"/>
                <a:gd name="T62" fmla="*/ 8 w 42"/>
                <a:gd name="T63" fmla="*/ 54 h 54"/>
                <a:gd name="T64" fmla="*/ 12 w 42"/>
                <a:gd name="T65" fmla="*/ 54 h 54"/>
                <a:gd name="T66" fmla="*/ 14 w 42"/>
                <a:gd name="T67" fmla="*/ 52 h 54"/>
                <a:gd name="T68" fmla="*/ 18 w 42"/>
                <a:gd name="T69" fmla="*/ 50 h 54"/>
                <a:gd name="T70" fmla="*/ 20 w 42"/>
                <a:gd name="T71" fmla="*/ 48 h 54"/>
                <a:gd name="T72" fmla="*/ 22 w 42"/>
                <a:gd name="T73" fmla="*/ 46 h 54"/>
                <a:gd name="T74" fmla="*/ 26 w 42"/>
                <a:gd name="T75" fmla="*/ 48 h 54"/>
                <a:gd name="T76" fmla="*/ 30 w 42"/>
                <a:gd name="T77" fmla="*/ 46 h 54"/>
                <a:gd name="T78" fmla="*/ 32 w 42"/>
                <a:gd name="T79" fmla="*/ 46 h 54"/>
                <a:gd name="T80" fmla="*/ 32 w 42"/>
                <a:gd name="T81" fmla="*/ 42 h 54"/>
                <a:gd name="T82" fmla="*/ 36 w 42"/>
                <a:gd name="T83" fmla="*/ 40 h 54"/>
                <a:gd name="T84" fmla="*/ 36 w 42"/>
                <a:gd name="T85" fmla="*/ 38 h 54"/>
                <a:gd name="T86" fmla="*/ 38 w 42"/>
                <a:gd name="T87" fmla="*/ 34 h 54"/>
                <a:gd name="T88" fmla="*/ 38 w 42"/>
                <a:gd name="T89" fmla="*/ 28 h 54"/>
                <a:gd name="T90" fmla="*/ 40 w 42"/>
                <a:gd name="T91" fmla="*/ 24 h 54"/>
                <a:gd name="T92" fmla="*/ 40 w 42"/>
                <a:gd name="T93" fmla="*/ 22 h 54"/>
                <a:gd name="T94" fmla="*/ 40 w 42"/>
                <a:gd name="T95" fmla="*/ 18 h 54"/>
                <a:gd name="T96" fmla="*/ 40 w 42"/>
                <a:gd name="T97" fmla="*/ 14 h 54"/>
                <a:gd name="T98" fmla="*/ 42 w 42"/>
                <a:gd name="T99" fmla="*/ 10 h 54"/>
                <a:gd name="T100" fmla="*/ 40 w 42"/>
                <a:gd name="T101"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54">
                  <a:moveTo>
                    <a:pt x="40" y="8"/>
                  </a:moveTo>
                  <a:lnTo>
                    <a:pt x="38" y="6"/>
                  </a:lnTo>
                  <a:lnTo>
                    <a:pt x="34" y="4"/>
                  </a:lnTo>
                  <a:lnTo>
                    <a:pt x="28" y="4"/>
                  </a:lnTo>
                  <a:lnTo>
                    <a:pt x="24" y="0"/>
                  </a:lnTo>
                  <a:lnTo>
                    <a:pt x="22" y="0"/>
                  </a:lnTo>
                  <a:lnTo>
                    <a:pt x="20" y="4"/>
                  </a:lnTo>
                  <a:lnTo>
                    <a:pt x="20" y="6"/>
                  </a:lnTo>
                  <a:lnTo>
                    <a:pt x="20" y="10"/>
                  </a:lnTo>
                  <a:lnTo>
                    <a:pt x="20" y="12"/>
                  </a:lnTo>
                  <a:lnTo>
                    <a:pt x="18" y="14"/>
                  </a:lnTo>
                  <a:lnTo>
                    <a:pt x="14" y="16"/>
                  </a:lnTo>
                  <a:lnTo>
                    <a:pt x="8" y="16"/>
                  </a:lnTo>
                  <a:lnTo>
                    <a:pt x="6" y="14"/>
                  </a:lnTo>
                  <a:lnTo>
                    <a:pt x="2" y="16"/>
                  </a:lnTo>
                  <a:lnTo>
                    <a:pt x="2" y="18"/>
                  </a:lnTo>
                  <a:lnTo>
                    <a:pt x="2" y="20"/>
                  </a:lnTo>
                  <a:lnTo>
                    <a:pt x="2" y="22"/>
                  </a:lnTo>
                  <a:lnTo>
                    <a:pt x="4" y="24"/>
                  </a:lnTo>
                  <a:lnTo>
                    <a:pt x="8" y="26"/>
                  </a:lnTo>
                  <a:lnTo>
                    <a:pt x="10" y="26"/>
                  </a:lnTo>
                  <a:lnTo>
                    <a:pt x="12" y="30"/>
                  </a:lnTo>
                  <a:lnTo>
                    <a:pt x="12" y="34"/>
                  </a:lnTo>
                  <a:lnTo>
                    <a:pt x="10" y="38"/>
                  </a:lnTo>
                  <a:lnTo>
                    <a:pt x="10" y="38"/>
                  </a:lnTo>
                  <a:lnTo>
                    <a:pt x="6" y="40"/>
                  </a:lnTo>
                  <a:lnTo>
                    <a:pt x="2" y="42"/>
                  </a:lnTo>
                  <a:lnTo>
                    <a:pt x="2" y="44"/>
                  </a:lnTo>
                  <a:lnTo>
                    <a:pt x="0" y="48"/>
                  </a:lnTo>
                  <a:lnTo>
                    <a:pt x="2" y="50"/>
                  </a:lnTo>
                  <a:lnTo>
                    <a:pt x="4" y="52"/>
                  </a:lnTo>
                  <a:lnTo>
                    <a:pt x="8" y="54"/>
                  </a:lnTo>
                  <a:lnTo>
                    <a:pt x="12" y="54"/>
                  </a:lnTo>
                  <a:lnTo>
                    <a:pt x="14" y="52"/>
                  </a:lnTo>
                  <a:lnTo>
                    <a:pt x="18" y="50"/>
                  </a:lnTo>
                  <a:lnTo>
                    <a:pt x="20" y="48"/>
                  </a:lnTo>
                  <a:lnTo>
                    <a:pt x="22" y="46"/>
                  </a:lnTo>
                  <a:lnTo>
                    <a:pt x="26" y="48"/>
                  </a:lnTo>
                  <a:lnTo>
                    <a:pt x="30" y="46"/>
                  </a:lnTo>
                  <a:lnTo>
                    <a:pt x="32" y="46"/>
                  </a:lnTo>
                  <a:lnTo>
                    <a:pt x="32" y="42"/>
                  </a:lnTo>
                  <a:lnTo>
                    <a:pt x="36" y="40"/>
                  </a:lnTo>
                  <a:lnTo>
                    <a:pt x="36" y="38"/>
                  </a:lnTo>
                  <a:lnTo>
                    <a:pt x="38" y="34"/>
                  </a:lnTo>
                  <a:lnTo>
                    <a:pt x="38" y="28"/>
                  </a:lnTo>
                  <a:lnTo>
                    <a:pt x="40" y="24"/>
                  </a:lnTo>
                  <a:lnTo>
                    <a:pt x="40" y="22"/>
                  </a:lnTo>
                  <a:lnTo>
                    <a:pt x="40" y="18"/>
                  </a:lnTo>
                  <a:lnTo>
                    <a:pt x="40" y="14"/>
                  </a:lnTo>
                  <a:lnTo>
                    <a:pt x="42" y="10"/>
                  </a:lnTo>
                  <a:lnTo>
                    <a:pt x="4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32">
              <a:extLst>
                <a:ext uri="{FF2B5EF4-FFF2-40B4-BE49-F238E27FC236}">
                  <a16:creationId xmlns:a16="http://schemas.microsoft.com/office/drawing/2014/main" id="{0DB3E577-427A-4A42-A844-FFA80C7DB666}"/>
                </a:ext>
              </a:extLst>
            </p:cNvPr>
            <p:cNvSpPr>
              <a:spLocks/>
            </p:cNvSpPr>
            <p:nvPr/>
          </p:nvSpPr>
          <p:spPr bwMode="auto">
            <a:xfrm>
              <a:off x="6777038" y="7769225"/>
              <a:ext cx="279400" cy="339725"/>
            </a:xfrm>
            <a:custGeom>
              <a:avLst/>
              <a:gdLst>
                <a:gd name="T0" fmla="*/ 166 w 176"/>
                <a:gd name="T1" fmla="*/ 2 h 214"/>
                <a:gd name="T2" fmla="*/ 152 w 176"/>
                <a:gd name="T3" fmla="*/ 10 h 214"/>
                <a:gd name="T4" fmla="*/ 148 w 176"/>
                <a:gd name="T5" fmla="*/ 20 h 214"/>
                <a:gd name="T6" fmla="*/ 136 w 176"/>
                <a:gd name="T7" fmla="*/ 26 h 214"/>
                <a:gd name="T8" fmla="*/ 120 w 176"/>
                <a:gd name="T9" fmla="*/ 32 h 214"/>
                <a:gd name="T10" fmla="*/ 102 w 176"/>
                <a:gd name="T11" fmla="*/ 32 h 214"/>
                <a:gd name="T12" fmla="*/ 96 w 176"/>
                <a:gd name="T13" fmla="*/ 36 h 214"/>
                <a:gd name="T14" fmla="*/ 90 w 176"/>
                <a:gd name="T15" fmla="*/ 42 h 214"/>
                <a:gd name="T16" fmla="*/ 78 w 176"/>
                <a:gd name="T17" fmla="*/ 44 h 214"/>
                <a:gd name="T18" fmla="*/ 62 w 176"/>
                <a:gd name="T19" fmla="*/ 64 h 214"/>
                <a:gd name="T20" fmla="*/ 46 w 176"/>
                <a:gd name="T21" fmla="*/ 76 h 214"/>
                <a:gd name="T22" fmla="*/ 50 w 176"/>
                <a:gd name="T23" fmla="*/ 86 h 214"/>
                <a:gd name="T24" fmla="*/ 40 w 176"/>
                <a:gd name="T25" fmla="*/ 96 h 214"/>
                <a:gd name="T26" fmla="*/ 42 w 176"/>
                <a:gd name="T27" fmla="*/ 108 h 214"/>
                <a:gd name="T28" fmla="*/ 30 w 176"/>
                <a:gd name="T29" fmla="*/ 116 h 214"/>
                <a:gd name="T30" fmla="*/ 22 w 176"/>
                <a:gd name="T31" fmla="*/ 120 h 214"/>
                <a:gd name="T32" fmla="*/ 30 w 176"/>
                <a:gd name="T33" fmla="*/ 126 h 214"/>
                <a:gd name="T34" fmla="*/ 26 w 176"/>
                <a:gd name="T35" fmla="*/ 138 h 214"/>
                <a:gd name="T36" fmla="*/ 10 w 176"/>
                <a:gd name="T37" fmla="*/ 148 h 214"/>
                <a:gd name="T38" fmla="*/ 6 w 176"/>
                <a:gd name="T39" fmla="*/ 168 h 214"/>
                <a:gd name="T40" fmla="*/ 2 w 176"/>
                <a:gd name="T41" fmla="*/ 180 h 214"/>
                <a:gd name="T42" fmla="*/ 6 w 176"/>
                <a:gd name="T43" fmla="*/ 188 h 214"/>
                <a:gd name="T44" fmla="*/ 16 w 176"/>
                <a:gd name="T45" fmla="*/ 190 h 214"/>
                <a:gd name="T46" fmla="*/ 24 w 176"/>
                <a:gd name="T47" fmla="*/ 200 h 214"/>
                <a:gd name="T48" fmla="*/ 28 w 176"/>
                <a:gd name="T49" fmla="*/ 212 h 214"/>
                <a:gd name="T50" fmla="*/ 42 w 176"/>
                <a:gd name="T51" fmla="*/ 214 h 214"/>
                <a:gd name="T52" fmla="*/ 48 w 176"/>
                <a:gd name="T53" fmla="*/ 206 h 214"/>
                <a:gd name="T54" fmla="*/ 36 w 176"/>
                <a:gd name="T55" fmla="*/ 198 h 214"/>
                <a:gd name="T56" fmla="*/ 34 w 176"/>
                <a:gd name="T57" fmla="*/ 180 h 214"/>
                <a:gd name="T58" fmla="*/ 36 w 176"/>
                <a:gd name="T59" fmla="*/ 162 h 214"/>
                <a:gd name="T60" fmla="*/ 36 w 176"/>
                <a:gd name="T61" fmla="*/ 148 h 214"/>
                <a:gd name="T62" fmla="*/ 42 w 176"/>
                <a:gd name="T63" fmla="*/ 136 h 214"/>
                <a:gd name="T64" fmla="*/ 52 w 176"/>
                <a:gd name="T65" fmla="*/ 122 h 214"/>
                <a:gd name="T66" fmla="*/ 50 w 176"/>
                <a:gd name="T67" fmla="*/ 106 h 214"/>
                <a:gd name="T68" fmla="*/ 60 w 176"/>
                <a:gd name="T69" fmla="*/ 100 h 214"/>
                <a:gd name="T70" fmla="*/ 68 w 176"/>
                <a:gd name="T71" fmla="*/ 94 h 214"/>
                <a:gd name="T72" fmla="*/ 80 w 176"/>
                <a:gd name="T73" fmla="*/ 84 h 214"/>
                <a:gd name="T74" fmla="*/ 86 w 176"/>
                <a:gd name="T75" fmla="*/ 72 h 214"/>
                <a:gd name="T76" fmla="*/ 100 w 176"/>
                <a:gd name="T77" fmla="*/ 68 h 214"/>
                <a:gd name="T78" fmla="*/ 112 w 176"/>
                <a:gd name="T79" fmla="*/ 56 h 214"/>
                <a:gd name="T80" fmla="*/ 128 w 176"/>
                <a:gd name="T81" fmla="*/ 48 h 214"/>
                <a:gd name="T82" fmla="*/ 148 w 176"/>
                <a:gd name="T83" fmla="*/ 38 h 214"/>
                <a:gd name="T84" fmla="*/ 164 w 176"/>
                <a:gd name="T85" fmla="*/ 32 h 214"/>
                <a:gd name="T86" fmla="*/ 176 w 176"/>
                <a:gd name="T87" fmla="*/ 16 h 214"/>
                <a:gd name="T88" fmla="*/ 174 w 176"/>
                <a:gd name="T89"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6" h="214">
                  <a:moveTo>
                    <a:pt x="174" y="0"/>
                  </a:moveTo>
                  <a:lnTo>
                    <a:pt x="170" y="0"/>
                  </a:lnTo>
                  <a:lnTo>
                    <a:pt x="166" y="2"/>
                  </a:lnTo>
                  <a:lnTo>
                    <a:pt x="162" y="4"/>
                  </a:lnTo>
                  <a:lnTo>
                    <a:pt x="158" y="10"/>
                  </a:lnTo>
                  <a:lnTo>
                    <a:pt x="152" y="10"/>
                  </a:lnTo>
                  <a:lnTo>
                    <a:pt x="148" y="12"/>
                  </a:lnTo>
                  <a:lnTo>
                    <a:pt x="150" y="16"/>
                  </a:lnTo>
                  <a:lnTo>
                    <a:pt x="148" y="20"/>
                  </a:lnTo>
                  <a:lnTo>
                    <a:pt x="144" y="22"/>
                  </a:lnTo>
                  <a:lnTo>
                    <a:pt x="140" y="22"/>
                  </a:lnTo>
                  <a:lnTo>
                    <a:pt x="136" y="26"/>
                  </a:lnTo>
                  <a:lnTo>
                    <a:pt x="134" y="30"/>
                  </a:lnTo>
                  <a:lnTo>
                    <a:pt x="128" y="30"/>
                  </a:lnTo>
                  <a:lnTo>
                    <a:pt x="120" y="32"/>
                  </a:lnTo>
                  <a:lnTo>
                    <a:pt x="112" y="34"/>
                  </a:lnTo>
                  <a:lnTo>
                    <a:pt x="106" y="34"/>
                  </a:lnTo>
                  <a:lnTo>
                    <a:pt x="102" y="32"/>
                  </a:lnTo>
                  <a:lnTo>
                    <a:pt x="100" y="32"/>
                  </a:lnTo>
                  <a:lnTo>
                    <a:pt x="98" y="34"/>
                  </a:lnTo>
                  <a:lnTo>
                    <a:pt x="96" y="36"/>
                  </a:lnTo>
                  <a:lnTo>
                    <a:pt x="96" y="40"/>
                  </a:lnTo>
                  <a:lnTo>
                    <a:pt x="94" y="40"/>
                  </a:lnTo>
                  <a:lnTo>
                    <a:pt x="90" y="42"/>
                  </a:lnTo>
                  <a:lnTo>
                    <a:pt x="86" y="42"/>
                  </a:lnTo>
                  <a:lnTo>
                    <a:pt x="84" y="42"/>
                  </a:lnTo>
                  <a:lnTo>
                    <a:pt x="78" y="44"/>
                  </a:lnTo>
                  <a:lnTo>
                    <a:pt x="72" y="50"/>
                  </a:lnTo>
                  <a:lnTo>
                    <a:pt x="66" y="58"/>
                  </a:lnTo>
                  <a:lnTo>
                    <a:pt x="62" y="64"/>
                  </a:lnTo>
                  <a:lnTo>
                    <a:pt x="58" y="70"/>
                  </a:lnTo>
                  <a:lnTo>
                    <a:pt x="54" y="74"/>
                  </a:lnTo>
                  <a:lnTo>
                    <a:pt x="46" y="76"/>
                  </a:lnTo>
                  <a:lnTo>
                    <a:pt x="44" y="78"/>
                  </a:lnTo>
                  <a:lnTo>
                    <a:pt x="46" y="84"/>
                  </a:lnTo>
                  <a:lnTo>
                    <a:pt x="50" y="86"/>
                  </a:lnTo>
                  <a:lnTo>
                    <a:pt x="50" y="90"/>
                  </a:lnTo>
                  <a:lnTo>
                    <a:pt x="46" y="94"/>
                  </a:lnTo>
                  <a:lnTo>
                    <a:pt x="40" y="96"/>
                  </a:lnTo>
                  <a:lnTo>
                    <a:pt x="40" y="100"/>
                  </a:lnTo>
                  <a:lnTo>
                    <a:pt x="40" y="104"/>
                  </a:lnTo>
                  <a:lnTo>
                    <a:pt x="42" y="108"/>
                  </a:lnTo>
                  <a:lnTo>
                    <a:pt x="42" y="112"/>
                  </a:lnTo>
                  <a:lnTo>
                    <a:pt x="38" y="114"/>
                  </a:lnTo>
                  <a:lnTo>
                    <a:pt x="30" y="116"/>
                  </a:lnTo>
                  <a:lnTo>
                    <a:pt x="26" y="116"/>
                  </a:lnTo>
                  <a:lnTo>
                    <a:pt x="22" y="118"/>
                  </a:lnTo>
                  <a:lnTo>
                    <a:pt x="22" y="120"/>
                  </a:lnTo>
                  <a:lnTo>
                    <a:pt x="24" y="124"/>
                  </a:lnTo>
                  <a:lnTo>
                    <a:pt x="26" y="124"/>
                  </a:lnTo>
                  <a:lnTo>
                    <a:pt x="30" y="126"/>
                  </a:lnTo>
                  <a:lnTo>
                    <a:pt x="28" y="132"/>
                  </a:lnTo>
                  <a:lnTo>
                    <a:pt x="30" y="136"/>
                  </a:lnTo>
                  <a:lnTo>
                    <a:pt x="26" y="138"/>
                  </a:lnTo>
                  <a:lnTo>
                    <a:pt x="22" y="142"/>
                  </a:lnTo>
                  <a:lnTo>
                    <a:pt x="16" y="142"/>
                  </a:lnTo>
                  <a:lnTo>
                    <a:pt x="10" y="148"/>
                  </a:lnTo>
                  <a:lnTo>
                    <a:pt x="10" y="156"/>
                  </a:lnTo>
                  <a:lnTo>
                    <a:pt x="8" y="164"/>
                  </a:lnTo>
                  <a:lnTo>
                    <a:pt x="6" y="168"/>
                  </a:lnTo>
                  <a:lnTo>
                    <a:pt x="6" y="174"/>
                  </a:lnTo>
                  <a:lnTo>
                    <a:pt x="2" y="178"/>
                  </a:lnTo>
                  <a:lnTo>
                    <a:pt x="2" y="180"/>
                  </a:lnTo>
                  <a:lnTo>
                    <a:pt x="0" y="184"/>
                  </a:lnTo>
                  <a:lnTo>
                    <a:pt x="2" y="188"/>
                  </a:lnTo>
                  <a:lnTo>
                    <a:pt x="6" y="188"/>
                  </a:lnTo>
                  <a:lnTo>
                    <a:pt x="8" y="188"/>
                  </a:lnTo>
                  <a:lnTo>
                    <a:pt x="14" y="188"/>
                  </a:lnTo>
                  <a:lnTo>
                    <a:pt x="16" y="190"/>
                  </a:lnTo>
                  <a:lnTo>
                    <a:pt x="20" y="190"/>
                  </a:lnTo>
                  <a:lnTo>
                    <a:pt x="24" y="196"/>
                  </a:lnTo>
                  <a:lnTo>
                    <a:pt x="24" y="200"/>
                  </a:lnTo>
                  <a:lnTo>
                    <a:pt x="24" y="206"/>
                  </a:lnTo>
                  <a:lnTo>
                    <a:pt x="24" y="210"/>
                  </a:lnTo>
                  <a:lnTo>
                    <a:pt x="28" y="212"/>
                  </a:lnTo>
                  <a:lnTo>
                    <a:pt x="32" y="214"/>
                  </a:lnTo>
                  <a:lnTo>
                    <a:pt x="36" y="214"/>
                  </a:lnTo>
                  <a:lnTo>
                    <a:pt x="42" y="214"/>
                  </a:lnTo>
                  <a:lnTo>
                    <a:pt x="48" y="214"/>
                  </a:lnTo>
                  <a:lnTo>
                    <a:pt x="50" y="210"/>
                  </a:lnTo>
                  <a:lnTo>
                    <a:pt x="48" y="206"/>
                  </a:lnTo>
                  <a:lnTo>
                    <a:pt x="46" y="204"/>
                  </a:lnTo>
                  <a:lnTo>
                    <a:pt x="40" y="202"/>
                  </a:lnTo>
                  <a:lnTo>
                    <a:pt x="36" y="198"/>
                  </a:lnTo>
                  <a:lnTo>
                    <a:pt x="38" y="192"/>
                  </a:lnTo>
                  <a:lnTo>
                    <a:pt x="34" y="186"/>
                  </a:lnTo>
                  <a:lnTo>
                    <a:pt x="34" y="180"/>
                  </a:lnTo>
                  <a:lnTo>
                    <a:pt x="32" y="172"/>
                  </a:lnTo>
                  <a:lnTo>
                    <a:pt x="34" y="164"/>
                  </a:lnTo>
                  <a:lnTo>
                    <a:pt x="36" y="162"/>
                  </a:lnTo>
                  <a:lnTo>
                    <a:pt x="34" y="156"/>
                  </a:lnTo>
                  <a:lnTo>
                    <a:pt x="34" y="152"/>
                  </a:lnTo>
                  <a:lnTo>
                    <a:pt x="36" y="148"/>
                  </a:lnTo>
                  <a:lnTo>
                    <a:pt x="40" y="146"/>
                  </a:lnTo>
                  <a:lnTo>
                    <a:pt x="42" y="140"/>
                  </a:lnTo>
                  <a:lnTo>
                    <a:pt x="42" y="136"/>
                  </a:lnTo>
                  <a:lnTo>
                    <a:pt x="46" y="130"/>
                  </a:lnTo>
                  <a:lnTo>
                    <a:pt x="48" y="124"/>
                  </a:lnTo>
                  <a:lnTo>
                    <a:pt x="52" y="122"/>
                  </a:lnTo>
                  <a:lnTo>
                    <a:pt x="52" y="116"/>
                  </a:lnTo>
                  <a:lnTo>
                    <a:pt x="52" y="112"/>
                  </a:lnTo>
                  <a:lnTo>
                    <a:pt x="50" y="106"/>
                  </a:lnTo>
                  <a:lnTo>
                    <a:pt x="52" y="102"/>
                  </a:lnTo>
                  <a:lnTo>
                    <a:pt x="56" y="100"/>
                  </a:lnTo>
                  <a:lnTo>
                    <a:pt x="60" y="100"/>
                  </a:lnTo>
                  <a:lnTo>
                    <a:pt x="64" y="102"/>
                  </a:lnTo>
                  <a:lnTo>
                    <a:pt x="68" y="98"/>
                  </a:lnTo>
                  <a:lnTo>
                    <a:pt x="68" y="94"/>
                  </a:lnTo>
                  <a:lnTo>
                    <a:pt x="70" y="90"/>
                  </a:lnTo>
                  <a:lnTo>
                    <a:pt x="74" y="88"/>
                  </a:lnTo>
                  <a:lnTo>
                    <a:pt x="80" y="84"/>
                  </a:lnTo>
                  <a:lnTo>
                    <a:pt x="80" y="80"/>
                  </a:lnTo>
                  <a:lnTo>
                    <a:pt x="84" y="76"/>
                  </a:lnTo>
                  <a:lnTo>
                    <a:pt x="86" y="72"/>
                  </a:lnTo>
                  <a:lnTo>
                    <a:pt x="92" y="70"/>
                  </a:lnTo>
                  <a:lnTo>
                    <a:pt x="94" y="70"/>
                  </a:lnTo>
                  <a:lnTo>
                    <a:pt x="100" y="68"/>
                  </a:lnTo>
                  <a:lnTo>
                    <a:pt x="102" y="66"/>
                  </a:lnTo>
                  <a:lnTo>
                    <a:pt x="104" y="58"/>
                  </a:lnTo>
                  <a:lnTo>
                    <a:pt x="112" y="56"/>
                  </a:lnTo>
                  <a:lnTo>
                    <a:pt x="118" y="52"/>
                  </a:lnTo>
                  <a:lnTo>
                    <a:pt x="122" y="48"/>
                  </a:lnTo>
                  <a:lnTo>
                    <a:pt x="128" y="48"/>
                  </a:lnTo>
                  <a:lnTo>
                    <a:pt x="134" y="44"/>
                  </a:lnTo>
                  <a:lnTo>
                    <a:pt x="142" y="40"/>
                  </a:lnTo>
                  <a:lnTo>
                    <a:pt x="148" y="38"/>
                  </a:lnTo>
                  <a:lnTo>
                    <a:pt x="154" y="38"/>
                  </a:lnTo>
                  <a:lnTo>
                    <a:pt x="158" y="34"/>
                  </a:lnTo>
                  <a:lnTo>
                    <a:pt x="164" y="32"/>
                  </a:lnTo>
                  <a:lnTo>
                    <a:pt x="166" y="26"/>
                  </a:lnTo>
                  <a:lnTo>
                    <a:pt x="172" y="20"/>
                  </a:lnTo>
                  <a:lnTo>
                    <a:pt x="176" y="16"/>
                  </a:lnTo>
                  <a:lnTo>
                    <a:pt x="174" y="10"/>
                  </a:lnTo>
                  <a:lnTo>
                    <a:pt x="176" y="4"/>
                  </a:lnTo>
                  <a:lnTo>
                    <a:pt x="1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Freeform 233">
              <a:extLst>
                <a:ext uri="{FF2B5EF4-FFF2-40B4-BE49-F238E27FC236}">
                  <a16:creationId xmlns:a16="http://schemas.microsoft.com/office/drawing/2014/main" id="{CE3CE5C5-2EE1-4A7B-80BD-39831B2D300E}"/>
                </a:ext>
              </a:extLst>
            </p:cNvPr>
            <p:cNvSpPr>
              <a:spLocks/>
            </p:cNvSpPr>
            <p:nvPr/>
          </p:nvSpPr>
          <p:spPr bwMode="auto">
            <a:xfrm>
              <a:off x="7472363" y="7518400"/>
              <a:ext cx="98425" cy="117475"/>
            </a:xfrm>
            <a:custGeom>
              <a:avLst/>
              <a:gdLst>
                <a:gd name="T0" fmla="*/ 54 w 62"/>
                <a:gd name="T1" fmla="*/ 14 h 74"/>
                <a:gd name="T2" fmla="*/ 52 w 62"/>
                <a:gd name="T3" fmla="*/ 16 h 74"/>
                <a:gd name="T4" fmla="*/ 52 w 62"/>
                <a:gd name="T5" fmla="*/ 22 h 74"/>
                <a:gd name="T6" fmla="*/ 50 w 62"/>
                <a:gd name="T7" fmla="*/ 28 h 74"/>
                <a:gd name="T8" fmla="*/ 40 w 62"/>
                <a:gd name="T9" fmla="*/ 28 h 74"/>
                <a:gd name="T10" fmla="*/ 40 w 62"/>
                <a:gd name="T11" fmla="*/ 18 h 74"/>
                <a:gd name="T12" fmla="*/ 36 w 62"/>
                <a:gd name="T13" fmla="*/ 8 h 74"/>
                <a:gd name="T14" fmla="*/ 28 w 62"/>
                <a:gd name="T15" fmla="*/ 4 h 74"/>
                <a:gd name="T16" fmla="*/ 24 w 62"/>
                <a:gd name="T17" fmla="*/ 0 h 74"/>
                <a:gd name="T18" fmla="*/ 20 w 62"/>
                <a:gd name="T19" fmla="*/ 4 h 74"/>
                <a:gd name="T20" fmla="*/ 14 w 62"/>
                <a:gd name="T21" fmla="*/ 8 h 74"/>
                <a:gd name="T22" fmla="*/ 8 w 62"/>
                <a:gd name="T23" fmla="*/ 18 h 74"/>
                <a:gd name="T24" fmla="*/ 4 w 62"/>
                <a:gd name="T25" fmla="*/ 24 h 74"/>
                <a:gd name="T26" fmla="*/ 6 w 62"/>
                <a:gd name="T27" fmla="*/ 32 h 74"/>
                <a:gd name="T28" fmla="*/ 0 w 62"/>
                <a:gd name="T29" fmla="*/ 38 h 74"/>
                <a:gd name="T30" fmla="*/ 2 w 62"/>
                <a:gd name="T31" fmla="*/ 40 h 74"/>
                <a:gd name="T32" fmla="*/ 4 w 62"/>
                <a:gd name="T33" fmla="*/ 42 h 74"/>
                <a:gd name="T34" fmla="*/ 8 w 62"/>
                <a:gd name="T35" fmla="*/ 48 h 74"/>
                <a:gd name="T36" fmla="*/ 10 w 62"/>
                <a:gd name="T37" fmla="*/ 56 h 74"/>
                <a:gd name="T38" fmla="*/ 14 w 62"/>
                <a:gd name="T39" fmla="*/ 60 h 74"/>
                <a:gd name="T40" fmla="*/ 20 w 62"/>
                <a:gd name="T41" fmla="*/ 56 h 74"/>
                <a:gd name="T42" fmla="*/ 22 w 62"/>
                <a:gd name="T43" fmla="*/ 60 h 74"/>
                <a:gd name="T44" fmla="*/ 26 w 62"/>
                <a:gd name="T45" fmla="*/ 66 h 74"/>
                <a:gd name="T46" fmla="*/ 36 w 62"/>
                <a:gd name="T47" fmla="*/ 68 h 74"/>
                <a:gd name="T48" fmla="*/ 44 w 62"/>
                <a:gd name="T49" fmla="*/ 72 h 74"/>
                <a:gd name="T50" fmla="*/ 52 w 62"/>
                <a:gd name="T51" fmla="*/ 74 h 74"/>
                <a:gd name="T52" fmla="*/ 56 w 62"/>
                <a:gd name="T53" fmla="*/ 70 h 74"/>
                <a:gd name="T54" fmla="*/ 56 w 62"/>
                <a:gd name="T55" fmla="*/ 62 h 74"/>
                <a:gd name="T56" fmla="*/ 54 w 62"/>
                <a:gd name="T57" fmla="*/ 54 h 74"/>
                <a:gd name="T58" fmla="*/ 58 w 62"/>
                <a:gd name="T59" fmla="*/ 48 h 74"/>
                <a:gd name="T60" fmla="*/ 60 w 62"/>
                <a:gd name="T61" fmla="*/ 38 h 74"/>
                <a:gd name="T62" fmla="*/ 60 w 62"/>
                <a:gd name="T63" fmla="*/ 34 h 74"/>
                <a:gd name="T64" fmla="*/ 62 w 62"/>
                <a:gd name="T65" fmla="*/ 26 h 74"/>
                <a:gd name="T66" fmla="*/ 56 w 62"/>
                <a:gd name="T67" fmla="*/ 1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 h="74">
                  <a:moveTo>
                    <a:pt x="56" y="16"/>
                  </a:moveTo>
                  <a:lnTo>
                    <a:pt x="54" y="14"/>
                  </a:lnTo>
                  <a:lnTo>
                    <a:pt x="52" y="14"/>
                  </a:lnTo>
                  <a:lnTo>
                    <a:pt x="52" y="16"/>
                  </a:lnTo>
                  <a:lnTo>
                    <a:pt x="52" y="18"/>
                  </a:lnTo>
                  <a:lnTo>
                    <a:pt x="52" y="22"/>
                  </a:lnTo>
                  <a:lnTo>
                    <a:pt x="52" y="26"/>
                  </a:lnTo>
                  <a:lnTo>
                    <a:pt x="50" y="28"/>
                  </a:lnTo>
                  <a:lnTo>
                    <a:pt x="46" y="30"/>
                  </a:lnTo>
                  <a:lnTo>
                    <a:pt x="40" y="28"/>
                  </a:lnTo>
                  <a:lnTo>
                    <a:pt x="42" y="22"/>
                  </a:lnTo>
                  <a:lnTo>
                    <a:pt x="40" y="18"/>
                  </a:lnTo>
                  <a:lnTo>
                    <a:pt x="40" y="12"/>
                  </a:lnTo>
                  <a:lnTo>
                    <a:pt x="36" y="8"/>
                  </a:lnTo>
                  <a:lnTo>
                    <a:pt x="32" y="8"/>
                  </a:lnTo>
                  <a:lnTo>
                    <a:pt x="28" y="4"/>
                  </a:lnTo>
                  <a:lnTo>
                    <a:pt x="28" y="4"/>
                  </a:lnTo>
                  <a:lnTo>
                    <a:pt x="24" y="0"/>
                  </a:lnTo>
                  <a:lnTo>
                    <a:pt x="20" y="2"/>
                  </a:lnTo>
                  <a:lnTo>
                    <a:pt x="20" y="4"/>
                  </a:lnTo>
                  <a:lnTo>
                    <a:pt x="18" y="6"/>
                  </a:lnTo>
                  <a:lnTo>
                    <a:pt x="14" y="8"/>
                  </a:lnTo>
                  <a:lnTo>
                    <a:pt x="10" y="12"/>
                  </a:lnTo>
                  <a:lnTo>
                    <a:pt x="8" y="18"/>
                  </a:lnTo>
                  <a:lnTo>
                    <a:pt x="6" y="20"/>
                  </a:lnTo>
                  <a:lnTo>
                    <a:pt x="4" y="24"/>
                  </a:lnTo>
                  <a:lnTo>
                    <a:pt x="4" y="26"/>
                  </a:lnTo>
                  <a:lnTo>
                    <a:pt x="6" y="32"/>
                  </a:lnTo>
                  <a:lnTo>
                    <a:pt x="2" y="34"/>
                  </a:lnTo>
                  <a:lnTo>
                    <a:pt x="0" y="38"/>
                  </a:lnTo>
                  <a:lnTo>
                    <a:pt x="0" y="40"/>
                  </a:lnTo>
                  <a:lnTo>
                    <a:pt x="2" y="40"/>
                  </a:lnTo>
                  <a:lnTo>
                    <a:pt x="4" y="42"/>
                  </a:lnTo>
                  <a:lnTo>
                    <a:pt x="4" y="42"/>
                  </a:lnTo>
                  <a:lnTo>
                    <a:pt x="8" y="46"/>
                  </a:lnTo>
                  <a:lnTo>
                    <a:pt x="8" y="48"/>
                  </a:lnTo>
                  <a:lnTo>
                    <a:pt x="10" y="52"/>
                  </a:lnTo>
                  <a:lnTo>
                    <a:pt x="10" y="56"/>
                  </a:lnTo>
                  <a:lnTo>
                    <a:pt x="12" y="58"/>
                  </a:lnTo>
                  <a:lnTo>
                    <a:pt x="14" y="60"/>
                  </a:lnTo>
                  <a:lnTo>
                    <a:pt x="18" y="58"/>
                  </a:lnTo>
                  <a:lnTo>
                    <a:pt x="20" y="56"/>
                  </a:lnTo>
                  <a:lnTo>
                    <a:pt x="22" y="58"/>
                  </a:lnTo>
                  <a:lnTo>
                    <a:pt x="22" y="60"/>
                  </a:lnTo>
                  <a:lnTo>
                    <a:pt x="24" y="64"/>
                  </a:lnTo>
                  <a:lnTo>
                    <a:pt x="26" y="66"/>
                  </a:lnTo>
                  <a:lnTo>
                    <a:pt x="30" y="68"/>
                  </a:lnTo>
                  <a:lnTo>
                    <a:pt x="36" y="68"/>
                  </a:lnTo>
                  <a:lnTo>
                    <a:pt x="40" y="70"/>
                  </a:lnTo>
                  <a:lnTo>
                    <a:pt x="44" y="72"/>
                  </a:lnTo>
                  <a:lnTo>
                    <a:pt x="48" y="74"/>
                  </a:lnTo>
                  <a:lnTo>
                    <a:pt x="52" y="74"/>
                  </a:lnTo>
                  <a:lnTo>
                    <a:pt x="54" y="74"/>
                  </a:lnTo>
                  <a:lnTo>
                    <a:pt x="56" y="70"/>
                  </a:lnTo>
                  <a:lnTo>
                    <a:pt x="56" y="66"/>
                  </a:lnTo>
                  <a:lnTo>
                    <a:pt x="56" y="62"/>
                  </a:lnTo>
                  <a:lnTo>
                    <a:pt x="54" y="58"/>
                  </a:lnTo>
                  <a:lnTo>
                    <a:pt x="54" y="54"/>
                  </a:lnTo>
                  <a:lnTo>
                    <a:pt x="54" y="48"/>
                  </a:lnTo>
                  <a:lnTo>
                    <a:pt x="58" y="48"/>
                  </a:lnTo>
                  <a:lnTo>
                    <a:pt x="60" y="44"/>
                  </a:lnTo>
                  <a:lnTo>
                    <a:pt x="60" y="38"/>
                  </a:lnTo>
                  <a:lnTo>
                    <a:pt x="60" y="38"/>
                  </a:lnTo>
                  <a:lnTo>
                    <a:pt x="60" y="34"/>
                  </a:lnTo>
                  <a:lnTo>
                    <a:pt x="60" y="34"/>
                  </a:lnTo>
                  <a:lnTo>
                    <a:pt x="62" y="26"/>
                  </a:lnTo>
                  <a:lnTo>
                    <a:pt x="58" y="24"/>
                  </a:lnTo>
                  <a:lnTo>
                    <a:pt x="5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234">
              <a:extLst>
                <a:ext uri="{FF2B5EF4-FFF2-40B4-BE49-F238E27FC236}">
                  <a16:creationId xmlns:a16="http://schemas.microsoft.com/office/drawing/2014/main" id="{96F063CB-06E7-4FBA-B024-FFEAAD6FC9BA}"/>
                </a:ext>
              </a:extLst>
            </p:cNvPr>
            <p:cNvSpPr>
              <a:spLocks/>
            </p:cNvSpPr>
            <p:nvPr/>
          </p:nvSpPr>
          <p:spPr bwMode="auto">
            <a:xfrm>
              <a:off x="7577138" y="7597775"/>
              <a:ext cx="84138" cy="92075"/>
            </a:xfrm>
            <a:custGeom>
              <a:avLst/>
              <a:gdLst>
                <a:gd name="T0" fmla="*/ 51 w 53"/>
                <a:gd name="T1" fmla="*/ 30 h 58"/>
                <a:gd name="T2" fmla="*/ 41 w 53"/>
                <a:gd name="T3" fmla="*/ 22 h 58"/>
                <a:gd name="T4" fmla="*/ 37 w 53"/>
                <a:gd name="T5" fmla="*/ 10 h 58"/>
                <a:gd name="T6" fmla="*/ 33 w 53"/>
                <a:gd name="T7" fmla="*/ 12 h 58"/>
                <a:gd name="T8" fmla="*/ 27 w 53"/>
                <a:gd name="T9" fmla="*/ 16 h 58"/>
                <a:gd name="T10" fmla="*/ 27 w 53"/>
                <a:gd name="T11" fmla="*/ 8 h 58"/>
                <a:gd name="T12" fmla="*/ 27 w 53"/>
                <a:gd name="T13" fmla="*/ 0 h 58"/>
                <a:gd name="T14" fmla="*/ 23 w 53"/>
                <a:gd name="T15" fmla="*/ 0 h 58"/>
                <a:gd name="T16" fmla="*/ 21 w 53"/>
                <a:gd name="T17" fmla="*/ 4 h 58"/>
                <a:gd name="T18" fmla="*/ 19 w 53"/>
                <a:gd name="T19" fmla="*/ 8 h 58"/>
                <a:gd name="T20" fmla="*/ 12 w 53"/>
                <a:gd name="T21" fmla="*/ 6 h 58"/>
                <a:gd name="T22" fmla="*/ 8 w 53"/>
                <a:gd name="T23" fmla="*/ 6 h 58"/>
                <a:gd name="T24" fmla="*/ 10 w 53"/>
                <a:gd name="T25" fmla="*/ 8 h 58"/>
                <a:gd name="T26" fmla="*/ 12 w 53"/>
                <a:gd name="T27" fmla="*/ 14 h 58"/>
                <a:gd name="T28" fmla="*/ 12 w 53"/>
                <a:gd name="T29" fmla="*/ 22 h 58"/>
                <a:gd name="T30" fmla="*/ 8 w 53"/>
                <a:gd name="T31" fmla="*/ 28 h 58"/>
                <a:gd name="T32" fmla="*/ 2 w 53"/>
                <a:gd name="T33" fmla="*/ 32 h 58"/>
                <a:gd name="T34" fmla="*/ 4 w 53"/>
                <a:gd name="T35" fmla="*/ 38 h 58"/>
                <a:gd name="T36" fmla="*/ 6 w 53"/>
                <a:gd name="T37" fmla="*/ 46 h 58"/>
                <a:gd name="T38" fmla="*/ 4 w 53"/>
                <a:gd name="T39" fmla="*/ 52 h 58"/>
                <a:gd name="T40" fmla="*/ 2 w 53"/>
                <a:gd name="T41" fmla="*/ 58 h 58"/>
                <a:gd name="T42" fmla="*/ 8 w 53"/>
                <a:gd name="T43" fmla="*/ 56 h 58"/>
                <a:gd name="T44" fmla="*/ 14 w 53"/>
                <a:gd name="T45" fmla="*/ 52 h 58"/>
                <a:gd name="T46" fmla="*/ 19 w 53"/>
                <a:gd name="T47" fmla="*/ 50 h 58"/>
                <a:gd name="T48" fmla="*/ 23 w 53"/>
                <a:gd name="T49" fmla="*/ 52 h 58"/>
                <a:gd name="T50" fmla="*/ 29 w 53"/>
                <a:gd name="T51" fmla="*/ 56 h 58"/>
                <a:gd name="T52" fmla="*/ 33 w 53"/>
                <a:gd name="T53" fmla="*/ 52 h 58"/>
                <a:gd name="T54" fmla="*/ 33 w 53"/>
                <a:gd name="T55" fmla="*/ 50 h 58"/>
                <a:gd name="T56" fmla="*/ 37 w 53"/>
                <a:gd name="T57" fmla="*/ 50 h 58"/>
                <a:gd name="T58" fmla="*/ 45 w 53"/>
                <a:gd name="T59" fmla="*/ 50 h 58"/>
                <a:gd name="T60" fmla="*/ 51 w 53"/>
                <a:gd name="T61" fmla="*/ 46 h 58"/>
                <a:gd name="T62" fmla="*/ 53 w 53"/>
                <a:gd name="T63" fmla="*/ 3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8">
                  <a:moveTo>
                    <a:pt x="53" y="32"/>
                  </a:moveTo>
                  <a:lnTo>
                    <a:pt x="51" y="30"/>
                  </a:lnTo>
                  <a:lnTo>
                    <a:pt x="47" y="28"/>
                  </a:lnTo>
                  <a:lnTo>
                    <a:pt x="41" y="22"/>
                  </a:lnTo>
                  <a:lnTo>
                    <a:pt x="41" y="16"/>
                  </a:lnTo>
                  <a:lnTo>
                    <a:pt x="37" y="10"/>
                  </a:lnTo>
                  <a:lnTo>
                    <a:pt x="35" y="10"/>
                  </a:lnTo>
                  <a:lnTo>
                    <a:pt x="33" y="12"/>
                  </a:lnTo>
                  <a:lnTo>
                    <a:pt x="33" y="14"/>
                  </a:lnTo>
                  <a:lnTo>
                    <a:pt x="27" y="16"/>
                  </a:lnTo>
                  <a:lnTo>
                    <a:pt x="25" y="14"/>
                  </a:lnTo>
                  <a:lnTo>
                    <a:pt x="27" y="8"/>
                  </a:lnTo>
                  <a:lnTo>
                    <a:pt x="27" y="4"/>
                  </a:lnTo>
                  <a:lnTo>
                    <a:pt x="27" y="0"/>
                  </a:lnTo>
                  <a:lnTo>
                    <a:pt x="23" y="0"/>
                  </a:lnTo>
                  <a:lnTo>
                    <a:pt x="23" y="0"/>
                  </a:lnTo>
                  <a:lnTo>
                    <a:pt x="21" y="0"/>
                  </a:lnTo>
                  <a:lnTo>
                    <a:pt x="21" y="4"/>
                  </a:lnTo>
                  <a:lnTo>
                    <a:pt x="21" y="6"/>
                  </a:lnTo>
                  <a:lnTo>
                    <a:pt x="19" y="8"/>
                  </a:lnTo>
                  <a:lnTo>
                    <a:pt x="14" y="6"/>
                  </a:lnTo>
                  <a:lnTo>
                    <a:pt x="12" y="6"/>
                  </a:lnTo>
                  <a:lnTo>
                    <a:pt x="8" y="6"/>
                  </a:lnTo>
                  <a:lnTo>
                    <a:pt x="8" y="6"/>
                  </a:lnTo>
                  <a:lnTo>
                    <a:pt x="8" y="8"/>
                  </a:lnTo>
                  <a:lnTo>
                    <a:pt x="10" y="8"/>
                  </a:lnTo>
                  <a:lnTo>
                    <a:pt x="12" y="10"/>
                  </a:lnTo>
                  <a:lnTo>
                    <a:pt x="12" y="14"/>
                  </a:lnTo>
                  <a:lnTo>
                    <a:pt x="12" y="16"/>
                  </a:lnTo>
                  <a:lnTo>
                    <a:pt x="12" y="22"/>
                  </a:lnTo>
                  <a:lnTo>
                    <a:pt x="12" y="26"/>
                  </a:lnTo>
                  <a:lnTo>
                    <a:pt x="8" y="28"/>
                  </a:lnTo>
                  <a:lnTo>
                    <a:pt x="4" y="30"/>
                  </a:lnTo>
                  <a:lnTo>
                    <a:pt x="2" y="32"/>
                  </a:lnTo>
                  <a:lnTo>
                    <a:pt x="2" y="36"/>
                  </a:lnTo>
                  <a:lnTo>
                    <a:pt x="4" y="38"/>
                  </a:lnTo>
                  <a:lnTo>
                    <a:pt x="6" y="40"/>
                  </a:lnTo>
                  <a:lnTo>
                    <a:pt x="6" y="46"/>
                  </a:lnTo>
                  <a:lnTo>
                    <a:pt x="6" y="48"/>
                  </a:lnTo>
                  <a:lnTo>
                    <a:pt x="4" y="52"/>
                  </a:lnTo>
                  <a:lnTo>
                    <a:pt x="0" y="56"/>
                  </a:lnTo>
                  <a:lnTo>
                    <a:pt x="2" y="58"/>
                  </a:lnTo>
                  <a:lnTo>
                    <a:pt x="6" y="58"/>
                  </a:lnTo>
                  <a:lnTo>
                    <a:pt x="8" y="56"/>
                  </a:lnTo>
                  <a:lnTo>
                    <a:pt x="8" y="54"/>
                  </a:lnTo>
                  <a:lnTo>
                    <a:pt x="14" y="52"/>
                  </a:lnTo>
                  <a:lnTo>
                    <a:pt x="19" y="50"/>
                  </a:lnTo>
                  <a:lnTo>
                    <a:pt x="19" y="50"/>
                  </a:lnTo>
                  <a:lnTo>
                    <a:pt x="23" y="52"/>
                  </a:lnTo>
                  <a:lnTo>
                    <a:pt x="23" y="52"/>
                  </a:lnTo>
                  <a:lnTo>
                    <a:pt x="27" y="54"/>
                  </a:lnTo>
                  <a:lnTo>
                    <a:pt x="29" y="56"/>
                  </a:lnTo>
                  <a:lnTo>
                    <a:pt x="31" y="54"/>
                  </a:lnTo>
                  <a:lnTo>
                    <a:pt x="33" y="52"/>
                  </a:lnTo>
                  <a:lnTo>
                    <a:pt x="33" y="50"/>
                  </a:lnTo>
                  <a:lnTo>
                    <a:pt x="33" y="50"/>
                  </a:lnTo>
                  <a:lnTo>
                    <a:pt x="37" y="50"/>
                  </a:lnTo>
                  <a:lnTo>
                    <a:pt x="37" y="50"/>
                  </a:lnTo>
                  <a:lnTo>
                    <a:pt x="41" y="50"/>
                  </a:lnTo>
                  <a:lnTo>
                    <a:pt x="45" y="50"/>
                  </a:lnTo>
                  <a:lnTo>
                    <a:pt x="47" y="50"/>
                  </a:lnTo>
                  <a:lnTo>
                    <a:pt x="51" y="46"/>
                  </a:lnTo>
                  <a:lnTo>
                    <a:pt x="53" y="42"/>
                  </a:lnTo>
                  <a:lnTo>
                    <a:pt x="53" y="38"/>
                  </a:lnTo>
                  <a:lnTo>
                    <a:pt x="53"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235">
              <a:extLst>
                <a:ext uri="{FF2B5EF4-FFF2-40B4-BE49-F238E27FC236}">
                  <a16:creationId xmlns:a16="http://schemas.microsoft.com/office/drawing/2014/main" id="{C1554240-2743-4ADA-9D20-316E0F5D88EF}"/>
                </a:ext>
              </a:extLst>
            </p:cNvPr>
            <p:cNvSpPr>
              <a:spLocks/>
            </p:cNvSpPr>
            <p:nvPr/>
          </p:nvSpPr>
          <p:spPr bwMode="auto">
            <a:xfrm>
              <a:off x="7427913" y="7534275"/>
              <a:ext cx="25400" cy="31750"/>
            </a:xfrm>
            <a:custGeom>
              <a:avLst/>
              <a:gdLst>
                <a:gd name="T0" fmla="*/ 12 w 16"/>
                <a:gd name="T1" fmla="*/ 4 h 20"/>
                <a:gd name="T2" fmla="*/ 10 w 16"/>
                <a:gd name="T3" fmla="*/ 2 h 20"/>
                <a:gd name="T4" fmla="*/ 6 w 16"/>
                <a:gd name="T5" fmla="*/ 2 h 20"/>
                <a:gd name="T6" fmla="*/ 4 w 16"/>
                <a:gd name="T7" fmla="*/ 0 h 20"/>
                <a:gd name="T8" fmla="*/ 0 w 16"/>
                <a:gd name="T9" fmla="*/ 0 h 20"/>
                <a:gd name="T10" fmla="*/ 0 w 16"/>
                <a:gd name="T11" fmla="*/ 2 h 20"/>
                <a:gd name="T12" fmla="*/ 0 w 16"/>
                <a:gd name="T13" fmla="*/ 4 h 20"/>
                <a:gd name="T14" fmla="*/ 0 w 16"/>
                <a:gd name="T15" fmla="*/ 4 h 20"/>
                <a:gd name="T16" fmla="*/ 4 w 16"/>
                <a:gd name="T17" fmla="*/ 6 h 20"/>
                <a:gd name="T18" fmla="*/ 6 w 16"/>
                <a:gd name="T19" fmla="*/ 12 h 20"/>
                <a:gd name="T20" fmla="*/ 8 w 16"/>
                <a:gd name="T21" fmla="*/ 14 h 20"/>
                <a:gd name="T22" fmla="*/ 8 w 16"/>
                <a:gd name="T23" fmla="*/ 20 h 20"/>
                <a:gd name="T24" fmla="*/ 12 w 16"/>
                <a:gd name="T25" fmla="*/ 20 h 20"/>
                <a:gd name="T26" fmla="*/ 14 w 16"/>
                <a:gd name="T27" fmla="*/ 18 h 20"/>
                <a:gd name="T28" fmla="*/ 16 w 16"/>
                <a:gd name="T29" fmla="*/ 14 h 20"/>
                <a:gd name="T30" fmla="*/ 16 w 16"/>
                <a:gd name="T31" fmla="*/ 12 h 20"/>
                <a:gd name="T32" fmla="*/ 14 w 16"/>
                <a:gd name="T33" fmla="*/ 8 h 20"/>
                <a:gd name="T34" fmla="*/ 12 w 16"/>
                <a:gd name="T35"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12" y="4"/>
                  </a:moveTo>
                  <a:lnTo>
                    <a:pt x="10" y="2"/>
                  </a:lnTo>
                  <a:lnTo>
                    <a:pt x="6" y="2"/>
                  </a:lnTo>
                  <a:lnTo>
                    <a:pt x="4" y="0"/>
                  </a:lnTo>
                  <a:lnTo>
                    <a:pt x="0" y="0"/>
                  </a:lnTo>
                  <a:lnTo>
                    <a:pt x="0" y="2"/>
                  </a:lnTo>
                  <a:lnTo>
                    <a:pt x="0" y="4"/>
                  </a:lnTo>
                  <a:lnTo>
                    <a:pt x="0" y="4"/>
                  </a:lnTo>
                  <a:lnTo>
                    <a:pt x="4" y="6"/>
                  </a:lnTo>
                  <a:lnTo>
                    <a:pt x="6" y="12"/>
                  </a:lnTo>
                  <a:lnTo>
                    <a:pt x="8" y="14"/>
                  </a:lnTo>
                  <a:lnTo>
                    <a:pt x="8" y="20"/>
                  </a:lnTo>
                  <a:lnTo>
                    <a:pt x="12" y="20"/>
                  </a:lnTo>
                  <a:lnTo>
                    <a:pt x="14" y="18"/>
                  </a:lnTo>
                  <a:lnTo>
                    <a:pt x="16" y="14"/>
                  </a:lnTo>
                  <a:lnTo>
                    <a:pt x="16" y="12"/>
                  </a:lnTo>
                  <a:lnTo>
                    <a:pt x="14" y="8"/>
                  </a:lnTo>
                  <a:lnTo>
                    <a:pt x="1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36">
              <a:extLst>
                <a:ext uri="{FF2B5EF4-FFF2-40B4-BE49-F238E27FC236}">
                  <a16:creationId xmlns:a16="http://schemas.microsoft.com/office/drawing/2014/main" id="{EA4BA6AC-E86D-49AD-9B7D-6FA5A81EF57C}"/>
                </a:ext>
              </a:extLst>
            </p:cNvPr>
            <p:cNvSpPr>
              <a:spLocks/>
            </p:cNvSpPr>
            <p:nvPr/>
          </p:nvSpPr>
          <p:spPr bwMode="auto">
            <a:xfrm>
              <a:off x="8197851" y="7823200"/>
              <a:ext cx="88900" cy="82550"/>
            </a:xfrm>
            <a:custGeom>
              <a:avLst/>
              <a:gdLst>
                <a:gd name="T0" fmla="*/ 54 w 56"/>
                <a:gd name="T1" fmla="*/ 40 h 52"/>
                <a:gd name="T2" fmla="*/ 54 w 56"/>
                <a:gd name="T3" fmla="*/ 38 h 52"/>
                <a:gd name="T4" fmla="*/ 54 w 56"/>
                <a:gd name="T5" fmla="*/ 34 h 52"/>
                <a:gd name="T6" fmla="*/ 52 w 56"/>
                <a:gd name="T7" fmla="*/ 32 h 52"/>
                <a:gd name="T8" fmla="*/ 50 w 56"/>
                <a:gd name="T9" fmla="*/ 26 h 52"/>
                <a:gd name="T10" fmla="*/ 50 w 56"/>
                <a:gd name="T11" fmla="*/ 22 h 52"/>
                <a:gd name="T12" fmla="*/ 52 w 56"/>
                <a:gd name="T13" fmla="*/ 16 h 52"/>
                <a:gd name="T14" fmla="*/ 52 w 56"/>
                <a:gd name="T15" fmla="*/ 12 h 52"/>
                <a:gd name="T16" fmla="*/ 48 w 56"/>
                <a:gd name="T17" fmla="*/ 8 h 52"/>
                <a:gd name="T18" fmla="*/ 46 w 56"/>
                <a:gd name="T19" fmla="*/ 8 h 52"/>
                <a:gd name="T20" fmla="*/ 44 w 56"/>
                <a:gd name="T21" fmla="*/ 8 h 52"/>
                <a:gd name="T22" fmla="*/ 44 w 56"/>
                <a:gd name="T23" fmla="*/ 10 h 52"/>
                <a:gd name="T24" fmla="*/ 44 w 56"/>
                <a:gd name="T25" fmla="*/ 12 h 52"/>
                <a:gd name="T26" fmla="*/ 46 w 56"/>
                <a:gd name="T27" fmla="*/ 16 h 52"/>
                <a:gd name="T28" fmla="*/ 46 w 56"/>
                <a:gd name="T29" fmla="*/ 18 h 52"/>
                <a:gd name="T30" fmla="*/ 44 w 56"/>
                <a:gd name="T31" fmla="*/ 22 h 52"/>
                <a:gd name="T32" fmla="*/ 40 w 56"/>
                <a:gd name="T33" fmla="*/ 24 h 52"/>
                <a:gd name="T34" fmla="*/ 38 w 56"/>
                <a:gd name="T35" fmla="*/ 22 h 52"/>
                <a:gd name="T36" fmla="*/ 34 w 56"/>
                <a:gd name="T37" fmla="*/ 20 h 52"/>
                <a:gd name="T38" fmla="*/ 30 w 56"/>
                <a:gd name="T39" fmla="*/ 16 h 52"/>
                <a:gd name="T40" fmla="*/ 28 w 56"/>
                <a:gd name="T41" fmla="*/ 12 h 52"/>
                <a:gd name="T42" fmla="*/ 24 w 56"/>
                <a:gd name="T43" fmla="*/ 8 h 52"/>
                <a:gd name="T44" fmla="*/ 20 w 56"/>
                <a:gd name="T45" fmla="*/ 8 h 52"/>
                <a:gd name="T46" fmla="*/ 18 w 56"/>
                <a:gd name="T47" fmla="*/ 2 h 52"/>
                <a:gd name="T48" fmla="*/ 16 w 56"/>
                <a:gd name="T49" fmla="*/ 0 h 52"/>
                <a:gd name="T50" fmla="*/ 12 w 56"/>
                <a:gd name="T51" fmla="*/ 2 h 52"/>
                <a:gd name="T52" fmla="*/ 10 w 56"/>
                <a:gd name="T53" fmla="*/ 4 h 52"/>
                <a:gd name="T54" fmla="*/ 8 w 56"/>
                <a:gd name="T55" fmla="*/ 8 h 52"/>
                <a:gd name="T56" fmla="*/ 4 w 56"/>
                <a:gd name="T57" fmla="*/ 12 h 52"/>
                <a:gd name="T58" fmla="*/ 4 w 56"/>
                <a:gd name="T59" fmla="*/ 18 h 52"/>
                <a:gd name="T60" fmla="*/ 2 w 56"/>
                <a:gd name="T61" fmla="*/ 22 h 52"/>
                <a:gd name="T62" fmla="*/ 0 w 56"/>
                <a:gd name="T63" fmla="*/ 28 h 52"/>
                <a:gd name="T64" fmla="*/ 0 w 56"/>
                <a:gd name="T65" fmla="*/ 30 h 52"/>
                <a:gd name="T66" fmla="*/ 0 w 56"/>
                <a:gd name="T67" fmla="*/ 36 h 52"/>
                <a:gd name="T68" fmla="*/ 0 w 56"/>
                <a:gd name="T69" fmla="*/ 40 h 52"/>
                <a:gd name="T70" fmla="*/ 2 w 56"/>
                <a:gd name="T71" fmla="*/ 40 h 52"/>
                <a:gd name="T72" fmla="*/ 8 w 56"/>
                <a:gd name="T73" fmla="*/ 42 h 52"/>
                <a:gd name="T74" fmla="*/ 10 w 56"/>
                <a:gd name="T75" fmla="*/ 44 h 52"/>
                <a:gd name="T76" fmla="*/ 12 w 56"/>
                <a:gd name="T77" fmla="*/ 48 h 52"/>
                <a:gd name="T78" fmla="*/ 14 w 56"/>
                <a:gd name="T79" fmla="*/ 50 h 52"/>
                <a:gd name="T80" fmla="*/ 18 w 56"/>
                <a:gd name="T81" fmla="*/ 52 h 52"/>
                <a:gd name="T82" fmla="*/ 18 w 56"/>
                <a:gd name="T83" fmla="*/ 52 h 52"/>
                <a:gd name="T84" fmla="*/ 22 w 56"/>
                <a:gd name="T85" fmla="*/ 50 h 52"/>
                <a:gd name="T86" fmla="*/ 22 w 56"/>
                <a:gd name="T87" fmla="*/ 44 h 52"/>
                <a:gd name="T88" fmla="*/ 26 w 56"/>
                <a:gd name="T89" fmla="*/ 42 h 52"/>
                <a:gd name="T90" fmla="*/ 30 w 56"/>
                <a:gd name="T91" fmla="*/ 42 h 52"/>
                <a:gd name="T92" fmla="*/ 32 w 56"/>
                <a:gd name="T93" fmla="*/ 44 h 52"/>
                <a:gd name="T94" fmla="*/ 34 w 56"/>
                <a:gd name="T95" fmla="*/ 46 h 52"/>
                <a:gd name="T96" fmla="*/ 36 w 56"/>
                <a:gd name="T97" fmla="*/ 44 h 52"/>
                <a:gd name="T98" fmla="*/ 38 w 56"/>
                <a:gd name="T99" fmla="*/ 42 h 52"/>
                <a:gd name="T100" fmla="*/ 38 w 56"/>
                <a:gd name="T101" fmla="*/ 40 h 52"/>
                <a:gd name="T102" fmla="*/ 42 w 56"/>
                <a:gd name="T103" fmla="*/ 38 h 52"/>
                <a:gd name="T104" fmla="*/ 46 w 56"/>
                <a:gd name="T105" fmla="*/ 36 h 52"/>
                <a:gd name="T106" fmla="*/ 50 w 56"/>
                <a:gd name="T107" fmla="*/ 38 h 52"/>
                <a:gd name="T108" fmla="*/ 50 w 56"/>
                <a:gd name="T109" fmla="*/ 42 h 52"/>
                <a:gd name="T110" fmla="*/ 52 w 56"/>
                <a:gd name="T111" fmla="*/ 44 h 52"/>
                <a:gd name="T112" fmla="*/ 54 w 56"/>
                <a:gd name="T113" fmla="*/ 44 h 52"/>
                <a:gd name="T114" fmla="*/ 56 w 56"/>
                <a:gd name="T115" fmla="*/ 42 h 52"/>
                <a:gd name="T116" fmla="*/ 56 w 56"/>
                <a:gd name="T117" fmla="*/ 40 h 52"/>
                <a:gd name="T118" fmla="*/ 54 w 56"/>
                <a:gd name="T119"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 h="52">
                  <a:moveTo>
                    <a:pt x="54" y="40"/>
                  </a:moveTo>
                  <a:lnTo>
                    <a:pt x="54" y="38"/>
                  </a:lnTo>
                  <a:lnTo>
                    <a:pt x="54" y="34"/>
                  </a:lnTo>
                  <a:lnTo>
                    <a:pt x="52" y="32"/>
                  </a:lnTo>
                  <a:lnTo>
                    <a:pt x="50" y="26"/>
                  </a:lnTo>
                  <a:lnTo>
                    <a:pt x="50" y="22"/>
                  </a:lnTo>
                  <a:lnTo>
                    <a:pt x="52" y="16"/>
                  </a:lnTo>
                  <a:lnTo>
                    <a:pt x="52" y="12"/>
                  </a:lnTo>
                  <a:lnTo>
                    <a:pt x="48" y="8"/>
                  </a:lnTo>
                  <a:lnTo>
                    <a:pt x="46" y="8"/>
                  </a:lnTo>
                  <a:lnTo>
                    <a:pt x="44" y="8"/>
                  </a:lnTo>
                  <a:lnTo>
                    <a:pt x="44" y="10"/>
                  </a:lnTo>
                  <a:lnTo>
                    <a:pt x="44" y="12"/>
                  </a:lnTo>
                  <a:lnTo>
                    <a:pt x="46" y="16"/>
                  </a:lnTo>
                  <a:lnTo>
                    <a:pt x="46" y="18"/>
                  </a:lnTo>
                  <a:lnTo>
                    <a:pt x="44" y="22"/>
                  </a:lnTo>
                  <a:lnTo>
                    <a:pt x="40" y="24"/>
                  </a:lnTo>
                  <a:lnTo>
                    <a:pt x="38" y="22"/>
                  </a:lnTo>
                  <a:lnTo>
                    <a:pt x="34" y="20"/>
                  </a:lnTo>
                  <a:lnTo>
                    <a:pt x="30" y="16"/>
                  </a:lnTo>
                  <a:lnTo>
                    <a:pt x="28" y="12"/>
                  </a:lnTo>
                  <a:lnTo>
                    <a:pt x="24" y="8"/>
                  </a:lnTo>
                  <a:lnTo>
                    <a:pt x="20" y="8"/>
                  </a:lnTo>
                  <a:lnTo>
                    <a:pt x="18" y="2"/>
                  </a:lnTo>
                  <a:lnTo>
                    <a:pt x="16" y="0"/>
                  </a:lnTo>
                  <a:lnTo>
                    <a:pt x="12" y="2"/>
                  </a:lnTo>
                  <a:lnTo>
                    <a:pt x="10" y="4"/>
                  </a:lnTo>
                  <a:lnTo>
                    <a:pt x="8" y="8"/>
                  </a:lnTo>
                  <a:lnTo>
                    <a:pt x="4" y="12"/>
                  </a:lnTo>
                  <a:lnTo>
                    <a:pt x="4" y="18"/>
                  </a:lnTo>
                  <a:lnTo>
                    <a:pt x="2" y="22"/>
                  </a:lnTo>
                  <a:lnTo>
                    <a:pt x="0" y="28"/>
                  </a:lnTo>
                  <a:lnTo>
                    <a:pt x="0" y="30"/>
                  </a:lnTo>
                  <a:lnTo>
                    <a:pt x="0" y="36"/>
                  </a:lnTo>
                  <a:lnTo>
                    <a:pt x="0" y="40"/>
                  </a:lnTo>
                  <a:lnTo>
                    <a:pt x="2" y="40"/>
                  </a:lnTo>
                  <a:lnTo>
                    <a:pt x="8" y="42"/>
                  </a:lnTo>
                  <a:lnTo>
                    <a:pt x="10" y="44"/>
                  </a:lnTo>
                  <a:lnTo>
                    <a:pt x="12" y="48"/>
                  </a:lnTo>
                  <a:lnTo>
                    <a:pt x="14" y="50"/>
                  </a:lnTo>
                  <a:lnTo>
                    <a:pt x="18" y="52"/>
                  </a:lnTo>
                  <a:lnTo>
                    <a:pt x="18" y="52"/>
                  </a:lnTo>
                  <a:lnTo>
                    <a:pt x="22" y="50"/>
                  </a:lnTo>
                  <a:lnTo>
                    <a:pt x="22" y="44"/>
                  </a:lnTo>
                  <a:lnTo>
                    <a:pt x="26" y="42"/>
                  </a:lnTo>
                  <a:lnTo>
                    <a:pt x="30" y="42"/>
                  </a:lnTo>
                  <a:lnTo>
                    <a:pt x="32" y="44"/>
                  </a:lnTo>
                  <a:lnTo>
                    <a:pt x="34" y="46"/>
                  </a:lnTo>
                  <a:lnTo>
                    <a:pt x="36" y="44"/>
                  </a:lnTo>
                  <a:lnTo>
                    <a:pt x="38" y="42"/>
                  </a:lnTo>
                  <a:lnTo>
                    <a:pt x="38" y="40"/>
                  </a:lnTo>
                  <a:lnTo>
                    <a:pt x="42" y="38"/>
                  </a:lnTo>
                  <a:lnTo>
                    <a:pt x="46" y="36"/>
                  </a:lnTo>
                  <a:lnTo>
                    <a:pt x="50" y="38"/>
                  </a:lnTo>
                  <a:lnTo>
                    <a:pt x="50" y="42"/>
                  </a:lnTo>
                  <a:lnTo>
                    <a:pt x="52" y="44"/>
                  </a:lnTo>
                  <a:lnTo>
                    <a:pt x="54" y="44"/>
                  </a:lnTo>
                  <a:lnTo>
                    <a:pt x="56" y="42"/>
                  </a:lnTo>
                  <a:lnTo>
                    <a:pt x="56" y="40"/>
                  </a:lnTo>
                  <a:lnTo>
                    <a:pt x="5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237">
              <a:extLst>
                <a:ext uri="{FF2B5EF4-FFF2-40B4-BE49-F238E27FC236}">
                  <a16:creationId xmlns:a16="http://schemas.microsoft.com/office/drawing/2014/main" id="{725A2C82-D29F-4BB3-8632-06770C7A4506}"/>
                </a:ext>
              </a:extLst>
            </p:cNvPr>
            <p:cNvSpPr>
              <a:spLocks/>
            </p:cNvSpPr>
            <p:nvPr/>
          </p:nvSpPr>
          <p:spPr bwMode="auto">
            <a:xfrm>
              <a:off x="8293101" y="7839075"/>
              <a:ext cx="31750" cy="44450"/>
            </a:xfrm>
            <a:custGeom>
              <a:avLst/>
              <a:gdLst>
                <a:gd name="T0" fmla="*/ 12 w 20"/>
                <a:gd name="T1" fmla="*/ 4 h 28"/>
                <a:gd name="T2" fmla="*/ 8 w 20"/>
                <a:gd name="T3" fmla="*/ 2 h 28"/>
                <a:gd name="T4" fmla="*/ 6 w 20"/>
                <a:gd name="T5" fmla="*/ 0 h 28"/>
                <a:gd name="T6" fmla="*/ 2 w 20"/>
                <a:gd name="T7" fmla="*/ 0 h 28"/>
                <a:gd name="T8" fmla="*/ 0 w 20"/>
                <a:gd name="T9" fmla="*/ 2 h 28"/>
                <a:gd name="T10" fmla="*/ 0 w 20"/>
                <a:gd name="T11" fmla="*/ 4 h 28"/>
                <a:gd name="T12" fmla="*/ 2 w 20"/>
                <a:gd name="T13" fmla="*/ 6 h 28"/>
                <a:gd name="T14" fmla="*/ 4 w 20"/>
                <a:gd name="T15" fmla="*/ 8 h 28"/>
                <a:gd name="T16" fmla="*/ 2 w 20"/>
                <a:gd name="T17" fmla="*/ 12 h 28"/>
                <a:gd name="T18" fmla="*/ 2 w 20"/>
                <a:gd name="T19" fmla="*/ 18 h 28"/>
                <a:gd name="T20" fmla="*/ 2 w 20"/>
                <a:gd name="T21" fmla="*/ 22 h 28"/>
                <a:gd name="T22" fmla="*/ 2 w 20"/>
                <a:gd name="T23" fmla="*/ 24 h 28"/>
                <a:gd name="T24" fmla="*/ 6 w 20"/>
                <a:gd name="T25" fmla="*/ 26 h 28"/>
                <a:gd name="T26" fmla="*/ 8 w 20"/>
                <a:gd name="T27" fmla="*/ 28 h 28"/>
                <a:gd name="T28" fmla="*/ 12 w 20"/>
                <a:gd name="T29" fmla="*/ 28 h 28"/>
                <a:gd name="T30" fmla="*/ 14 w 20"/>
                <a:gd name="T31" fmla="*/ 26 h 28"/>
                <a:gd name="T32" fmla="*/ 14 w 20"/>
                <a:gd name="T33" fmla="*/ 22 h 28"/>
                <a:gd name="T34" fmla="*/ 16 w 20"/>
                <a:gd name="T35" fmla="*/ 16 h 28"/>
                <a:gd name="T36" fmla="*/ 16 w 20"/>
                <a:gd name="T37" fmla="*/ 12 h 28"/>
                <a:gd name="T38" fmla="*/ 20 w 20"/>
                <a:gd name="T39" fmla="*/ 12 h 28"/>
                <a:gd name="T40" fmla="*/ 20 w 20"/>
                <a:gd name="T41" fmla="*/ 8 h 28"/>
                <a:gd name="T42" fmla="*/ 20 w 20"/>
                <a:gd name="T43" fmla="*/ 8 h 28"/>
                <a:gd name="T44" fmla="*/ 18 w 20"/>
                <a:gd name="T45" fmla="*/ 6 h 28"/>
                <a:gd name="T46" fmla="*/ 18 w 20"/>
                <a:gd name="T47" fmla="*/ 6 h 28"/>
                <a:gd name="T48" fmla="*/ 12 w 20"/>
                <a:gd name="T49" fmla="*/ 4 h 28"/>
                <a:gd name="T50" fmla="*/ 12 w 20"/>
                <a:gd name="T51"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 h="28">
                  <a:moveTo>
                    <a:pt x="12" y="4"/>
                  </a:moveTo>
                  <a:lnTo>
                    <a:pt x="8" y="2"/>
                  </a:lnTo>
                  <a:lnTo>
                    <a:pt x="6" y="0"/>
                  </a:lnTo>
                  <a:lnTo>
                    <a:pt x="2" y="0"/>
                  </a:lnTo>
                  <a:lnTo>
                    <a:pt x="0" y="2"/>
                  </a:lnTo>
                  <a:lnTo>
                    <a:pt x="0" y="4"/>
                  </a:lnTo>
                  <a:lnTo>
                    <a:pt x="2" y="6"/>
                  </a:lnTo>
                  <a:lnTo>
                    <a:pt x="4" y="8"/>
                  </a:lnTo>
                  <a:lnTo>
                    <a:pt x="2" y="12"/>
                  </a:lnTo>
                  <a:lnTo>
                    <a:pt x="2" y="18"/>
                  </a:lnTo>
                  <a:lnTo>
                    <a:pt x="2" y="22"/>
                  </a:lnTo>
                  <a:lnTo>
                    <a:pt x="2" y="24"/>
                  </a:lnTo>
                  <a:lnTo>
                    <a:pt x="6" y="26"/>
                  </a:lnTo>
                  <a:lnTo>
                    <a:pt x="8" y="28"/>
                  </a:lnTo>
                  <a:lnTo>
                    <a:pt x="12" y="28"/>
                  </a:lnTo>
                  <a:lnTo>
                    <a:pt x="14" y="26"/>
                  </a:lnTo>
                  <a:lnTo>
                    <a:pt x="14" y="22"/>
                  </a:lnTo>
                  <a:lnTo>
                    <a:pt x="16" y="16"/>
                  </a:lnTo>
                  <a:lnTo>
                    <a:pt x="16" y="12"/>
                  </a:lnTo>
                  <a:lnTo>
                    <a:pt x="20" y="12"/>
                  </a:lnTo>
                  <a:lnTo>
                    <a:pt x="20" y="8"/>
                  </a:lnTo>
                  <a:lnTo>
                    <a:pt x="20" y="8"/>
                  </a:lnTo>
                  <a:lnTo>
                    <a:pt x="18" y="6"/>
                  </a:lnTo>
                  <a:lnTo>
                    <a:pt x="18" y="6"/>
                  </a:lnTo>
                  <a:lnTo>
                    <a:pt x="12" y="4"/>
                  </a:lnTo>
                  <a:lnTo>
                    <a:pt x="1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238">
              <a:extLst>
                <a:ext uri="{FF2B5EF4-FFF2-40B4-BE49-F238E27FC236}">
                  <a16:creationId xmlns:a16="http://schemas.microsoft.com/office/drawing/2014/main" id="{901A2D24-14CF-4B39-ABEE-A44B612B9070}"/>
                </a:ext>
              </a:extLst>
            </p:cNvPr>
            <p:cNvSpPr>
              <a:spLocks/>
            </p:cNvSpPr>
            <p:nvPr/>
          </p:nvSpPr>
          <p:spPr bwMode="auto">
            <a:xfrm>
              <a:off x="8366126" y="7864475"/>
              <a:ext cx="60325" cy="34925"/>
            </a:xfrm>
            <a:custGeom>
              <a:avLst/>
              <a:gdLst>
                <a:gd name="T0" fmla="*/ 34 w 38"/>
                <a:gd name="T1" fmla="*/ 12 h 22"/>
                <a:gd name="T2" fmla="*/ 28 w 38"/>
                <a:gd name="T3" fmla="*/ 14 h 22"/>
                <a:gd name="T4" fmla="*/ 22 w 38"/>
                <a:gd name="T5" fmla="*/ 14 h 22"/>
                <a:gd name="T6" fmla="*/ 18 w 38"/>
                <a:gd name="T7" fmla="*/ 14 h 22"/>
                <a:gd name="T8" fmla="*/ 14 w 38"/>
                <a:gd name="T9" fmla="*/ 10 h 22"/>
                <a:gd name="T10" fmla="*/ 12 w 38"/>
                <a:gd name="T11" fmla="*/ 6 h 22"/>
                <a:gd name="T12" fmla="*/ 12 w 38"/>
                <a:gd name="T13" fmla="*/ 6 h 22"/>
                <a:gd name="T14" fmla="*/ 10 w 38"/>
                <a:gd name="T15" fmla="*/ 2 h 22"/>
                <a:gd name="T16" fmla="*/ 10 w 38"/>
                <a:gd name="T17" fmla="*/ 2 h 22"/>
                <a:gd name="T18" fmla="*/ 6 w 38"/>
                <a:gd name="T19" fmla="*/ 0 h 22"/>
                <a:gd name="T20" fmla="*/ 2 w 38"/>
                <a:gd name="T21" fmla="*/ 0 h 22"/>
                <a:gd name="T22" fmla="*/ 0 w 38"/>
                <a:gd name="T23" fmla="*/ 4 h 22"/>
                <a:gd name="T24" fmla="*/ 0 w 38"/>
                <a:gd name="T25" fmla="*/ 6 h 22"/>
                <a:gd name="T26" fmla="*/ 2 w 38"/>
                <a:gd name="T27" fmla="*/ 8 h 22"/>
                <a:gd name="T28" fmla="*/ 4 w 38"/>
                <a:gd name="T29" fmla="*/ 12 h 22"/>
                <a:gd name="T30" fmla="*/ 4 w 38"/>
                <a:gd name="T31" fmla="*/ 14 h 22"/>
                <a:gd name="T32" fmla="*/ 8 w 38"/>
                <a:gd name="T33" fmla="*/ 18 h 22"/>
                <a:gd name="T34" fmla="*/ 10 w 38"/>
                <a:gd name="T35" fmla="*/ 20 h 22"/>
                <a:gd name="T36" fmla="*/ 12 w 38"/>
                <a:gd name="T37" fmla="*/ 20 h 22"/>
                <a:gd name="T38" fmla="*/ 16 w 38"/>
                <a:gd name="T39" fmla="*/ 22 h 22"/>
                <a:gd name="T40" fmla="*/ 22 w 38"/>
                <a:gd name="T41" fmla="*/ 22 h 22"/>
                <a:gd name="T42" fmla="*/ 22 w 38"/>
                <a:gd name="T43" fmla="*/ 22 h 22"/>
                <a:gd name="T44" fmla="*/ 26 w 38"/>
                <a:gd name="T45" fmla="*/ 22 h 22"/>
                <a:gd name="T46" fmla="*/ 26 w 38"/>
                <a:gd name="T47" fmla="*/ 22 h 22"/>
                <a:gd name="T48" fmla="*/ 34 w 38"/>
                <a:gd name="T49" fmla="*/ 22 h 22"/>
                <a:gd name="T50" fmla="*/ 38 w 38"/>
                <a:gd name="T51" fmla="*/ 18 h 22"/>
                <a:gd name="T52" fmla="*/ 38 w 38"/>
                <a:gd name="T53" fmla="*/ 14 h 22"/>
                <a:gd name="T54" fmla="*/ 34 w 38"/>
                <a:gd name="T55"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 h="22">
                  <a:moveTo>
                    <a:pt x="34" y="12"/>
                  </a:moveTo>
                  <a:lnTo>
                    <a:pt x="28" y="14"/>
                  </a:lnTo>
                  <a:lnTo>
                    <a:pt x="22" y="14"/>
                  </a:lnTo>
                  <a:lnTo>
                    <a:pt x="18" y="14"/>
                  </a:lnTo>
                  <a:lnTo>
                    <a:pt x="14" y="10"/>
                  </a:lnTo>
                  <a:lnTo>
                    <a:pt x="12" y="6"/>
                  </a:lnTo>
                  <a:lnTo>
                    <a:pt x="12" y="6"/>
                  </a:lnTo>
                  <a:lnTo>
                    <a:pt x="10" y="2"/>
                  </a:lnTo>
                  <a:lnTo>
                    <a:pt x="10" y="2"/>
                  </a:lnTo>
                  <a:lnTo>
                    <a:pt x="6" y="0"/>
                  </a:lnTo>
                  <a:lnTo>
                    <a:pt x="2" y="0"/>
                  </a:lnTo>
                  <a:lnTo>
                    <a:pt x="0" y="4"/>
                  </a:lnTo>
                  <a:lnTo>
                    <a:pt x="0" y="6"/>
                  </a:lnTo>
                  <a:lnTo>
                    <a:pt x="2" y="8"/>
                  </a:lnTo>
                  <a:lnTo>
                    <a:pt x="4" y="12"/>
                  </a:lnTo>
                  <a:lnTo>
                    <a:pt x="4" y="14"/>
                  </a:lnTo>
                  <a:lnTo>
                    <a:pt x="8" y="18"/>
                  </a:lnTo>
                  <a:lnTo>
                    <a:pt x="10" y="20"/>
                  </a:lnTo>
                  <a:lnTo>
                    <a:pt x="12" y="20"/>
                  </a:lnTo>
                  <a:lnTo>
                    <a:pt x="16" y="22"/>
                  </a:lnTo>
                  <a:lnTo>
                    <a:pt x="22" y="22"/>
                  </a:lnTo>
                  <a:lnTo>
                    <a:pt x="22" y="22"/>
                  </a:lnTo>
                  <a:lnTo>
                    <a:pt x="26" y="22"/>
                  </a:lnTo>
                  <a:lnTo>
                    <a:pt x="26" y="22"/>
                  </a:lnTo>
                  <a:lnTo>
                    <a:pt x="34" y="22"/>
                  </a:lnTo>
                  <a:lnTo>
                    <a:pt x="38" y="18"/>
                  </a:lnTo>
                  <a:lnTo>
                    <a:pt x="38" y="14"/>
                  </a:lnTo>
                  <a:lnTo>
                    <a:pt x="3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239">
              <a:extLst>
                <a:ext uri="{FF2B5EF4-FFF2-40B4-BE49-F238E27FC236}">
                  <a16:creationId xmlns:a16="http://schemas.microsoft.com/office/drawing/2014/main" id="{2CCE7D34-A422-4142-B5B7-2C4D6CD9CF48}"/>
                </a:ext>
              </a:extLst>
            </p:cNvPr>
            <p:cNvSpPr>
              <a:spLocks/>
            </p:cNvSpPr>
            <p:nvPr/>
          </p:nvSpPr>
          <p:spPr bwMode="auto">
            <a:xfrm>
              <a:off x="8258176" y="7959725"/>
              <a:ext cx="34925" cy="19050"/>
            </a:xfrm>
            <a:custGeom>
              <a:avLst/>
              <a:gdLst>
                <a:gd name="T0" fmla="*/ 18 w 22"/>
                <a:gd name="T1" fmla="*/ 4 h 12"/>
                <a:gd name="T2" fmla="*/ 16 w 22"/>
                <a:gd name="T3" fmla="*/ 2 h 12"/>
                <a:gd name="T4" fmla="*/ 12 w 22"/>
                <a:gd name="T5" fmla="*/ 0 h 12"/>
                <a:gd name="T6" fmla="*/ 6 w 22"/>
                <a:gd name="T7" fmla="*/ 0 h 12"/>
                <a:gd name="T8" fmla="*/ 6 w 22"/>
                <a:gd name="T9" fmla="*/ 4 h 12"/>
                <a:gd name="T10" fmla="*/ 4 w 22"/>
                <a:gd name="T11" fmla="*/ 6 h 12"/>
                <a:gd name="T12" fmla="*/ 4 w 22"/>
                <a:gd name="T13" fmla="*/ 8 h 12"/>
                <a:gd name="T14" fmla="*/ 0 w 22"/>
                <a:gd name="T15" fmla="*/ 8 h 12"/>
                <a:gd name="T16" fmla="*/ 0 w 22"/>
                <a:gd name="T17" fmla="*/ 10 h 12"/>
                <a:gd name="T18" fmla="*/ 0 w 22"/>
                <a:gd name="T19" fmla="*/ 10 h 12"/>
                <a:gd name="T20" fmla="*/ 0 w 22"/>
                <a:gd name="T21" fmla="*/ 12 h 12"/>
                <a:gd name="T22" fmla="*/ 2 w 22"/>
                <a:gd name="T23" fmla="*/ 12 h 12"/>
                <a:gd name="T24" fmla="*/ 6 w 22"/>
                <a:gd name="T25" fmla="*/ 12 h 12"/>
                <a:gd name="T26" fmla="*/ 8 w 22"/>
                <a:gd name="T27" fmla="*/ 12 h 12"/>
                <a:gd name="T28" fmla="*/ 10 w 22"/>
                <a:gd name="T29" fmla="*/ 12 h 12"/>
                <a:gd name="T30" fmla="*/ 20 w 22"/>
                <a:gd name="T31" fmla="*/ 12 h 12"/>
                <a:gd name="T32" fmla="*/ 22 w 22"/>
                <a:gd name="T33" fmla="*/ 10 h 12"/>
                <a:gd name="T34" fmla="*/ 22 w 22"/>
                <a:gd name="T35" fmla="*/ 6 h 12"/>
                <a:gd name="T36" fmla="*/ 18 w 22"/>
                <a:gd name="T3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12">
                  <a:moveTo>
                    <a:pt x="18" y="4"/>
                  </a:moveTo>
                  <a:lnTo>
                    <a:pt x="16" y="2"/>
                  </a:lnTo>
                  <a:lnTo>
                    <a:pt x="12" y="0"/>
                  </a:lnTo>
                  <a:lnTo>
                    <a:pt x="6" y="0"/>
                  </a:lnTo>
                  <a:lnTo>
                    <a:pt x="6" y="4"/>
                  </a:lnTo>
                  <a:lnTo>
                    <a:pt x="4" y="6"/>
                  </a:lnTo>
                  <a:lnTo>
                    <a:pt x="4" y="8"/>
                  </a:lnTo>
                  <a:lnTo>
                    <a:pt x="0" y="8"/>
                  </a:lnTo>
                  <a:lnTo>
                    <a:pt x="0" y="10"/>
                  </a:lnTo>
                  <a:lnTo>
                    <a:pt x="0" y="10"/>
                  </a:lnTo>
                  <a:lnTo>
                    <a:pt x="0" y="12"/>
                  </a:lnTo>
                  <a:lnTo>
                    <a:pt x="2" y="12"/>
                  </a:lnTo>
                  <a:lnTo>
                    <a:pt x="6" y="12"/>
                  </a:lnTo>
                  <a:lnTo>
                    <a:pt x="8" y="12"/>
                  </a:lnTo>
                  <a:lnTo>
                    <a:pt x="10" y="12"/>
                  </a:lnTo>
                  <a:lnTo>
                    <a:pt x="20" y="12"/>
                  </a:lnTo>
                  <a:lnTo>
                    <a:pt x="22" y="10"/>
                  </a:lnTo>
                  <a:lnTo>
                    <a:pt x="22" y="6"/>
                  </a:lnTo>
                  <a:lnTo>
                    <a:pt x="1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240">
              <a:extLst>
                <a:ext uri="{FF2B5EF4-FFF2-40B4-BE49-F238E27FC236}">
                  <a16:creationId xmlns:a16="http://schemas.microsoft.com/office/drawing/2014/main" id="{A1F4BCB5-2288-4392-B1EC-BAF291584554}"/>
                </a:ext>
              </a:extLst>
            </p:cNvPr>
            <p:cNvSpPr>
              <a:spLocks/>
            </p:cNvSpPr>
            <p:nvPr/>
          </p:nvSpPr>
          <p:spPr bwMode="auto">
            <a:xfrm>
              <a:off x="8378826" y="8870950"/>
              <a:ext cx="6350" cy="9525"/>
            </a:xfrm>
            <a:custGeom>
              <a:avLst/>
              <a:gdLst>
                <a:gd name="T0" fmla="*/ 2 w 4"/>
                <a:gd name="T1" fmla="*/ 0 h 6"/>
                <a:gd name="T2" fmla="*/ 2 w 4"/>
                <a:gd name="T3" fmla="*/ 0 h 6"/>
                <a:gd name="T4" fmla="*/ 0 w 4"/>
                <a:gd name="T5" fmla="*/ 0 h 6"/>
                <a:gd name="T6" fmla="*/ 0 w 4"/>
                <a:gd name="T7" fmla="*/ 2 h 6"/>
                <a:gd name="T8" fmla="*/ 0 w 4"/>
                <a:gd name="T9" fmla="*/ 2 h 6"/>
                <a:gd name="T10" fmla="*/ 0 w 4"/>
                <a:gd name="T11" fmla="*/ 4 h 6"/>
                <a:gd name="T12" fmla="*/ 0 w 4"/>
                <a:gd name="T13" fmla="*/ 6 h 6"/>
                <a:gd name="T14" fmla="*/ 2 w 4"/>
                <a:gd name="T15" fmla="*/ 6 h 6"/>
                <a:gd name="T16" fmla="*/ 4 w 4"/>
                <a:gd name="T17" fmla="*/ 6 h 6"/>
                <a:gd name="T18" fmla="*/ 4 w 4"/>
                <a:gd name="T19" fmla="*/ 4 h 6"/>
                <a:gd name="T20" fmla="*/ 4 w 4"/>
                <a:gd name="T21" fmla="*/ 2 h 6"/>
                <a:gd name="T22" fmla="*/ 4 w 4"/>
                <a:gd name="T23" fmla="*/ 2 h 6"/>
                <a:gd name="T24" fmla="*/ 2 w 4"/>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6">
                  <a:moveTo>
                    <a:pt x="2" y="0"/>
                  </a:moveTo>
                  <a:lnTo>
                    <a:pt x="2" y="0"/>
                  </a:lnTo>
                  <a:lnTo>
                    <a:pt x="0" y="0"/>
                  </a:lnTo>
                  <a:lnTo>
                    <a:pt x="0" y="2"/>
                  </a:lnTo>
                  <a:lnTo>
                    <a:pt x="0" y="2"/>
                  </a:lnTo>
                  <a:lnTo>
                    <a:pt x="0" y="4"/>
                  </a:lnTo>
                  <a:lnTo>
                    <a:pt x="0" y="6"/>
                  </a:lnTo>
                  <a:lnTo>
                    <a:pt x="2" y="6"/>
                  </a:lnTo>
                  <a:lnTo>
                    <a:pt x="4" y="6"/>
                  </a:lnTo>
                  <a:lnTo>
                    <a:pt x="4" y="4"/>
                  </a:lnTo>
                  <a:lnTo>
                    <a:pt x="4" y="2"/>
                  </a:lnTo>
                  <a:lnTo>
                    <a:pt x="4"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Freeform 241">
              <a:extLst>
                <a:ext uri="{FF2B5EF4-FFF2-40B4-BE49-F238E27FC236}">
                  <a16:creationId xmlns:a16="http://schemas.microsoft.com/office/drawing/2014/main" id="{0AF74AD7-B132-45A7-B118-5F3B14373A6C}"/>
                </a:ext>
              </a:extLst>
            </p:cNvPr>
            <p:cNvSpPr>
              <a:spLocks/>
            </p:cNvSpPr>
            <p:nvPr/>
          </p:nvSpPr>
          <p:spPr bwMode="auto">
            <a:xfrm>
              <a:off x="8169276" y="7931150"/>
              <a:ext cx="15875" cy="22225"/>
            </a:xfrm>
            <a:custGeom>
              <a:avLst/>
              <a:gdLst>
                <a:gd name="T0" fmla="*/ 6 w 10"/>
                <a:gd name="T1" fmla="*/ 8 h 14"/>
                <a:gd name="T2" fmla="*/ 4 w 10"/>
                <a:gd name="T3" fmla="*/ 4 h 14"/>
                <a:gd name="T4" fmla="*/ 2 w 10"/>
                <a:gd name="T5" fmla="*/ 0 h 14"/>
                <a:gd name="T6" fmla="*/ 0 w 10"/>
                <a:gd name="T7" fmla="*/ 2 h 14"/>
                <a:gd name="T8" fmla="*/ 0 w 10"/>
                <a:gd name="T9" fmla="*/ 2 h 14"/>
                <a:gd name="T10" fmla="*/ 2 w 10"/>
                <a:gd name="T11" fmla="*/ 4 h 14"/>
                <a:gd name="T12" fmla="*/ 2 w 10"/>
                <a:gd name="T13" fmla="*/ 6 h 14"/>
                <a:gd name="T14" fmla="*/ 4 w 10"/>
                <a:gd name="T15" fmla="*/ 10 h 14"/>
                <a:gd name="T16" fmla="*/ 6 w 10"/>
                <a:gd name="T17" fmla="*/ 12 h 14"/>
                <a:gd name="T18" fmla="*/ 8 w 10"/>
                <a:gd name="T19" fmla="*/ 12 h 14"/>
                <a:gd name="T20" fmla="*/ 10 w 10"/>
                <a:gd name="T21" fmla="*/ 14 h 14"/>
                <a:gd name="T22" fmla="*/ 10 w 10"/>
                <a:gd name="T23" fmla="*/ 14 h 14"/>
                <a:gd name="T24" fmla="*/ 10 w 10"/>
                <a:gd name="T25" fmla="*/ 12 h 14"/>
                <a:gd name="T26" fmla="*/ 10 w 10"/>
                <a:gd name="T27" fmla="*/ 10 h 14"/>
                <a:gd name="T28" fmla="*/ 10 w 10"/>
                <a:gd name="T29" fmla="*/ 10 h 14"/>
                <a:gd name="T30" fmla="*/ 6 w 10"/>
                <a:gd name="T31" fmla="*/ 8 h 14"/>
                <a:gd name="T32" fmla="*/ 6 w 10"/>
                <a:gd name="T33"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 h="14">
                  <a:moveTo>
                    <a:pt x="6" y="8"/>
                  </a:moveTo>
                  <a:lnTo>
                    <a:pt x="4" y="4"/>
                  </a:lnTo>
                  <a:lnTo>
                    <a:pt x="2" y="0"/>
                  </a:lnTo>
                  <a:lnTo>
                    <a:pt x="0" y="2"/>
                  </a:lnTo>
                  <a:lnTo>
                    <a:pt x="0" y="2"/>
                  </a:lnTo>
                  <a:lnTo>
                    <a:pt x="2" y="4"/>
                  </a:lnTo>
                  <a:lnTo>
                    <a:pt x="2" y="6"/>
                  </a:lnTo>
                  <a:lnTo>
                    <a:pt x="4" y="10"/>
                  </a:lnTo>
                  <a:lnTo>
                    <a:pt x="6" y="12"/>
                  </a:lnTo>
                  <a:lnTo>
                    <a:pt x="8" y="12"/>
                  </a:lnTo>
                  <a:lnTo>
                    <a:pt x="10" y="14"/>
                  </a:lnTo>
                  <a:lnTo>
                    <a:pt x="10" y="14"/>
                  </a:lnTo>
                  <a:lnTo>
                    <a:pt x="10" y="12"/>
                  </a:lnTo>
                  <a:lnTo>
                    <a:pt x="10" y="10"/>
                  </a:lnTo>
                  <a:lnTo>
                    <a:pt x="10" y="10"/>
                  </a:lnTo>
                  <a:lnTo>
                    <a:pt x="6" y="8"/>
                  </a:lnTo>
                  <a:lnTo>
                    <a:pt x="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242">
              <a:extLst>
                <a:ext uri="{FF2B5EF4-FFF2-40B4-BE49-F238E27FC236}">
                  <a16:creationId xmlns:a16="http://schemas.microsoft.com/office/drawing/2014/main" id="{245C6DDE-45E0-4EBB-AC6E-13607D5E91F7}"/>
                </a:ext>
              </a:extLst>
            </p:cNvPr>
            <p:cNvSpPr>
              <a:spLocks/>
            </p:cNvSpPr>
            <p:nvPr/>
          </p:nvSpPr>
          <p:spPr bwMode="auto">
            <a:xfrm>
              <a:off x="8166101" y="7848600"/>
              <a:ext cx="9525" cy="15875"/>
            </a:xfrm>
            <a:custGeom>
              <a:avLst/>
              <a:gdLst>
                <a:gd name="T0" fmla="*/ 2 w 6"/>
                <a:gd name="T1" fmla="*/ 0 h 10"/>
                <a:gd name="T2" fmla="*/ 2 w 6"/>
                <a:gd name="T3" fmla="*/ 0 h 10"/>
                <a:gd name="T4" fmla="*/ 2 w 6"/>
                <a:gd name="T5" fmla="*/ 2 h 10"/>
                <a:gd name="T6" fmla="*/ 0 w 6"/>
                <a:gd name="T7" fmla="*/ 4 h 10"/>
                <a:gd name="T8" fmla="*/ 2 w 6"/>
                <a:gd name="T9" fmla="*/ 6 h 10"/>
                <a:gd name="T10" fmla="*/ 2 w 6"/>
                <a:gd name="T11" fmla="*/ 8 h 10"/>
                <a:gd name="T12" fmla="*/ 4 w 6"/>
                <a:gd name="T13" fmla="*/ 10 h 10"/>
                <a:gd name="T14" fmla="*/ 6 w 6"/>
                <a:gd name="T15" fmla="*/ 8 h 10"/>
                <a:gd name="T16" fmla="*/ 6 w 6"/>
                <a:gd name="T17" fmla="*/ 4 h 10"/>
                <a:gd name="T18" fmla="*/ 6 w 6"/>
                <a:gd name="T19" fmla="*/ 0 h 10"/>
                <a:gd name="T20" fmla="*/ 2 w 6"/>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0">
                  <a:moveTo>
                    <a:pt x="2" y="0"/>
                  </a:moveTo>
                  <a:lnTo>
                    <a:pt x="2" y="0"/>
                  </a:lnTo>
                  <a:lnTo>
                    <a:pt x="2" y="2"/>
                  </a:lnTo>
                  <a:lnTo>
                    <a:pt x="0" y="4"/>
                  </a:lnTo>
                  <a:lnTo>
                    <a:pt x="2" y="6"/>
                  </a:lnTo>
                  <a:lnTo>
                    <a:pt x="2" y="8"/>
                  </a:lnTo>
                  <a:lnTo>
                    <a:pt x="4" y="10"/>
                  </a:lnTo>
                  <a:lnTo>
                    <a:pt x="6" y="8"/>
                  </a:lnTo>
                  <a:lnTo>
                    <a:pt x="6" y="4"/>
                  </a:lnTo>
                  <a:lnTo>
                    <a:pt x="6"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Freeform 243">
              <a:extLst>
                <a:ext uri="{FF2B5EF4-FFF2-40B4-BE49-F238E27FC236}">
                  <a16:creationId xmlns:a16="http://schemas.microsoft.com/office/drawing/2014/main" id="{4B8FA256-06CE-4A7E-99AC-81666E863F29}"/>
                </a:ext>
              </a:extLst>
            </p:cNvPr>
            <p:cNvSpPr>
              <a:spLocks/>
            </p:cNvSpPr>
            <p:nvPr/>
          </p:nvSpPr>
          <p:spPr bwMode="auto">
            <a:xfrm>
              <a:off x="6216651" y="7483475"/>
              <a:ext cx="136525" cy="120650"/>
            </a:xfrm>
            <a:custGeom>
              <a:avLst/>
              <a:gdLst>
                <a:gd name="T0" fmla="*/ 82 w 86"/>
                <a:gd name="T1" fmla="*/ 10 h 76"/>
                <a:gd name="T2" fmla="*/ 78 w 86"/>
                <a:gd name="T3" fmla="*/ 0 h 76"/>
                <a:gd name="T4" fmla="*/ 72 w 86"/>
                <a:gd name="T5" fmla="*/ 0 h 76"/>
                <a:gd name="T6" fmla="*/ 64 w 86"/>
                <a:gd name="T7" fmla="*/ 4 h 76"/>
                <a:gd name="T8" fmla="*/ 58 w 86"/>
                <a:gd name="T9" fmla="*/ 8 h 76"/>
                <a:gd name="T10" fmla="*/ 54 w 86"/>
                <a:gd name="T11" fmla="*/ 14 h 76"/>
                <a:gd name="T12" fmla="*/ 48 w 86"/>
                <a:gd name="T13" fmla="*/ 20 h 76"/>
                <a:gd name="T14" fmla="*/ 40 w 86"/>
                <a:gd name="T15" fmla="*/ 18 h 76"/>
                <a:gd name="T16" fmla="*/ 38 w 86"/>
                <a:gd name="T17" fmla="*/ 12 h 76"/>
                <a:gd name="T18" fmla="*/ 34 w 86"/>
                <a:gd name="T19" fmla="*/ 6 h 76"/>
                <a:gd name="T20" fmla="*/ 30 w 86"/>
                <a:gd name="T21" fmla="*/ 4 h 76"/>
                <a:gd name="T22" fmla="*/ 24 w 86"/>
                <a:gd name="T23" fmla="*/ 8 h 76"/>
                <a:gd name="T24" fmla="*/ 20 w 86"/>
                <a:gd name="T25" fmla="*/ 16 h 76"/>
                <a:gd name="T26" fmla="*/ 24 w 86"/>
                <a:gd name="T27" fmla="*/ 18 h 76"/>
                <a:gd name="T28" fmla="*/ 28 w 86"/>
                <a:gd name="T29" fmla="*/ 24 h 76"/>
                <a:gd name="T30" fmla="*/ 18 w 86"/>
                <a:gd name="T31" fmla="*/ 28 h 76"/>
                <a:gd name="T32" fmla="*/ 10 w 86"/>
                <a:gd name="T33" fmla="*/ 26 h 76"/>
                <a:gd name="T34" fmla="*/ 4 w 86"/>
                <a:gd name="T35" fmla="*/ 32 h 76"/>
                <a:gd name="T36" fmla="*/ 0 w 86"/>
                <a:gd name="T37" fmla="*/ 38 h 76"/>
                <a:gd name="T38" fmla="*/ 0 w 86"/>
                <a:gd name="T39" fmla="*/ 44 h 76"/>
                <a:gd name="T40" fmla="*/ 10 w 86"/>
                <a:gd name="T41" fmla="*/ 48 h 76"/>
                <a:gd name="T42" fmla="*/ 20 w 86"/>
                <a:gd name="T43" fmla="*/ 42 h 76"/>
                <a:gd name="T44" fmla="*/ 32 w 86"/>
                <a:gd name="T45" fmla="*/ 40 h 76"/>
                <a:gd name="T46" fmla="*/ 42 w 86"/>
                <a:gd name="T47" fmla="*/ 46 h 76"/>
                <a:gd name="T48" fmla="*/ 34 w 86"/>
                <a:gd name="T49" fmla="*/ 54 h 76"/>
                <a:gd name="T50" fmla="*/ 22 w 86"/>
                <a:gd name="T51" fmla="*/ 60 h 76"/>
                <a:gd name="T52" fmla="*/ 20 w 86"/>
                <a:gd name="T53" fmla="*/ 64 h 76"/>
                <a:gd name="T54" fmla="*/ 24 w 86"/>
                <a:gd name="T55" fmla="*/ 66 h 76"/>
                <a:gd name="T56" fmla="*/ 36 w 86"/>
                <a:gd name="T57" fmla="*/ 64 h 76"/>
                <a:gd name="T58" fmla="*/ 44 w 86"/>
                <a:gd name="T59" fmla="*/ 70 h 76"/>
                <a:gd name="T60" fmla="*/ 48 w 86"/>
                <a:gd name="T61" fmla="*/ 76 h 76"/>
                <a:gd name="T62" fmla="*/ 56 w 86"/>
                <a:gd name="T63" fmla="*/ 72 h 76"/>
                <a:gd name="T64" fmla="*/ 58 w 86"/>
                <a:gd name="T65" fmla="*/ 66 h 76"/>
                <a:gd name="T66" fmla="*/ 66 w 86"/>
                <a:gd name="T67" fmla="*/ 64 h 76"/>
                <a:gd name="T68" fmla="*/ 72 w 86"/>
                <a:gd name="T69" fmla="*/ 58 h 76"/>
                <a:gd name="T70" fmla="*/ 80 w 86"/>
                <a:gd name="T71" fmla="*/ 50 h 76"/>
                <a:gd name="T72" fmla="*/ 84 w 86"/>
                <a:gd name="T73" fmla="*/ 40 h 76"/>
                <a:gd name="T74" fmla="*/ 80 w 86"/>
                <a:gd name="T75" fmla="*/ 32 h 76"/>
                <a:gd name="T76" fmla="*/ 86 w 86"/>
                <a:gd name="T77" fmla="*/ 24 h 76"/>
                <a:gd name="T78" fmla="*/ 84 w 86"/>
                <a:gd name="T79" fmla="*/ 1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6" h="76">
                  <a:moveTo>
                    <a:pt x="84" y="14"/>
                  </a:moveTo>
                  <a:lnTo>
                    <a:pt x="82" y="10"/>
                  </a:lnTo>
                  <a:lnTo>
                    <a:pt x="80" y="4"/>
                  </a:lnTo>
                  <a:lnTo>
                    <a:pt x="78" y="0"/>
                  </a:lnTo>
                  <a:lnTo>
                    <a:pt x="76" y="0"/>
                  </a:lnTo>
                  <a:lnTo>
                    <a:pt x="72" y="0"/>
                  </a:lnTo>
                  <a:lnTo>
                    <a:pt x="68" y="2"/>
                  </a:lnTo>
                  <a:lnTo>
                    <a:pt x="64" y="4"/>
                  </a:lnTo>
                  <a:lnTo>
                    <a:pt x="60" y="8"/>
                  </a:lnTo>
                  <a:lnTo>
                    <a:pt x="58" y="8"/>
                  </a:lnTo>
                  <a:lnTo>
                    <a:pt x="54" y="10"/>
                  </a:lnTo>
                  <a:lnTo>
                    <a:pt x="54" y="14"/>
                  </a:lnTo>
                  <a:lnTo>
                    <a:pt x="52" y="16"/>
                  </a:lnTo>
                  <a:lnTo>
                    <a:pt x="48" y="20"/>
                  </a:lnTo>
                  <a:lnTo>
                    <a:pt x="44" y="20"/>
                  </a:lnTo>
                  <a:lnTo>
                    <a:pt x="40" y="18"/>
                  </a:lnTo>
                  <a:lnTo>
                    <a:pt x="38" y="14"/>
                  </a:lnTo>
                  <a:lnTo>
                    <a:pt x="38" y="12"/>
                  </a:lnTo>
                  <a:lnTo>
                    <a:pt x="38" y="8"/>
                  </a:lnTo>
                  <a:lnTo>
                    <a:pt x="34" y="6"/>
                  </a:lnTo>
                  <a:lnTo>
                    <a:pt x="32" y="4"/>
                  </a:lnTo>
                  <a:lnTo>
                    <a:pt x="30" y="4"/>
                  </a:lnTo>
                  <a:lnTo>
                    <a:pt x="26" y="6"/>
                  </a:lnTo>
                  <a:lnTo>
                    <a:pt x="24" y="8"/>
                  </a:lnTo>
                  <a:lnTo>
                    <a:pt x="20" y="10"/>
                  </a:lnTo>
                  <a:lnTo>
                    <a:pt x="20" y="16"/>
                  </a:lnTo>
                  <a:lnTo>
                    <a:pt x="20" y="16"/>
                  </a:lnTo>
                  <a:lnTo>
                    <a:pt x="24" y="18"/>
                  </a:lnTo>
                  <a:lnTo>
                    <a:pt x="28" y="20"/>
                  </a:lnTo>
                  <a:lnTo>
                    <a:pt x="28" y="24"/>
                  </a:lnTo>
                  <a:lnTo>
                    <a:pt x="24" y="28"/>
                  </a:lnTo>
                  <a:lnTo>
                    <a:pt x="18" y="28"/>
                  </a:lnTo>
                  <a:lnTo>
                    <a:pt x="14" y="26"/>
                  </a:lnTo>
                  <a:lnTo>
                    <a:pt x="10" y="26"/>
                  </a:lnTo>
                  <a:lnTo>
                    <a:pt x="6" y="28"/>
                  </a:lnTo>
                  <a:lnTo>
                    <a:pt x="4" y="32"/>
                  </a:lnTo>
                  <a:lnTo>
                    <a:pt x="2" y="34"/>
                  </a:lnTo>
                  <a:lnTo>
                    <a:pt x="0" y="38"/>
                  </a:lnTo>
                  <a:lnTo>
                    <a:pt x="0" y="42"/>
                  </a:lnTo>
                  <a:lnTo>
                    <a:pt x="0" y="44"/>
                  </a:lnTo>
                  <a:lnTo>
                    <a:pt x="4" y="46"/>
                  </a:lnTo>
                  <a:lnTo>
                    <a:pt x="10" y="48"/>
                  </a:lnTo>
                  <a:lnTo>
                    <a:pt x="16" y="44"/>
                  </a:lnTo>
                  <a:lnTo>
                    <a:pt x="20" y="42"/>
                  </a:lnTo>
                  <a:lnTo>
                    <a:pt x="24" y="40"/>
                  </a:lnTo>
                  <a:lnTo>
                    <a:pt x="32" y="40"/>
                  </a:lnTo>
                  <a:lnTo>
                    <a:pt x="38" y="42"/>
                  </a:lnTo>
                  <a:lnTo>
                    <a:pt x="42" y="46"/>
                  </a:lnTo>
                  <a:lnTo>
                    <a:pt x="40" y="52"/>
                  </a:lnTo>
                  <a:lnTo>
                    <a:pt x="34" y="54"/>
                  </a:lnTo>
                  <a:lnTo>
                    <a:pt x="26" y="56"/>
                  </a:lnTo>
                  <a:lnTo>
                    <a:pt x="22" y="60"/>
                  </a:lnTo>
                  <a:lnTo>
                    <a:pt x="20" y="62"/>
                  </a:lnTo>
                  <a:lnTo>
                    <a:pt x="20" y="64"/>
                  </a:lnTo>
                  <a:lnTo>
                    <a:pt x="20" y="66"/>
                  </a:lnTo>
                  <a:lnTo>
                    <a:pt x="24" y="66"/>
                  </a:lnTo>
                  <a:lnTo>
                    <a:pt x="30" y="66"/>
                  </a:lnTo>
                  <a:lnTo>
                    <a:pt x="36" y="64"/>
                  </a:lnTo>
                  <a:lnTo>
                    <a:pt x="42" y="66"/>
                  </a:lnTo>
                  <a:lnTo>
                    <a:pt x="44" y="70"/>
                  </a:lnTo>
                  <a:lnTo>
                    <a:pt x="44" y="74"/>
                  </a:lnTo>
                  <a:lnTo>
                    <a:pt x="48" y="76"/>
                  </a:lnTo>
                  <a:lnTo>
                    <a:pt x="54" y="76"/>
                  </a:lnTo>
                  <a:lnTo>
                    <a:pt x="56" y="72"/>
                  </a:lnTo>
                  <a:lnTo>
                    <a:pt x="56" y="68"/>
                  </a:lnTo>
                  <a:lnTo>
                    <a:pt x="58" y="66"/>
                  </a:lnTo>
                  <a:lnTo>
                    <a:pt x="62" y="64"/>
                  </a:lnTo>
                  <a:lnTo>
                    <a:pt x="66" y="64"/>
                  </a:lnTo>
                  <a:lnTo>
                    <a:pt x="72" y="60"/>
                  </a:lnTo>
                  <a:lnTo>
                    <a:pt x="72" y="58"/>
                  </a:lnTo>
                  <a:lnTo>
                    <a:pt x="76" y="52"/>
                  </a:lnTo>
                  <a:lnTo>
                    <a:pt x="80" y="50"/>
                  </a:lnTo>
                  <a:lnTo>
                    <a:pt x="84" y="46"/>
                  </a:lnTo>
                  <a:lnTo>
                    <a:pt x="84" y="40"/>
                  </a:lnTo>
                  <a:lnTo>
                    <a:pt x="82" y="38"/>
                  </a:lnTo>
                  <a:lnTo>
                    <a:pt x="80" y="32"/>
                  </a:lnTo>
                  <a:lnTo>
                    <a:pt x="84" y="30"/>
                  </a:lnTo>
                  <a:lnTo>
                    <a:pt x="86" y="24"/>
                  </a:lnTo>
                  <a:lnTo>
                    <a:pt x="86" y="20"/>
                  </a:lnTo>
                  <a:lnTo>
                    <a:pt x="8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244">
              <a:extLst>
                <a:ext uri="{FF2B5EF4-FFF2-40B4-BE49-F238E27FC236}">
                  <a16:creationId xmlns:a16="http://schemas.microsoft.com/office/drawing/2014/main" id="{C3B9DFA5-5588-4C94-85C2-7886A2ABE4AB}"/>
                </a:ext>
              </a:extLst>
            </p:cNvPr>
            <p:cNvSpPr>
              <a:spLocks/>
            </p:cNvSpPr>
            <p:nvPr/>
          </p:nvSpPr>
          <p:spPr bwMode="auto">
            <a:xfrm>
              <a:off x="6089651" y="7518400"/>
              <a:ext cx="158750" cy="266700"/>
            </a:xfrm>
            <a:custGeom>
              <a:avLst/>
              <a:gdLst>
                <a:gd name="T0" fmla="*/ 78 w 100"/>
                <a:gd name="T1" fmla="*/ 58 h 168"/>
                <a:gd name="T2" fmla="*/ 76 w 100"/>
                <a:gd name="T3" fmla="*/ 40 h 168"/>
                <a:gd name="T4" fmla="*/ 76 w 100"/>
                <a:gd name="T5" fmla="*/ 50 h 168"/>
                <a:gd name="T6" fmla="*/ 58 w 100"/>
                <a:gd name="T7" fmla="*/ 52 h 168"/>
                <a:gd name="T8" fmla="*/ 62 w 100"/>
                <a:gd name="T9" fmla="*/ 32 h 168"/>
                <a:gd name="T10" fmla="*/ 60 w 100"/>
                <a:gd name="T11" fmla="*/ 16 h 168"/>
                <a:gd name="T12" fmla="*/ 46 w 100"/>
                <a:gd name="T13" fmla="*/ 0 h 168"/>
                <a:gd name="T14" fmla="*/ 50 w 100"/>
                <a:gd name="T15" fmla="*/ 8 h 168"/>
                <a:gd name="T16" fmla="*/ 52 w 100"/>
                <a:gd name="T17" fmla="*/ 22 h 168"/>
                <a:gd name="T18" fmla="*/ 54 w 100"/>
                <a:gd name="T19" fmla="*/ 36 h 168"/>
                <a:gd name="T20" fmla="*/ 54 w 100"/>
                <a:gd name="T21" fmla="*/ 54 h 168"/>
                <a:gd name="T22" fmla="*/ 52 w 100"/>
                <a:gd name="T23" fmla="*/ 62 h 168"/>
                <a:gd name="T24" fmla="*/ 40 w 100"/>
                <a:gd name="T25" fmla="*/ 50 h 168"/>
                <a:gd name="T26" fmla="*/ 38 w 100"/>
                <a:gd name="T27" fmla="*/ 30 h 168"/>
                <a:gd name="T28" fmla="*/ 36 w 100"/>
                <a:gd name="T29" fmla="*/ 36 h 168"/>
                <a:gd name="T30" fmla="*/ 32 w 100"/>
                <a:gd name="T31" fmla="*/ 52 h 168"/>
                <a:gd name="T32" fmla="*/ 24 w 100"/>
                <a:gd name="T33" fmla="*/ 54 h 168"/>
                <a:gd name="T34" fmla="*/ 18 w 100"/>
                <a:gd name="T35" fmla="*/ 46 h 168"/>
                <a:gd name="T36" fmla="*/ 16 w 100"/>
                <a:gd name="T37" fmla="*/ 30 h 168"/>
                <a:gd name="T38" fmla="*/ 18 w 100"/>
                <a:gd name="T39" fmla="*/ 20 h 168"/>
                <a:gd name="T40" fmla="*/ 14 w 100"/>
                <a:gd name="T41" fmla="*/ 28 h 168"/>
                <a:gd name="T42" fmla="*/ 12 w 100"/>
                <a:gd name="T43" fmla="*/ 30 h 168"/>
                <a:gd name="T44" fmla="*/ 0 w 100"/>
                <a:gd name="T45" fmla="*/ 42 h 168"/>
                <a:gd name="T46" fmla="*/ 10 w 100"/>
                <a:gd name="T47" fmla="*/ 66 h 168"/>
                <a:gd name="T48" fmla="*/ 16 w 100"/>
                <a:gd name="T49" fmla="*/ 76 h 168"/>
                <a:gd name="T50" fmla="*/ 18 w 100"/>
                <a:gd name="T51" fmla="*/ 88 h 168"/>
                <a:gd name="T52" fmla="*/ 26 w 100"/>
                <a:gd name="T53" fmla="*/ 96 h 168"/>
                <a:gd name="T54" fmla="*/ 30 w 100"/>
                <a:gd name="T55" fmla="*/ 90 h 168"/>
                <a:gd name="T56" fmla="*/ 40 w 100"/>
                <a:gd name="T57" fmla="*/ 78 h 168"/>
                <a:gd name="T58" fmla="*/ 50 w 100"/>
                <a:gd name="T59" fmla="*/ 84 h 168"/>
                <a:gd name="T60" fmla="*/ 56 w 100"/>
                <a:gd name="T61" fmla="*/ 76 h 168"/>
                <a:gd name="T62" fmla="*/ 68 w 100"/>
                <a:gd name="T63" fmla="*/ 88 h 168"/>
                <a:gd name="T64" fmla="*/ 60 w 100"/>
                <a:gd name="T65" fmla="*/ 102 h 168"/>
                <a:gd name="T66" fmla="*/ 44 w 100"/>
                <a:gd name="T67" fmla="*/ 110 h 168"/>
                <a:gd name="T68" fmla="*/ 28 w 100"/>
                <a:gd name="T69" fmla="*/ 118 h 168"/>
                <a:gd name="T70" fmla="*/ 44 w 100"/>
                <a:gd name="T71" fmla="*/ 114 h 168"/>
                <a:gd name="T72" fmla="*/ 60 w 100"/>
                <a:gd name="T73" fmla="*/ 112 h 168"/>
                <a:gd name="T74" fmla="*/ 56 w 100"/>
                <a:gd name="T75" fmla="*/ 128 h 168"/>
                <a:gd name="T76" fmla="*/ 42 w 100"/>
                <a:gd name="T77" fmla="*/ 142 h 168"/>
                <a:gd name="T78" fmla="*/ 54 w 100"/>
                <a:gd name="T79" fmla="*/ 158 h 168"/>
                <a:gd name="T80" fmla="*/ 64 w 100"/>
                <a:gd name="T81" fmla="*/ 162 h 168"/>
                <a:gd name="T82" fmla="*/ 60 w 100"/>
                <a:gd name="T83" fmla="*/ 146 h 168"/>
                <a:gd name="T84" fmla="*/ 66 w 100"/>
                <a:gd name="T85" fmla="*/ 134 h 168"/>
                <a:gd name="T86" fmla="*/ 74 w 100"/>
                <a:gd name="T87" fmla="*/ 126 h 168"/>
                <a:gd name="T88" fmla="*/ 74 w 100"/>
                <a:gd name="T89" fmla="*/ 110 h 168"/>
                <a:gd name="T90" fmla="*/ 78 w 100"/>
                <a:gd name="T91" fmla="*/ 92 h 168"/>
                <a:gd name="T92" fmla="*/ 88 w 100"/>
                <a:gd name="T93" fmla="*/ 76 h 168"/>
                <a:gd name="T94" fmla="*/ 96 w 100"/>
                <a:gd name="T95" fmla="*/ 7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68">
                  <a:moveTo>
                    <a:pt x="92" y="68"/>
                  </a:moveTo>
                  <a:lnTo>
                    <a:pt x="84" y="66"/>
                  </a:lnTo>
                  <a:lnTo>
                    <a:pt x="80" y="64"/>
                  </a:lnTo>
                  <a:lnTo>
                    <a:pt x="78" y="58"/>
                  </a:lnTo>
                  <a:lnTo>
                    <a:pt x="78" y="52"/>
                  </a:lnTo>
                  <a:lnTo>
                    <a:pt x="80" y="46"/>
                  </a:lnTo>
                  <a:lnTo>
                    <a:pt x="80" y="42"/>
                  </a:lnTo>
                  <a:lnTo>
                    <a:pt x="76" y="40"/>
                  </a:lnTo>
                  <a:lnTo>
                    <a:pt x="74" y="42"/>
                  </a:lnTo>
                  <a:lnTo>
                    <a:pt x="76" y="44"/>
                  </a:lnTo>
                  <a:lnTo>
                    <a:pt x="76" y="46"/>
                  </a:lnTo>
                  <a:lnTo>
                    <a:pt x="76" y="50"/>
                  </a:lnTo>
                  <a:lnTo>
                    <a:pt x="74" y="52"/>
                  </a:lnTo>
                  <a:lnTo>
                    <a:pt x="70" y="52"/>
                  </a:lnTo>
                  <a:lnTo>
                    <a:pt x="64" y="52"/>
                  </a:lnTo>
                  <a:lnTo>
                    <a:pt x="58" y="52"/>
                  </a:lnTo>
                  <a:lnTo>
                    <a:pt x="58" y="46"/>
                  </a:lnTo>
                  <a:lnTo>
                    <a:pt x="58" y="40"/>
                  </a:lnTo>
                  <a:lnTo>
                    <a:pt x="58" y="36"/>
                  </a:lnTo>
                  <a:lnTo>
                    <a:pt x="62" y="32"/>
                  </a:lnTo>
                  <a:lnTo>
                    <a:pt x="64" y="28"/>
                  </a:lnTo>
                  <a:lnTo>
                    <a:pt x="66" y="24"/>
                  </a:lnTo>
                  <a:lnTo>
                    <a:pt x="64" y="18"/>
                  </a:lnTo>
                  <a:lnTo>
                    <a:pt x="60" y="16"/>
                  </a:lnTo>
                  <a:lnTo>
                    <a:pt x="56" y="12"/>
                  </a:lnTo>
                  <a:lnTo>
                    <a:pt x="52" y="8"/>
                  </a:lnTo>
                  <a:lnTo>
                    <a:pt x="48" y="0"/>
                  </a:lnTo>
                  <a:lnTo>
                    <a:pt x="46" y="0"/>
                  </a:lnTo>
                  <a:lnTo>
                    <a:pt x="44" y="2"/>
                  </a:lnTo>
                  <a:lnTo>
                    <a:pt x="44" y="4"/>
                  </a:lnTo>
                  <a:lnTo>
                    <a:pt x="46" y="4"/>
                  </a:lnTo>
                  <a:lnTo>
                    <a:pt x="50" y="8"/>
                  </a:lnTo>
                  <a:lnTo>
                    <a:pt x="54" y="14"/>
                  </a:lnTo>
                  <a:lnTo>
                    <a:pt x="54" y="18"/>
                  </a:lnTo>
                  <a:lnTo>
                    <a:pt x="54" y="20"/>
                  </a:lnTo>
                  <a:lnTo>
                    <a:pt x="52" y="22"/>
                  </a:lnTo>
                  <a:lnTo>
                    <a:pt x="52" y="26"/>
                  </a:lnTo>
                  <a:lnTo>
                    <a:pt x="54" y="30"/>
                  </a:lnTo>
                  <a:lnTo>
                    <a:pt x="54" y="32"/>
                  </a:lnTo>
                  <a:lnTo>
                    <a:pt x="54" y="36"/>
                  </a:lnTo>
                  <a:lnTo>
                    <a:pt x="54" y="42"/>
                  </a:lnTo>
                  <a:lnTo>
                    <a:pt x="52" y="46"/>
                  </a:lnTo>
                  <a:lnTo>
                    <a:pt x="52" y="52"/>
                  </a:lnTo>
                  <a:lnTo>
                    <a:pt x="54" y="54"/>
                  </a:lnTo>
                  <a:lnTo>
                    <a:pt x="54" y="56"/>
                  </a:lnTo>
                  <a:lnTo>
                    <a:pt x="56" y="58"/>
                  </a:lnTo>
                  <a:lnTo>
                    <a:pt x="54" y="62"/>
                  </a:lnTo>
                  <a:lnTo>
                    <a:pt x="52" y="62"/>
                  </a:lnTo>
                  <a:lnTo>
                    <a:pt x="46" y="62"/>
                  </a:lnTo>
                  <a:lnTo>
                    <a:pt x="44" y="60"/>
                  </a:lnTo>
                  <a:lnTo>
                    <a:pt x="42" y="56"/>
                  </a:lnTo>
                  <a:lnTo>
                    <a:pt x="40" y="50"/>
                  </a:lnTo>
                  <a:lnTo>
                    <a:pt x="40" y="42"/>
                  </a:lnTo>
                  <a:lnTo>
                    <a:pt x="40" y="36"/>
                  </a:lnTo>
                  <a:lnTo>
                    <a:pt x="40" y="30"/>
                  </a:lnTo>
                  <a:lnTo>
                    <a:pt x="38" y="30"/>
                  </a:lnTo>
                  <a:lnTo>
                    <a:pt x="36" y="30"/>
                  </a:lnTo>
                  <a:lnTo>
                    <a:pt x="34" y="32"/>
                  </a:lnTo>
                  <a:lnTo>
                    <a:pt x="36" y="34"/>
                  </a:lnTo>
                  <a:lnTo>
                    <a:pt x="36" y="36"/>
                  </a:lnTo>
                  <a:lnTo>
                    <a:pt x="38" y="40"/>
                  </a:lnTo>
                  <a:lnTo>
                    <a:pt x="36" y="46"/>
                  </a:lnTo>
                  <a:lnTo>
                    <a:pt x="34" y="48"/>
                  </a:lnTo>
                  <a:lnTo>
                    <a:pt x="32" y="52"/>
                  </a:lnTo>
                  <a:lnTo>
                    <a:pt x="28" y="56"/>
                  </a:lnTo>
                  <a:lnTo>
                    <a:pt x="28" y="56"/>
                  </a:lnTo>
                  <a:lnTo>
                    <a:pt x="24" y="54"/>
                  </a:lnTo>
                  <a:lnTo>
                    <a:pt x="24" y="54"/>
                  </a:lnTo>
                  <a:lnTo>
                    <a:pt x="20" y="50"/>
                  </a:lnTo>
                  <a:lnTo>
                    <a:pt x="20" y="50"/>
                  </a:lnTo>
                  <a:lnTo>
                    <a:pt x="18" y="46"/>
                  </a:lnTo>
                  <a:lnTo>
                    <a:pt x="18" y="46"/>
                  </a:lnTo>
                  <a:lnTo>
                    <a:pt x="18" y="38"/>
                  </a:lnTo>
                  <a:lnTo>
                    <a:pt x="18" y="38"/>
                  </a:lnTo>
                  <a:lnTo>
                    <a:pt x="14" y="36"/>
                  </a:lnTo>
                  <a:lnTo>
                    <a:pt x="16" y="30"/>
                  </a:lnTo>
                  <a:lnTo>
                    <a:pt x="18" y="26"/>
                  </a:lnTo>
                  <a:lnTo>
                    <a:pt x="20" y="26"/>
                  </a:lnTo>
                  <a:lnTo>
                    <a:pt x="20" y="22"/>
                  </a:lnTo>
                  <a:lnTo>
                    <a:pt x="18" y="20"/>
                  </a:lnTo>
                  <a:lnTo>
                    <a:pt x="16" y="22"/>
                  </a:lnTo>
                  <a:lnTo>
                    <a:pt x="14" y="22"/>
                  </a:lnTo>
                  <a:lnTo>
                    <a:pt x="14" y="26"/>
                  </a:lnTo>
                  <a:lnTo>
                    <a:pt x="14" y="28"/>
                  </a:lnTo>
                  <a:lnTo>
                    <a:pt x="14" y="28"/>
                  </a:lnTo>
                  <a:lnTo>
                    <a:pt x="14" y="28"/>
                  </a:lnTo>
                  <a:lnTo>
                    <a:pt x="12" y="30"/>
                  </a:lnTo>
                  <a:lnTo>
                    <a:pt x="12" y="30"/>
                  </a:lnTo>
                  <a:lnTo>
                    <a:pt x="4" y="32"/>
                  </a:lnTo>
                  <a:lnTo>
                    <a:pt x="0" y="34"/>
                  </a:lnTo>
                  <a:lnTo>
                    <a:pt x="0" y="38"/>
                  </a:lnTo>
                  <a:lnTo>
                    <a:pt x="0" y="42"/>
                  </a:lnTo>
                  <a:lnTo>
                    <a:pt x="4" y="48"/>
                  </a:lnTo>
                  <a:lnTo>
                    <a:pt x="8" y="54"/>
                  </a:lnTo>
                  <a:lnTo>
                    <a:pt x="10" y="60"/>
                  </a:lnTo>
                  <a:lnTo>
                    <a:pt x="10" y="66"/>
                  </a:lnTo>
                  <a:lnTo>
                    <a:pt x="12" y="72"/>
                  </a:lnTo>
                  <a:lnTo>
                    <a:pt x="14" y="72"/>
                  </a:lnTo>
                  <a:lnTo>
                    <a:pt x="16" y="76"/>
                  </a:lnTo>
                  <a:lnTo>
                    <a:pt x="16" y="76"/>
                  </a:lnTo>
                  <a:lnTo>
                    <a:pt x="16" y="78"/>
                  </a:lnTo>
                  <a:lnTo>
                    <a:pt x="16" y="78"/>
                  </a:lnTo>
                  <a:lnTo>
                    <a:pt x="16" y="82"/>
                  </a:lnTo>
                  <a:lnTo>
                    <a:pt x="18" y="88"/>
                  </a:lnTo>
                  <a:lnTo>
                    <a:pt x="20" y="90"/>
                  </a:lnTo>
                  <a:lnTo>
                    <a:pt x="22" y="94"/>
                  </a:lnTo>
                  <a:lnTo>
                    <a:pt x="24" y="96"/>
                  </a:lnTo>
                  <a:lnTo>
                    <a:pt x="26" y="96"/>
                  </a:lnTo>
                  <a:lnTo>
                    <a:pt x="30" y="94"/>
                  </a:lnTo>
                  <a:lnTo>
                    <a:pt x="30" y="94"/>
                  </a:lnTo>
                  <a:lnTo>
                    <a:pt x="30" y="90"/>
                  </a:lnTo>
                  <a:lnTo>
                    <a:pt x="30" y="90"/>
                  </a:lnTo>
                  <a:lnTo>
                    <a:pt x="30" y="84"/>
                  </a:lnTo>
                  <a:lnTo>
                    <a:pt x="32" y="80"/>
                  </a:lnTo>
                  <a:lnTo>
                    <a:pt x="36" y="78"/>
                  </a:lnTo>
                  <a:lnTo>
                    <a:pt x="40" y="78"/>
                  </a:lnTo>
                  <a:lnTo>
                    <a:pt x="44" y="80"/>
                  </a:lnTo>
                  <a:lnTo>
                    <a:pt x="46" y="84"/>
                  </a:lnTo>
                  <a:lnTo>
                    <a:pt x="46" y="84"/>
                  </a:lnTo>
                  <a:lnTo>
                    <a:pt x="50" y="84"/>
                  </a:lnTo>
                  <a:lnTo>
                    <a:pt x="50" y="84"/>
                  </a:lnTo>
                  <a:lnTo>
                    <a:pt x="52" y="82"/>
                  </a:lnTo>
                  <a:lnTo>
                    <a:pt x="54" y="80"/>
                  </a:lnTo>
                  <a:lnTo>
                    <a:pt x="56" y="76"/>
                  </a:lnTo>
                  <a:lnTo>
                    <a:pt x="60" y="76"/>
                  </a:lnTo>
                  <a:lnTo>
                    <a:pt x="64" y="80"/>
                  </a:lnTo>
                  <a:lnTo>
                    <a:pt x="68" y="84"/>
                  </a:lnTo>
                  <a:lnTo>
                    <a:pt x="68" y="88"/>
                  </a:lnTo>
                  <a:lnTo>
                    <a:pt x="68" y="94"/>
                  </a:lnTo>
                  <a:lnTo>
                    <a:pt x="68" y="100"/>
                  </a:lnTo>
                  <a:lnTo>
                    <a:pt x="64" y="102"/>
                  </a:lnTo>
                  <a:lnTo>
                    <a:pt x="60" y="102"/>
                  </a:lnTo>
                  <a:lnTo>
                    <a:pt x="56" y="102"/>
                  </a:lnTo>
                  <a:lnTo>
                    <a:pt x="54" y="106"/>
                  </a:lnTo>
                  <a:lnTo>
                    <a:pt x="50" y="110"/>
                  </a:lnTo>
                  <a:lnTo>
                    <a:pt x="44" y="110"/>
                  </a:lnTo>
                  <a:lnTo>
                    <a:pt x="42" y="112"/>
                  </a:lnTo>
                  <a:lnTo>
                    <a:pt x="38" y="116"/>
                  </a:lnTo>
                  <a:lnTo>
                    <a:pt x="30" y="116"/>
                  </a:lnTo>
                  <a:lnTo>
                    <a:pt x="28" y="118"/>
                  </a:lnTo>
                  <a:lnTo>
                    <a:pt x="32" y="118"/>
                  </a:lnTo>
                  <a:lnTo>
                    <a:pt x="36" y="118"/>
                  </a:lnTo>
                  <a:lnTo>
                    <a:pt x="42" y="116"/>
                  </a:lnTo>
                  <a:lnTo>
                    <a:pt x="44" y="114"/>
                  </a:lnTo>
                  <a:lnTo>
                    <a:pt x="52" y="114"/>
                  </a:lnTo>
                  <a:lnTo>
                    <a:pt x="54" y="108"/>
                  </a:lnTo>
                  <a:lnTo>
                    <a:pt x="58" y="110"/>
                  </a:lnTo>
                  <a:lnTo>
                    <a:pt x="60" y="112"/>
                  </a:lnTo>
                  <a:lnTo>
                    <a:pt x="60" y="116"/>
                  </a:lnTo>
                  <a:lnTo>
                    <a:pt x="58" y="120"/>
                  </a:lnTo>
                  <a:lnTo>
                    <a:pt x="58" y="124"/>
                  </a:lnTo>
                  <a:lnTo>
                    <a:pt x="56" y="128"/>
                  </a:lnTo>
                  <a:lnTo>
                    <a:pt x="52" y="130"/>
                  </a:lnTo>
                  <a:lnTo>
                    <a:pt x="44" y="134"/>
                  </a:lnTo>
                  <a:lnTo>
                    <a:pt x="42" y="136"/>
                  </a:lnTo>
                  <a:lnTo>
                    <a:pt x="42" y="142"/>
                  </a:lnTo>
                  <a:lnTo>
                    <a:pt x="44" y="146"/>
                  </a:lnTo>
                  <a:lnTo>
                    <a:pt x="50" y="152"/>
                  </a:lnTo>
                  <a:lnTo>
                    <a:pt x="54" y="154"/>
                  </a:lnTo>
                  <a:lnTo>
                    <a:pt x="54" y="158"/>
                  </a:lnTo>
                  <a:lnTo>
                    <a:pt x="56" y="164"/>
                  </a:lnTo>
                  <a:lnTo>
                    <a:pt x="58" y="168"/>
                  </a:lnTo>
                  <a:lnTo>
                    <a:pt x="62" y="166"/>
                  </a:lnTo>
                  <a:lnTo>
                    <a:pt x="64" y="162"/>
                  </a:lnTo>
                  <a:lnTo>
                    <a:pt x="60" y="160"/>
                  </a:lnTo>
                  <a:lnTo>
                    <a:pt x="58" y="156"/>
                  </a:lnTo>
                  <a:lnTo>
                    <a:pt x="58" y="152"/>
                  </a:lnTo>
                  <a:lnTo>
                    <a:pt x="60" y="146"/>
                  </a:lnTo>
                  <a:lnTo>
                    <a:pt x="60" y="146"/>
                  </a:lnTo>
                  <a:lnTo>
                    <a:pt x="64" y="140"/>
                  </a:lnTo>
                  <a:lnTo>
                    <a:pt x="64" y="140"/>
                  </a:lnTo>
                  <a:lnTo>
                    <a:pt x="66" y="134"/>
                  </a:lnTo>
                  <a:lnTo>
                    <a:pt x="66" y="128"/>
                  </a:lnTo>
                  <a:lnTo>
                    <a:pt x="70" y="126"/>
                  </a:lnTo>
                  <a:lnTo>
                    <a:pt x="70" y="126"/>
                  </a:lnTo>
                  <a:lnTo>
                    <a:pt x="74" y="126"/>
                  </a:lnTo>
                  <a:lnTo>
                    <a:pt x="76" y="124"/>
                  </a:lnTo>
                  <a:lnTo>
                    <a:pt x="76" y="124"/>
                  </a:lnTo>
                  <a:lnTo>
                    <a:pt x="74" y="114"/>
                  </a:lnTo>
                  <a:lnTo>
                    <a:pt x="74" y="110"/>
                  </a:lnTo>
                  <a:lnTo>
                    <a:pt x="74" y="106"/>
                  </a:lnTo>
                  <a:lnTo>
                    <a:pt x="76" y="102"/>
                  </a:lnTo>
                  <a:lnTo>
                    <a:pt x="78" y="96"/>
                  </a:lnTo>
                  <a:lnTo>
                    <a:pt x="78" y="92"/>
                  </a:lnTo>
                  <a:lnTo>
                    <a:pt x="80" y="86"/>
                  </a:lnTo>
                  <a:lnTo>
                    <a:pt x="82" y="80"/>
                  </a:lnTo>
                  <a:lnTo>
                    <a:pt x="86" y="78"/>
                  </a:lnTo>
                  <a:lnTo>
                    <a:pt x="88" y="76"/>
                  </a:lnTo>
                  <a:lnTo>
                    <a:pt x="96" y="76"/>
                  </a:lnTo>
                  <a:lnTo>
                    <a:pt x="100" y="76"/>
                  </a:lnTo>
                  <a:lnTo>
                    <a:pt x="100" y="72"/>
                  </a:lnTo>
                  <a:lnTo>
                    <a:pt x="96" y="70"/>
                  </a:lnTo>
                  <a:lnTo>
                    <a:pt x="92"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245">
              <a:extLst>
                <a:ext uri="{FF2B5EF4-FFF2-40B4-BE49-F238E27FC236}">
                  <a16:creationId xmlns:a16="http://schemas.microsoft.com/office/drawing/2014/main" id="{9CCB02D2-E9D3-40AF-8780-5B97542A52D1}"/>
                </a:ext>
              </a:extLst>
            </p:cNvPr>
            <p:cNvSpPr>
              <a:spLocks/>
            </p:cNvSpPr>
            <p:nvPr/>
          </p:nvSpPr>
          <p:spPr bwMode="auto">
            <a:xfrm>
              <a:off x="6261101" y="7689850"/>
              <a:ext cx="50800" cy="57150"/>
            </a:xfrm>
            <a:custGeom>
              <a:avLst/>
              <a:gdLst>
                <a:gd name="T0" fmla="*/ 22 w 32"/>
                <a:gd name="T1" fmla="*/ 12 h 36"/>
                <a:gd name="T2" fmla="*/ 20 w 32"/>
                <a:gd name="T3" fmla="*/ 8 h 36"/>
                <a:gd name="T4" fmla="*/ 20 w 32"/>
                <a:gd name="T5" fmla="*/ 4 h 36"/>
                <a:gd name="T6" fmla="*/ 20 w 32"/>
                <a:gd name="T7" fmla="*/ 0 h 36"/>
                <a:gd name="T8" fmla="*/ 16 w 32"/>
                <a:gd name="T9" fmla="*/ 0 h 36"/>
                <a:gd name="T10" fmla="*/ 14 w 32"/>
                <a:gd name="T11" fmla="*/ 2 h 36"/>
                <a:gd name="T12" fmla="*/ 4 w 32"/>
                <a:gd name="T13" fmla="*/ 4 h 36"/>
                <a:gd name="T14" fmla="*/ 4 w 32"/>
                <a:gd name="T15" fmla="*/ 10 h 36"/>
                <a:gd name="T16" fmla="*/ 4 w 32"/>
                <a:gd name="T17" fmla="*/ 12 h 36"/>
                <a:gd name="T18" fmla="*/ 4 w 32"/>
                <a:gd name="T19" fmla="*/ 16 h 36"/>
                <a:gd name="T20" fmla="*/ 2 w 32"/>
                <a:gd name="T21" fmla="*/ 20 h 36"/>
                <a:gd name="T22" fmla="*/ 0 w 32"/>
                <a:gd name="T23" fmla="*/ 24 h 36"/>
                <a:gd name="T24" fmla="*/ 2 w 32"/>
                <a:gd name="T25" fmla="*/ 26 h 36"/>
                <a:gd name="T26" fmla="*/ 6 w 32"/>
                <a:gd name="T27" fmla="*/ 28 h 36"/>
                <a:gd name="T28" fmla="*/ 10 w 32"/>
                <a:gd name="T29" fmla="*/ 22 h 36"/>
                <a:gd name="T30" fmla="*/ 12 w 32"/>
                <a:gd name="T31" fmla="*/ 22 h 36"/>
                <a:gd name="T32" fmla="*/ 16 w 32"/>
                <a:gd name="T33" fmla="*/ 22 h 36"/>
                <a:gd name="T34" fmla="*/ 18 w 32"/>
                <a:gd name="T35" fmla="*/ 26 h 36"/>
                <a:gd name="T36" fmla="*/ 16 w 32"/>
                <a:gd name="T37" fmla="*/ 28 h 36"/>
                <a:gd name="T38" fmla="*/ 18 w 32"/>
                <a:gd name="T39" fmla="*/ 32 h 36"/>
                <a:gd name="T40" fmla="*/ 18 w 32"/>
                <a:gd name="T41" fmla="*/ 34 h 36"/>
                <a:gd name="T42" fmla="*/ 22 w 32"/>
                <a:gd name="T43" fmla="*/ 36 h 36"/>
                <a:gd name="T44" fmla="*/ 24 w 32"/>
                <a:gd name="T45" fmla="*/ 32 h 36"/>
                <a:gd name="T46" fmla="*/ 26 w 32"/>
                <a:gd name="T47" fmla="*/ 28 h 36"/>
                <a:gd name="T48" fmla="*/ 30 w 32"/>
                <a:gd name="T49" fmla="*/ 26 h 36"/>
                <a:gd name="T50" fmla="*/ 32 w 32"/>
                <a:gd name="T51" fmla="*/ 20 h 36"/>
                <a:gd name="T52" fmla="*/ 32 w 32"/>
                <a:gd name="T53" fmla="*/ 16 h 36"/>
                <a:gd name="T54" fmla="*/ 28 w 32"/>
                <a:gd name="T55" fmla="*/ 14 h 36"/>
                <a:gd name="T56" fmla="*/ 22 w 32"/>
                <a:gd name="T57"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6">
                  <a:moveTo>
                    <a:pt x="22" y="12"/>
                  </a:moveTo>
                  <a:lnTo>
                    <a:pt x="20" y="8"/>
                  </a:lnTo>
                  <a:lnTo>
                    <a:pt x="20" y="4"/>
                  </a:lnTo>
                  <a:lnTo>
                    <a:pt x="20" y="0"/>
                  </a:lnTo>
                  <a:lnTo>
                    <a:pt x="16" y="0"/>
                  </a:lnTo>
                  <a:lnTo>
                    <a:pt x="14" y="2"/>
                  </a:lnTo>
                  <a:lnTo>
                    <a:pt x="4" y="4"/>
                  </a:lnTo>
                  <a:lnTo>
                    <a:pt x="4" y="10"/>
                  </a:lnTo>
                  <a:lnTo>
                    <a:pt x="4" y="12"/>
                  </a:lnTo>
                  <a:lnTo>
                    <a:pt x="4" y="16"/>
                  </a:lnTo>
                  <a:lnTo>
                    <a:pt x="2" y="20"/>
                  </a:lnTo>
                  <a:lnTo>
                    <a:pt x="0" y="24"/>
                  </a:lnTo>
                  <a:lnTo>
                    <a:pt x="2" y="26"/>
                  </a:lnTo>
                  <a:lnTo>
                    <a:pt x="6" y="28"/>
                  </a:lnTo>
                  <a:lnTo>
                    <a:pt x="10" y="22"/>
                  </a:lnTo>
                  <a:lnTo>
                    <a:pt x="12" y="22"/>
                  </a:lnTo>
                  <a:lnTo>
                    <a:pt x="16" y="22"/>
                  </a:lnTo>
                  <a:lnTo>
                    <a:pt x="18" y="26"/>
                  </a:lnTo>
                  <a:lnTo>
                    <a:pt x="16" y="28"/>
                  </a:lnTo>
                  <a:lnTo>
                    <a:pt x="18" y="32"/>
                  </a:lnTo>
                  <a:lnTo>
                    <a:pt x="18" y="34"/>
                  </a:lnTo>
                  <a:lnTo>
                    <a:pt x="22" y="36"/>
                  </a:lnTo>
                  <a:lnTo>
                    <a:pt x="24" y="32"/>
                  </a:lnTo>
                  <a:lnTo>
                    <a:pt x="26" y="28"/>
                  </a:lnTo>
                  <a:lnTo>
                    <a:pt x="30" y="26"/>
                  </a:lnTo>
                  <a:lnTo>
                    <a:pt x="32" y="20"/>
                  </a:lnTo>
                  <a:lnTo>
                    <a:pt x="32" y="16"/>
                  </a:lnTo>
                  <a:lnTo>
                    <a:pt x="28" y="14"/>
                  </a:lnTo>
                  <a:lnTo>
                    <a:pt x="2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246">
              <a:extLst>
                <a:ext uri="{FF2B5EF4-FFF2-40B4-BE49-F238E27FC236}">
                  <a16:creationId xmlns:a16="http://schemas.microsoft.com/office/drawing/2014/main" id="{7C0C7AC4-E485-4129-BBC2-C9388F4AC226}"/>
                </a:ext>
              </a:extLst>
            </p:cNvPr>
            <p:cNvSpPr>
              <a:spLocks/>
            </p:cNvSpPr>
            <p:nvPr/>
          </p:nvSpPr>
          <p:spPr bwMode="auto">
            <a:xfrm>
              <a:off x="6248401" y="7654925"/>
              <a:ext cx="22225" cy="19050"/>
            </a:xfrm>
            <a:custGeom>
              <a:avLst/>
              <a:gdLst>
                <a:gd name="T0" fmla="*/ 8 w 14"/>
                <a:gd name="T1" fmla="*/ 0 h 12"/>
                <a:gd name="T2" fmla="*/ 6 w 14"/>
                <a:gd name="T3" fmla="*/ 2 h 12"/>
                <a:gd name="T4" fmla="*/ 2 w 14"/>
                <a:gd name="T5" fmla="*/ 2 h 12"/>
                <a:gd name="T6" fmla="*/ 0 w 14"/>
                <a:gd name="T7" fmla="*/ 6 h 12"/>
                <a:gd name="T8" fmla="*/ 2 w 14"/>
                <a:gd name="T9" fmla="*/ 6 h 12"/>
                <a:gd name="T10" fmla="*/ 0 w 14"/>
                <a:gd name="T11" fmla="*/ 8 h 12"/>
                <a:gd name="T12" fmla="*/ 0 w 14"/>
                <a:gd name="T13" fmla="*/ 10 h 12"/>
                <a:gd name="T14" fmla="*/ 2 w 14"/>
                <a:gd name="T15" fmla="*/ 12 h 12"/>
                <a:gd name="T16" fmla="*/ 4 w 14"/>
                <a:gd name="T17" fmla="*/ 12 h 12"/>
                <a:gd name="T18" fmla="*/ 10 w 14"/>
                <a:gd name="T19" fmla="*/ 12 h 12"/>
                <a:gd name="T20" fmla="*/ 14 w 14"/>
                <a:gd name="T21" fmla="*/ 8 h 12"/>
                <a:gd name="T22" fmla="*/ 14 w 14"/>
                <a:gd name="T23" fmla="*/ 4 h 12"/>
                <a:gd name="T24" fmla="*/ 12 w 14"/>
                <a:gd name="T25" fmla="*/ 0 h 12"/>
                <a:gd name="T26" fmla="*/ 8 w 14"/>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2">
                  <a:moveTo>
                    <a:pt x="8" y="0"/>
                  </a:moveTo>
                  <a:lnTo>
                    <a:pt x="6" y="2"/>
                  </a:lnTo>
                  <a:lnTo>
                    <a:pt x="2" y="2"/>
                  </a:lnTo>
                  <a:lnTo>
                    <a:pt x="0" y="6"/>
                  </a:lnTo>
                  <a:lnTo>
                    <a:pt x="2" y="6"/>
                  </a:lnTo>
                  <a:lnTo>
                    <a:pt x="0" y="8"/>
                  </a:lnTo>
                  <a:lnTo>
                    <a:pt x="0" y="10"/>
                  </a:lnTo>
                  <a:lnTo>
                    <a:pt x="2" y="12"/>
                  </a:lnTo>
                  <a:lnTo>
                    <a:pt x="4" y="12"/>
                  </a:lnTo>
                  <a:lnTo>
                    <a:pt x="10" y="12"/>
                  </a:lnTo>
                  <a:lnTo>
                    <a:pt x="14" y="8"/>
                  </a:lnTo>
                  <a:lnTo>
                    <a:pt x="14" y="4"/>
                  </a:lnTo>
                  <a:lnTo>
                    <a:pt x="12"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247">
              <a:extLst>
                <a:ext uri="{FF2B5EF4-FFF2-40B4-BE49-F238E27FC236}">
                  <a16:creationId xmlns:a16="http://schemas.microsoft.com/office/drawing/2014/main" id="{0DC9F470-7A43-4F95-BAC3-6EF157C942E9}"/>
                </a:ext>
              </a:extLst>
            </p:cNvPr>
            <p:cNvSpPr>
              <a:spLocks/>
            </p:cNvSpPr>
            <p:nvPr/>
          </p:nvSpPr>
          <p:spPr bwMode="auto">
            <a:xfrm>
              <a:off x="5535613" y="8289925"/>
              <a:ext cx="131763" cy="104775"/>
            </a:xfrm>
            <a:custGeom>
              <a:avLst/>
              <a:gdLst>
                <a:gd name="T0" fmla="*/ 69 w 83"/>
                <a:gd name="T1" fmla="*/ 12 h 66"/>
                <a:gd name="T2" fmla="*/ 71 w 83"/>
                <a:gd name="T3" fmla="*/ 4 h 66"/>
                <a:gd name="T4" fmla="*/ 65 w 83"/>
                <a:gd name="T5" fmla="*/ 0 h 66"/>
                <a:gd name="T6" fmla="*/ 59 w 83"/>
                <a:gd name="T7" fmla="*/ 0 h 66"/>
                <a:gd name="T8" fmla="*/ 55 w 83"/>
                <a:gd name="T9" fmla="*/ 8 h 66"/>
                <a:gd name="T10" fmla="*/ 47 w 83"/>
                <a:gd name="T11" fmla="*/ 10 h 66"/>
                <a:gd name="T12" fmla="*/ 43 w 83"/>
                <a:gd name="T13" fmla="*/ 14 h 66"/>
                <a:gd name="T14" fmla="*/ 37 w 83"/>
                <a:gd name="T15" fmla="*/ 16 h 66"/>
                <a:gd name="T16" fmla="*/ 32 w 83"/>
                <a:gd name="T17" fmla="*/ 8 h 66"/>
                <a:gd name="T18" fmla="*/ 28 w 83"/>
                <a:gd name="T19" fmla="*/ 8 h 66"/>
                <a:gd name="T20" fmla="*/ 28 w 83"/>
                <a:gd name="T21" fmla="*/ 12 h 66"/>
                <a:gd name="T22" fmla="*/ 24 w 83"/>
                <a:gd name="T23" fmla="*/ 16 h 66"/>
                <a:gd name="T24" fmla="*/ 16 w 83"/>
                <a:gd name="T25" fmla="*/ 16 h 66"/>
                <a:gd name="T26" fmla="*/ 12 w 83"/>
                <a:gd name="T27" fmla="*/ 20 h 66"/>
                <a:gd name="T28" fmla="*/ 10 w 83"/>
                <a:gd name="T29" fmla="*/ 26 h 66"/>
                <a:gd name="T30" fmla="*/ 4 w 83"/>
                <a:gd name="T31" fmla="*/ 26 h 66"/>
                <a:gd name="T32" fmla="*/ 2 w 83"/>
                <a:gd name="T33" fmla="*/ 32 h 66"/>
                <a:gd name="T34" fmla="*/ 2 w 83"/>
                <a:gd name="T35" fmla="*/ 40 h 66"/>
                <a:gd name="T36" fmla="*/ 2 w 83"/>
                <a:gd name="T37" fmla="*/ 46 h 66"/>
                <a:gd name="T38" fmla="*/ 2 w 83"/>
                <a:gd name="T39" fmla="*/ 50 h 66"/>
                <a:gd name="T40" fmla="*/ 4 w 83"/>
                <a:gd name="T41" fmla="*/ 52 h 66"/>
                <a:gd name="T42" fmla="*/ 6 w 83"/>
                <a:gd name="T43" fmla="*/ 52 h 66"/>
                <a:gd name="T44" fmla="*/ 6 w 83"/>
                <a:gd name="T45" fmla="*/ 54 h 66"/>
                <a:gd name="T46" fmla="*/ 8 w 83"/>
                <a:gd name="T47" fmla="*/ 54 h 66"/>
                <a:gd name="T48" fmla="*/ 14 w 83"/>
                <a:gd name="T49" fmla="*/ 54 h 66"/>
                <a:gd name="T50" fmla="*/ 20 w 83"/>
                <a:gd name="T51" fmla="*/ 58 h 66"/>
                <a:gd name="T52" fmla="*/ 24 w 83"/>
                <a:gd name="T53" fmla="*/ 60 h 66"/>
                <a:gd name="T54" fmla="*/ 28 w 83"/>
                <a:gd name="T55" fmla="*/ 62 h 66"/>
                <a:gd name="T56" fmla="*/ 36 w 83"/>
                <a:gd name="T57" fmla="*/ 66 h 66"/>
                <a:gd name="T58" fmla="*/ 43 w 83"/>
                <a:gd name="T59" fmla="*/ 62 h 66"/>
                <a:gd name="T60" fmla="*/ 53 w 83"/>
                <a:gd name="T61" fmla="*/ 50 h 66"/>
                <a:gd name="T62" fmla="*/ 67 w 83"/>
                <a:gd name="T63" fmla="*/ 44 h 66"/>
                <a:gd name="T64" fmla="*/ 73 w 83"/>
                <a:gd name="T65" fmla="*/ 42 h 66"/>
                <a:gd name="T66" fmla="*/ 79 w 83"/>
                <a:gd name="T67" fmla="*/ 36 h 66"/>
                <a:gd name="T68" fmla="*/ 83 w 83"/>
                <a:gd name="T69" fmla="*/ 30 h 66"/>
                <a:gd name="T70" fmla="*/ 83 w 83"/>
                <a:gd name="T71" fmla="*/ 28 h 66"/>
                <a:gd name="T72" fmla="*/ 79 w 83"/>
                <a:gd name="T73" fmla="*/ 2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3" h="66">
                  <a:moveTo>
                    <a:pt x="71" y="18"/>
                  </a:moveTo>
                  <a:lnTo>
                    <a:pt x="69" y="12"/>
                  </a:lnTo>
                  <a:lnTo>
                    <a:pt x="69" y="12"/>
                  </a:lnTo>
                  <a:lnTo>
                    <a:pt x="71" y="4"/>
                  </a:lnTo>
                  <a:lnTo>
                    <a:pt x="69" y="0"/>
                  </a:lnTo>
                  <a:lnTo>
                    <a:pt x="65" y="0"/>
                  </a:lnTo>
                  <a:lnTo>
                    <a:pt x="63" y="0"/>
                  </a:lnTo>
                  <a:lnTo>
                    <a:pt x="59" y="0"/>
                  </a:lnTo>
                  <a:lnTo>
                    <a:pt x="57" y="2"/>
                  </a:lnTo>
                  <a:lnTo>
                    <a:pt x="55" y="8"/>
                  </a:lnTo>
                  <a:lnTo>
                    <a:pt x="51" y="8"/>
                  </a:lnTo>
                  <a:lnTo>
                    <a:pt x="47" y="10"/>
                  </a:lnTo>
                  <a:lnTo>
                    <a:pt x="43" y="10"/>
                  </a:lnTo>
                  <a:lnTo>
                    <a:pt x="43" y="14"/>
                  </a:lnTo>
                  <a:lnTo>
                    <a:pt x="39" y="16"/>
                  </a:lnTo>
                  <a:lnTo>
                    <a:pt x="37" y="16"/>
                  </a:lnTo>
                  <a:lnTo>
                    <a:pt x="36" y="12"/>
                  </a:lnTo>
                  <a:lnTo>
                    <a:pt x="32" y="8"/>
                  </a:lnTo>
                  <a:lnTo>
                    <a:pt x="32" y="8"/>
                  </a:lnTo>
                  <a:lnTo>
                    <a:pt x="28" y="8"/>
                  </a:lnTo>
                  <a:lnTo>
                    <a:pt x="28" y="10"/>
                  </a:lnTo>
                  <a:lnTo>
                    <a:pt x="28" y="12"/>
                  </a:lnTo>
                  <a:lnTo>
                    <a:pt x="26" y="14"/>
                  </a:lnTo>
                  <a:lnTo>
                    <a:pt x="24" y="16"/>
                  </a:lnTo>
                  <a:lnTo>
                    <a:pt x="20" y="14"/>
                  </a:lnTo>
                  <a:lnTo>
                    <a:pt x="16" y="16"/>
                  </a:lnTo>
                  <a:lnTo>
                    <a:pt x="14" y="18"/>
                  </a:lnTo>
                  <a:lnTo>
                    <a:pt x="12" y="20"/>
                  </a:lnTo>
                  <a:lnTo>
                    <a:pt x="12" y="24"/>
                  </a:lnTo>
                  <a:lnTo>
                    <a:pt x="10" y="26"/>
                  </a:lnTo>
                  <a:lnTo>
                    <a:pt x="6" y="26"/>
                  </a:lnTo>
                  <a:lnTo>
                    <a:pt x="4" y="26"/>
                  </a:lnTo>
                  <a:lnTo>
                    <a:pt x="2" y="30"/>
                  </a:lnTo>
                  <a:lnTo>
                    <a:pt x="2" y="32"/>
                  </a:lnTo>
                  <a:lnTo>
                    <a:pt x="0" y="36"/>
                  </a:lnTo>
                  <a:lnTo>
                    <a:pt x="2" y="40"/>
                  </a:lnTo>
                  <a:lnTo>
                    <a:pt x="4" y="42"/>
                  </a:lnTo>
                  <a:lnTo>
                    <a:pt x="2" y="46"/>
                  </a:lnTo>
                  <a:lnTo>
                    <a:pt x="2" y="50"/>
                  </a:lnTo>
                  <a:lnTo>
                    <a:pt x="2" y="50"/>
                  </a:lnTo>
                  <a:lnTo>
                    <a:pt x="2" y="50"/>
                  </a:lnTo>
                  <a:lnTo>
                    <a:pt x="4" y="52"/>
                  </a:lnTo>
                  <a:lnTo>
                    <a:pt x="4" y="52"/>
                  </a:lnTo>
                  <a:lnTo>
                    <a:pt x="6" y="52"/>
                  </a:lnTo>
                  <a:lnTo>
                    <a:pt x="6" y="52"/>
                  </a:lnTo>
                  <a:lnTo>
                    <a:pt x="6" y="54"/>
                  </a:lnTo>
                  <a:lnTo>
                    <a:pt x="8" y="54"/>
                  </a:lnTo>
                  <a:lnTo>
                    <a:pt x="8" y="54"/>
                  </a:lnTo>
                  <a:lnTo>
                    <a:pt x="12" y="54"/>
                  </a:lnTo>
                  <a:lnTo>
                    <a:pt x="14" y="54"/>
                  </a:lnTo>
                  <a:lnTo>
                    <a:pt x="16" y="58"/>
                  </a:lnTo>
                  <a:lnTo>
                    <a:pt x="20" y="58"/>
                  </a:lnTo>
                  <a:lnTo>
                    <a:pt x="20" y="58"/>
                  </a:lnTo>
                  <a:lnTo>
                    <a:pt x="24" y="60"/>
                  </a:lnTo>
                  <a:lnTo>
                    <a:pt x="24" y="60"/>
                  </a:lnTo>
                  <a:lnTo>
                    <a:pt x="28" y="62"/>
                  </a:lnTo>
                  <a:lnTo>
                    <a:pt x="32" y="64"/>
                  </a:lnTo>
                  <a:lnTo>
                    <a:pt x="36" y="66"/>
                  </a:lnTo>
                  <a:lnTo>
                    <a:pt x="39" y="64"/>
                  </a:lnTo>
                  <a:lnTo>
                    <a:pt x="43" y="62"/>
                  </a:lnTo>
                  <a:lnTo>
                    <a:pt x="45" y="56"/>
                  </a:lnTo>
                  <a:lnTo>
                    <a:pt x="53" y="50"/>
                  </a:lnTo>
                  <a:lnTo>
                    <a:pt x="61" y="46"/>
                  </a:lnTo>
                  <a:lnTo>
                    <a:pt x="67" y="44"/>
                  </a:lnTo>
                  <a:lnTo>
                    <a:pt x="73" y="42"/>
                  </a:lnTo>
                  <a:lnTo>
                    <a:pt x="73" y="42"/>
                  </a:lnTo>
                  <a:lnTo>
                    <a:pt x="77" y="40"/>
                  </a:lnTo>
                  <a:lnTo>
                    <a:pt x="79" y="36"/>
                  </a:lnTo>
                  <a:lnTo>
                    <a:pt x="79" y="36"/>
                  </a:lnTo>
                  <a:lnTo>
                    <a:pt x="83" y="30"/>
                  </a:lnTo>
                  <a:lnTo>
                    <a:pt x="83" y="30"/>
                  </a:lnTo>
                  <a:lnTo>
                    <a:pt x="83" y="28"/>
                  </a:lnTo>
                  <a:lnTo>
                    <a:pt x="83" y="24"/>
                  </a:lnTo>
                  <a:lnTo>
                    <a:pt x="79" y="22"/>
                  </a:lnTo>
                  <a:lnTo>
                    <a:pt x="7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248">
              <a:extLst>
                <a:ext uri="{FF2B5EF4-FFF2-40B4-BE49-F238E27FC236}">
                  <a16:creationId xmlns:a16="http://schemas.microsoft.com/office/drawing/2014/main" id="{36622C23-B928-4A0C-8BAA-F2B0005FD284}"/>
                </a:ext>
              </a:extLst>
            </p:cNvPr>
            <p:cNvSpPr>
              <a:spLocks/>
            </p:cNvSpPr>
            <p:nvPr/>
          </p:nvSpPr>
          <p:spPr bwMode="auto">
            <a:xfrm>
              <a:off x="5507038" y="8289925"/>
              <a:ext cx="28575" cy="31750"/>
            </a:xfrm>
            <a:custGeom>
              <a:avLst/>
              <a:gdLst>
                <a:gd name="T0" fmla="*/ 12 w 18"/>
                <a:gd name="T1" fmla="*/ 2 h 20"/>
                <a:gd name="T2" fmla="*/ 10 w 18"/>
                <a:gd name="T3" fmla="*/ 0 h 20"/>
                <a:gd name="T4" fmla="*/ 6 w 18"/>
                <a:gd name="T5" fmla="*/ 4 h 20"/>
                <a:gd name="T6" fmla="*/ 4 w 18"/>
                <a:gd name="T7" fmla="*/ 4 h 20"/>
                <a:gd name="T8" fmla="*/ 4 w 18"/>
                <a:gd name="T9" fmla="*/ 10 h 20"/>
                <a:gd name="T10" fmla="*/ 2 w 18"/>
                <a:gd name="T11" fmla="*/ 12 h 20"/>
                <a:gd name="T12" fmla="*/ 2 w 18"/>
                <a:gd name="T13" fmla="*/ 14 h 20"/>
                <a:gd name="T14" fmla="*/ 0 w 18"/>
                <a:gd name="T15" fmla="*/ 16 h 20"/>
                <a:gd name="T16" fmla="*/ 2 w 18"/>
                <a:gd name="T17" fmla="*/ 18 h 20"/>
                <a:gd name="T18" fmla="*/ 4 w 18"/>
                <a:gd name="T19" fmla="*/ 20 h 20"/>
                <a:gd name="T20" fmla="*/ 6 w 18"/>
                <a:gd name="T21" fmla="*/ 16 h 20"/>
                <a:gd name="T22" fmla="*/ 8 w 18"/>
                <a:gd name="T23" fmla="*/ 16 h 20"/>
                <a:gd name="T24" fmla="*/ 12 w 18"/>
                <a:gd name="T25" fmla="*/ 16 h 20"/>
                <a:gd name="T26" fmla="*/ 16 w 18"/>
                <a:gd name="T27" fmla="*/ 14 h 20"/>
                <a:gd name="T28" fmla="*/ 18 w 18"/>
                <a:gd name="T29" fmla="*/ 10 h 20"/>
                <a:gd name="T30" fmla="*/ 18 w 18"/>
                <a:gd name="T31" fmla="*/ 6 h 20"/>
                <a:gd name="T32" fmla="*/ 16 w 18"/>
                <a:gd name="T33" fmla="*/ 4 h 20"/>
                <a:gd name="T34" fmla="*/ 12 w 18"/>
                <a:gd name="T35"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0">
                  <a:moveTo>
                    <a:pt x="12" y="2"/>
                  </a:moveTo>
                  <a:lnTo>
                    <a:pt x="10" y="0"/>
                  </a:lnTo>
                  <a:lnTo>
                    <a:pt x="6" y="4"/>
                  </a:lnTo>
                  <a:lnTo>
                    <a:pt x="4" y="4"/>
                  </a:lnTo>
                  <a:lnTo>
                    <a:pt x="4" y="10"/>
                  </a:lnTo>
                  <a:lnTo>
                    <a:pt x="2" y="12"/>
                  </a:lnTo>
                  <a:lnTo>
                    <a:pt x="2" y="14"/>
                  </a:lnTo>
                  <a:lnTo>
                    <a:pt x="0" y="16"/>
                  </a:lnTo>
                  <a:lnTo>
                    <a:pt x="2" y="18"/>
                  </a:lnTo>
                  <a:lnTo>
                    <a:pt x="4" y="20"/>
                  </a:lnTo>
                  <a:lnTo>
                    <a:pt x="6" y="16"/>
                  </a:lnTo>
                  <a:lnTo>
                    <a:pt x="8" y="16"/>
                  </a:lnTo>
                  <a:lnTo>
                    <a:pt x="12" y="16"/>
                  </a:lnTo>
                  <a:lnTo>
                    <a:pt x="16" y="14"/>
                  </a:lnTo>
                  <a:lnTo>
                    <a:pt x="18" y="10"/>
                  </a:lnTo>
                  <a:lnTo>
                    <a:pt x="18" y="6"/>
                  </a:lnTo>
                  <a:lnTo>
                    <a:pt x="16" y="4"/>
                  </a:ln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249">
              <a:extLst>
                <a:ext uri="{FF2B5EF4-FFF2-40B4-BE49-F238E27FC236}">
                  <a16:creationId xmlns:a16="http://schemas.microsoft.com/office/drawing/2014/main" id="{6BA849D4-8347-4EB2-9F11-287461A70E5A}"/>
                </a:ext>
              </a:extLst>
            </p:cNvPr>
            <p:cNvSpPr>
              <a:spLocks/>
            </p:cNvSpPr>
            <p:nvPr/>
          </p:nvSpPr>
          <p:spPr bwMode="auto">
            <a:xfrm>
              <a:off x="7243763" y="9488488"/>
              <a:ext cx="31750" cy="50800"/>
            </a:xfrm>
            <a:custGeom>
              <a:avLst/>
              <a:gdLst>
                <a:gd name="T0" fmla="*/ 14 w 20"/>
                <a:gd name="T1" fmla="*/ 10 h 32"/>
                <a:gd name="T2" fmla="*/ 10 w 20"/>
                <a:gd name="T3" fmla="*/ 8 h 32"/>
                <a:gd name="T4" fmla="*/ 10 w 20"/>
                <a:gd name="T5" fmla="*/ 4 h 32"/>
                <a:gd name="T6" fmla="*/ 8 w 20"/>
                <a:gd name="T7" fmla="*/ 2 h 32"/>
                <a:gd name="T8" fmla="*/ 6 w 20"/>
                <a:gd name="T9" fmla="*/ 0 h 32"/>
                <a:gd name="T10" fmla="*/ 6 w 20"/>
                <a:gd name="T11" fmla="*/ 2 h 32"/>
                <a:gd name="T12" fmla="*/ 6 w 20"/>
                <a:gd name="T13" fmla="*/ 4 h 32"/>
                <a:gd name="T14" fmla="*/ 6 w 20"/>
                <a:gd name="T15" fmla="*/ 4 h 32"/>
                <a:gd name="T16" fmla="*/ 4 w 20"/>
                <a:gd name="T17" fmla="*/ 8 h 32"/>
                <a:gd name="T18" fmla="*/ 2 w 20"/>
                <a:gd name="T19" fmla="*/ 8 h 32"/>
                <a:gd name="T20" fmla="*/ 0 w 20"/>
                <a:gd name="T21" fmla="*/ 10 h 32"/>
                <a:gd name="T22" fmla="*/ 2 w 20"/>
                <a:gd name="T23" fmla="*/ 14 h 32"/>
                <a:gd name="T24" fmla="*/ 4 w 20"/>
                <a:gd name="T25" fmla="*/ 16 h 32"/>
                <a:gd name="T26" fmla="*/ 4 w 20"/>
                <a:gd name="T27" fmla="*/ 16 h 32"/>
                <a:gd name="T28" fmla="*/ 4 w 20"/>
                <a:gd name="T29" fmla="*/ 18 h 32"/>
                <a:gd name="T30" fmla="*/ 4 w 20"/>
                <a:gd name="T31" fmla="*/ 18 h 32"/>
                <a:gd name="T32" fmla="*/ 4 w 20"/>
                <a:gd name="T33" fmla="*/ 22 h 32"/>
                <a:gd name="T34" fmla="*/ 2 w 20"/>
                <a:gd name="T35" fmla="*/ 26 h 32"/>
                <a:gd name="T36" fmla="*/ 4 w 20"/>
                <a:gd name="T37" fmla="*/ 28 h 32"/>
                <a:gd name="T38" fmla="*/ 4 w 20"/>
                <a:gd name="T39" fmla="*/ 30 h 32"/>
                <a:gd name="T40" fmla="*/ 4 w 20"/>
                <a:gd name="T41" fmla="*/ 30 h 32"/>
                <a:gd name="T42" fmla="*/ 4 w 20"/>
                <a:gd name="T43" fmla="*/ 30 h 32"/>
                <a:gd name="T44" fmla="*/ 4 w 20"/>
                <a:gd name="T45" fmla="*/ 32 h 32"/>
                <a:gd name="T46" fmla="*/ 4 w 20"/>
                <a:gd name="T47" fmla="*/ 32 h 32"/>
                <a:gd name="T48" fmla="*/ 8 w 20"/>
                <a:gd name="T49" fmla="*/ 32 h 32"/>
                <a:gd name="T50" fmla="*/ 10 w 20"/>
                <a:gd name="T51" fmla="*/ 32 h 32"/>
                <a:gd name="T52" fmla="*/ 12 w 20"/>
                <a:gd name="T53" fmla="*/ 28 h 32"/>
                <a:gd name="T54" fmla="*/ 18 w 20"/>
                <a:gd name="T55" fmla="*/ 24 h 32"/>
                <a:gd name="T56" fmla="*/ 20 w 20"/>
                <a:gd name="T57" fmla="*/ 18 h 32"/>
                <a:gd name="T58" fmla="*/ 18 w 20"/>
                <a:gd name="T59" fmla="*/ 14 h 32"/>
                <a:gd name="T60" fmla="*/ 14 w 20"/>
                <a:gd name="T61"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32">
                  <a:moveTo>
                    <a:pt x="14" y="10"/>
                  </a:moveTo>
                  <a:lnTo>
                    <a:pt x="10" y="8"/>
                  </a:lnTo>
                  <a:lnTo>
                    <a:pt x="10" y="4"/>
                  </a:lnTo>
                  <a:lnTo>
                    <a:pt x="8" y="2"/>
                  </a:lnTo>
                  <a:lnTo>
                    <a:pt x="6" y="0"/>
                  </a:lnTo>
                  <a:lnTo>
                    <a:pt x="6" y="2"/>
                  </a:lnTo>
                  <a:lnTo>
                    <a:pt x="6" y="4"/>
                  </a:lnTo>
                  <a:lnTo>
                    <a:pt x="6" y="4"/>
                  </a:lnTo>
                  <a:lnTo>
                    <a:pt x="4" y="8"/>
                  </a:lnTo>
                  <a:lnTo>
                    <a:pt x="2" y="8"/>
                  </a:lnTo>
                  <a:lnTo>
                    <a:pt x="0" y="10"/>
                  </a:lnTo>
                  <a:lnTo>
                    <a:pt x="2" y="14"/>
                  </a:lnTo>
                  <a:lnTo>
                    <a:pt x="4" y="16"/>
                  </a:lnTo>
                  <a:lnTo>
                    <a:pt x="4" y="16"/>
                  </a:lnTo>
                  <a:lnTo>
                    <a:pt x="4" y="18"/>
                  </a:lnTo>
                  <a:lnTo>
                    <a:pt x="4" y="18"/>
                  </a:lnTo>
                  <a:lnTo>
                    <a:pt x="4" y="22"/>
                  </a:lnTo>
                  <a:lnTo>
                    <a:pt x="2" y="26"/>
                  </a:lnTo>
                  <a:lnTo>
                    <a:pt x="4" y="28"/>
                  </a:lnTo>
                  <a:lnTo>
                    <a:pt x="4" y="30"/>
                  </a:lnTo>
                  <a:lnTo>
                    <a:pt x="4" y="30"/>
                  </a:lnTo>
                  <a:lnTo>
                    <a:pt x="4" y="30"/>
                  </a:lnTo>
                  <a:lnTo>
                    <a:pt x="4" y="32"/>
                  </a:lnTo>
                  <a:lnTo>
                    <a:pt x="4" y="32"/>
                  </a:lnTo>
                  <a:lnTo>
                    <a:pt x="8" y="32"/>
                  </a:lnTo>
                  <a:lnTo>
                    <a:pt x="10" y="32"/>
                  </a:lnTo>
                  <a:lnTo>
                    <a:pt x="12" y="28"/>
                  </a:lnTo>
                  <a:lnTo>
                    <a:pt x="18" y="24"/>
                  </a:lnTo>
                  <a:lnTo>
                    <a:pt x="20" y="18"/>
                  </a:lnTo>
                  <a:lnTo>
                    <a:pt x="18" y="14"/>
                  </a:lnTo>
                  <a:lnTo>
                    <a:pt x="1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250">
              <a:extLst>
                <a:ext uri="{FF2B5EF4-FFF2-40B4-BE49-F238E27FC236}">
                  <a16:creationId xmlns:a16="http://schemas.microsoft.com/office/drawing/2014/main" id="{9E7C9CC2-F254-4337-9003-DCE3ACDD26DC}"/>
                </a:ext>
              </a:extLst>
            </p:cNvPr>
            <p:cNvSpPr>
              <a:spLocks/>
            </p:cNvSpPr>
            <p:nvPr/>
          </p:nvSpPr>
          <p:spPr bwMode="auto">
            <a:xfrm>
              <a:off x="4391026" y="7956550"/>
              <a:ext cx="465138" cy="473075"/>
            </a:xfrm>
            <a:custGeom>
              <a:avLst/>
              <a:gdLst>
                <a:gd name="T0" fmla="*/ 265 w 293"/>
                <a:gd name="T1" fmla="*/ 180 h 298"/>
                <a:gd name="T2" fmla="*/ 237 w 293"/>
                <a:gd name="T3" fmla="*/ 164 h 298"/>
                <a:gd name="T4" fmla="*/ 225 w 293"/>
                <a:gd name="T5" fmla="*/ 136 h 298"/>
                <a:gd name="T6" fmla="*/ 231 w 293"/>
                <a:gd name="T7" fmla="*/ 108 h 298"/>
                <a:gd name="T8" fmla="*/ 221 w 293"/>
                <a:gd name="T9" fmla="*/ 124 h 298"/>
                <a:gd name="T10" fmla="*/ 211 w 293"/>
                <a:gd name="T11" fmla="*/ 116 h 298"/>
                <a:gd name="T12" fmla="*/ 213 w 293"/>
                <a:gd name="T13" fmla="*/ 100 h 298"/>
                <a:gd name="T14" fmla="*/ 197 w 293"/>
                <a:gd name="T15" fmla="*/ 92 h 298"/>
                <a:gd name="T16" fmla="*/ 177 w 293"/>
                <a:gd name="T17" fmla="*/ 80 h 298"/>
                <a:gd name="T18" fmla="*/ 159 w 293"/>
                <a:gd name="T19" fmla="*/ 68 h 298"/>
                <a:gd name="T20" fmla="*/ 149 w 293"/>
                <a:gd name="T21" fmla="*/ 48 h 298"/>
                <a:gd name="T22" fmla="*/ 131 w 293"/>
                <a:gd name="T23" fmla="*/ 50 h 298"/>
                <a:gd name="T24" fmla="*/ 108 w 293"/>
                <a:gd name="T25" fmla="*/ 56 h 298"/>
                <a:gd name="T26" fmla="*/ 94 w 293"/>
                <a:gd name="T27" fmla="*/ 56 h 298"/>
                <a:gd name="T28" fmla="*/ 90 w 293"/>
                <a:gd name="T29" fmla="*/ 22 h 298"/>
                <a:gd name="T30" fmla="*/ 70 w 293"/>
                <a:gd name="T31" fmla="*/ 12 h 298"/>
                <a:gd name="T32" fmla="*/ 56 w 293"/>
                <a:gd name="T33" fmla="*/ 34 h 298"/>
                <a:gd name="T34" fmla="*/ 54 w 293"/>
                <a:gd name="T35" fmla="*/ 36 h 298"/>
                <a:gd name="T36" fmla="*/ 52 w 293"/>
                <a:gd name="T37" fmla="*/ 58 h 298"/>
                <a:gd name="T38" fmla="*/ 60 w 293"/>
                <a:gd name="T39" fmla="*/ 80 h 298"/>
                <a:gd name="T40" fmla="*/ 36 w 293"/>
                <a:gd name="T41" fmla="*/ 80 h 298"/>
                <a:gd name="T42" fmla="*/ 30 w 293"/>
                <a:gd name="T43" fmla="*/ 36 h 298"/>
                <a:gd name="T44" fmla="*/ 36 w 293"/>
                <a:gd name="T45" fmla="*/ 0 h 298"/>
                <a:gd name="T46" fmla="*/ 16 w 293"/>
                <a:gd name="T47" fmla="*/ 10 h 298"/>
                <a:gd name="T48" fmla="*/ 4 w 293"/>
                <a:gd name="T49" fmla="*/ 30 h 298"/>
                <a:gd name="T50" fmla="*/ 6 w 293"/>
                <a:gd name="T51" fmla="*/ 48 h 298"/>
                <a:gd name="T52" fmla="*/ 2 w 293"/>
                <a:gd name="T53" fmla="*/ 72 h 298"/>
                <a:gd name="T54" fmla="*/ 26 w 293"/>
                <a:gd name="T55" fmla="*/ 82 h 298"/>
                <a:gd name="T56" fmla="*/ 12 w 293"/>
                <a:gd name="T57" fmla="*/ 94 h 298"/>
                <a:gd name="T58" fmla="*/ 20 w 293"/>
                <a:gd name="T59" fmla="*/ 100 h 298"/>
                <a:gd name="T60" fmla="*/ 38 w 293"/>
                <a:gd name="T61" fmla="*/ 104 h 298"/>
                <a:gd name="T62" fmla="*/ 70 w 293"/>
                <a:gd name="T63" fmla="*/ 112 h 298"/>
                <a:gd name="T64" fmla="*/ 94 w 293"/>
                <a:gd name="T65" fmla="*/ 118 h 298"/>
                <a:gd name="T66" fmla="*/ 108 w 293"/>
                <a:gd name="T67" fmla="*/ 102 h 298"/>
                <a:gd name="T68" fmla="*/ 135 w 293"/>
                <a:gd name="T69" fmla="*/ 120 h 298"/>
                <a:gd name="T70" fmla="*/ 147 w 293"/>
                <a:gd name="T71" fmla="*/ 142 h 298"/>
                <a:gd name="T72" fmla="*/ 151 w 293"/>
                <a:gd name="T73" fmla="*/ 142 h 298"/>
                <a:gd name="T74" fmla="*/ 167 w 293"/>
                <a:gd name="T75" fmla="*/ 156 h 298"/>
                <a:gd name="T76" fmla="*/ 177 w 293"/>
                <a:gd name="T77" fmla="*/ 168 h 298"/>
                <a:gd name="T78" fmla="*/ 189 w 293"/>
                <a:gd name="T79" fmla="*/ 174 h 298"/>
                <a:gd name="T80" fmla="*/ 183 w 293"/>
                <a:gd name="T81" fmla="*/ 192 h 298"/>
                <a:gd name="T82" fmla="*/ 167 w 293"/>
                <a:gd name="T83" fmla="*/ 230 h 298"/>
                <a:gd name="T84" fmla="*/ 131 w 293"/>
                <a:gd name="T85" fmla="*/ 232 h 298"/>
                <a:gd name="T86" fmla="*/ 139 w 293"/>
                <a:gd name="T87" fmla="*/ 250 h 298"/>
                <a:gd name="T88" fmla="*/ 179 w 293"/>
                <a:gd name="T89" fmla="*/ 248 h 298"/>
                <a:gd name="T90" fmla="*/ 189 w 293"/>
                <a:gd name="T91" fmla="*/ 260 h 298"/>
                <a:gd name="T92" fmla="*/ 193 w 293"/>
                <a:gd name="T93" fmla="*/ 278 h 298"/>
                <a:gd name="T94" fmla="*/ 221 w 293"/>
                <a:gd name="T95" fmla="*/ 288 h 298"/>
                <a:gd name="T96" fmla="*/ 247 w 293"/>
                <a:gd name="T97" fmla="*/ 296 h 298"/>
                <a:gd name="T98" fmla="*/ 223 w 293"/>
                <a:gd name="T99" fmla="*/ 280 h 298"/>
                <a:gd name="T100" fmla="*/ 239 w 293"/>
                <a:gd name="T101" fmla="*/ 266 h 298"/>
                <a:gd name="T102" fmla="*/ 251 w 293"/>
                <a:gd name="T103" fmla="*/ 276 h 298"/>
                <a:gd name="T104" fmla="*/ 261 w 293"/>
                <a:gd name="T105" fmla="*/ 288 h 298"/>
                <a:gd name="T106" fmla="*/ 257 w 293"/>
                <a:gd name="T107" fmla="*/ 282 h 298"/>
                <a:gd name="T108" fmla="*/ 267 w 293"/>
                <a:gd name="T109" fmla="*/ 268 h 298"/>
                <a:gd name="T110" fmla="*/ 245 w 293"/>
                <a:gd name="T111" fmla="*/ 250 h 298"/>
                <a:gd name="T112" fmla="*/ 229 w 293"/>
                <a:gd name="T113" fmla="*/ 224 h 298"/>
                <a:gd name="T114" fmla="*/ 241 w 293"/>
                <a:gd name="T115" fmla="*/ 206 h 298"/>
                <a:gd name="T116" fmla="*/ 255 w 293"/>
                <a:gd name="T117" fmla="*/ 222 h 298"/>
                <a:gd name="T118" fmla="*/ 273 w 293"/>
                <a:gd name="T119" fmla="*/ 228 h 298"/>
                <a:gd name="T120" fmla="*/ 285 w 293"/>
                <a:gd name="T121" fmla="*/ 21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3" h="298">
                  <a:moveTo>
                    <a:pt x="289" y="202"/>
                  </a:moveTo>
                  <a:lnTo>
                    <a:pt x="281" y="200"/>
                  </a:lnTo>
                  <a:lnTo>
                    <a:pt x="277" y="196"/>
                  </a:lnTo>
                  <a:lnTo>
                    <a:pt x="277" y="196"/>
                  </a:lnTo>
                  <a:lnTo>
                    <a:pt x="273" y="188"/>
                  </a:lnTo>
                  <a:lnTo>
                    <a:pt x="273" y="188"/>
                  </a:lnTo>
                  <a:lnTo>
                    <a:pt x="271" y="184"/>
                  </a:lnTo>
                  <a:lnTo>
                    <a:pt x="265" y="180"/>
                  </a:lnTo>
                  <a:lnTo>
                    <a:pt x="263" y="174"/>
                  </a:lnTo>
                  <a:lnTo>
                    <a:pt x="263" y="174"/>
                  </a:lnTo>
                  <a:lnTo>
                    <a:pt x="259" y="170"/>
                  </a:lnTo>
                  <a:lnTo>
                    <a:pt x="255" y="168"/>
                  </a:lnTo>
                  <a:lnTo>
                    <a:pt x="243" y="166"/>
                  </a:lnTo>
                  <a:lnTo>
                    <a:pt x="243" y="166"/>
                  </a:lnTo>
                  <a:lnTo>
                    <a:pt x="243" y="166"/>
                  </a:lnTo>
                  <a:lnTo>
                    <a:pt x="237" y="164"/>
                  </a:lnTo>
                  <a:lnTo>
                    <a:pt x="237" y="164"/>
                  </a:lnTo>
                  <a:lnTo>
                    <a:pt x="235" y="164"/>
                  </a:lnTo>
                  <a:lnTo>
                    <a:pt x="235" y="162"/>
                  </a:lnTo>
                  <a:lnTo>
                    <a:pt x="233" y="160"/>
                  </a:lnTo>
                  <a:lnTo>
                    <a:pt x="231" y="154"/>
                  </a:lnTo>
                  <a:lnTo>
                    <a:pt x="225" y="148"/>
                  </a:lnTo>
                  <a:lnTo>
                    <a:pt x="227" y="140"/>
                  </a:lnTo>
                  <a:lnTo>
                    <a:pt x="225" y="136"/>
                  </a:lnTo>
                  <a:lnTo>
                    <a:pt x="225" y="130"/>
                  </a:lnTo>
                  <a:lnTo>
                    <a:pt x="229" y="126"/>
                  </a:lnTo>
                  <a:lnTo>
                    <a:pt x="229" y="126"/>
                  </a:lnTo>
                  <a:lnTo>
                    <a:pt x="235" y="120"/>
                  </a:lnTo>
                  <a:lnTo>
                    <a:pt x="237" y="116"/>
                  </a:lnTo>
                  <a:lnTo>
                    <a:pt x="235" y="112"/>
                  </a:lnTo>
                  <a:lnTo>
                    <a:pt x="235" y="112"/>
                  </a:lnTo>
                  <a:lnTo>
                    <a:pt x="231" y="108"/>
                  </a:lnTo>
                  <a:lnTo>
                    <a:pt x="229" y="106"/>
                  </a:lnTo>
                  <a:lnTo>
                    <a:pt x="227" y="106"/>
                  </a:lnTo>
                  <a:lnTo>
                    <a:pt x="227" y="106"/>
                  </a:lnTo>
                  <a:lnTo>
                    <a:pt x="227" y="110"/>
                  </a:lnTo>
                  <a:lnTo>
                    <a:pt x="227" y="114"/>
                  </a:lnTo>
                  <a:lnTo>
                    <a:pt x="227" y="118"/>
                  </a:lnTo>
                  <a:lnTo>
                    <a:pt x="225" y="120"/>
                  </a:lnTo>
                  <a:lnTo>
                    <a:pt x="221" y="124"/>
                  </a:lnTo>
                  <a:lnTo>
                    <a:pt x="219" y="126"/>
                  </a:lnTo>
                  <a:lnTo>
                    <a:pt x="219" y="126"/>
                  </a:lnTo>
                  <a:lnTo>
                    <a:pt x="215" y="126"/>
                  </a:lnTo>
                  <a:lnTo>
                    <a:pt x="215" y="126"/>
                  </a:lnTo>
                  <a:lnTo>
                    <a:pt x="211" y="124"/>
                  </a:lnTo>
                  <a:lnTo>
                    <a:pt x="211" y="120"/>
                  </a:lnTo>
                  <a:lnTo>
                    <a:pt x="211" y="116"/>
                  </a:lnTo>
                  <a:lnTo>
                    <a:pt x="211" y="116"/>
                  </a:lnTo>
                  <a:lnTo>
                    <a:pt x="215" y="114"/>
                  </a:lnTo>
                  <a:lnTo>
                    <a:pt x="217" y="112"/>
                  </a:lnTo>
                  <a:lnTo>
                    <a:pt x="217" y="112"/>
                  </a:lnTo>
                  <a:lnTo>
                    <a:pt x="217" y="108"/>
                  </a:lnTo>
                  <a:lnTo>
                    <a:pt x="217" y="108"/>
                  </a:lnTo>
                  <a:lnTo>
                    <a:pt x="217" y="100"/>
                  </a:lnTo>
                  <a:lnTo>
                    <a:pt x="217" y="98"/>
                  </a:lnTo>
                  <a:lnTo>
                    <a:pt x="213" y="100"/>
                  </a:lnTo>
                  <a:lnTo>
                    <a:pt x="213" y="100"/>
                  </a:lnTo>
                  <a:lnTo>
                    <a:pt x="207" y="100"/>
                  </a:lnTo>
                  <a:lnTo>
                    <a:pt x="203" y="100"/>
                  </a:lnTo>
                  <a:lnTo>
                    <a:pt x="201" y="96"/>
                  </a:lnTo>
                  <a:lnTo>
                    <a:pt x="201" y="96"/>
                  </a:lnTo>
                  <a:lnTo>
                    <a:pt x="201" y="94"/>
                  </a:lnTo>
                  <a:lnTo>
                    <a:pt x="199" y="92"/>
                  </a:lnTo>
                  <a:lnTo>
                    <a:pt x="197" y="92"/>
                  </a:lnTo>
                  <a:lnTo>
                    <a:pt x="191" y="92"/>
                  </a:lnTo>
                  <a:lnTo>
                    <a:pt x="189" y="88"/>
                  </a:lnTo>
                  <a:lnTo>
                    <a:pt x="187" y="84"/>
                  </a:lnTo>
                  <a:lnTo>
                    <a:pt x="187" y="78"/>
                  </a:lnTo>
                  <a:lnTo>
                    <a:pt x="183" y="76"/>
                  </a:lnTo>
                  <a:lnTo>
                    <a:pt x="183" y="76"/>
                  </a:lnTo>
                  <a:lnTo>
                    <a:pt x="179" y="78"/>
                  </a:lnTo>
                  <a:lnTo>
                    <a:pt x="177" y="80"/>
                  </a:lnTo>
                  <a:lnTo>
                    <a:pt x="177" y="80"/>
                  </a:lnTo>
                  <a:lnTo>
                    <a:pt x="171" y="78"/>
                  </a:lnTo>
                  <a:lnTo>
                    <a:pt x="167" y="74"/>
                  </a:lnTo>
                  <a:lnTo>
                    <a:pt x="165" y="72"/>
                  </a:lnTo>
                  <a:lnTo>
                    <a:pt x="165" y="72"/>
                  </a:lnTo>
                  <a:lnTo>
                    <a:pt x="161" y="70"/>
                  </a:lnTo>
                  <a:lnTo>
                    <a:pt x="159" y="68"/>
                  </a:lnTo>
                  <a:lnTo>
                    <a:pt x="159" y="68"/>
                  </a:lnTo>
                  <a:lnTo>
                    <a:pt x="159" y="64"/>
                  </a:lnTo>
                  <a:lnTo>
                    <a:pt x="157" y="60"/>
                  </a:lnTo>
                  <a:lnTo>
                    <a:pt x="157" y="60"/>
                  </a:lnTo>
                  <a:lnTo>
                    <a:pt x="157" y="58"/>
                  </a:lnTo>
                  <a:lnTo>
                    <a:pt x="155" y="56"/>
                  </a:lnTo>
                  <a:lnTo>
                    <a:pt x="155" y="56"/>
                  </a:lnTo>
                  <a:lnTo>
                    <a:pt x="151" y="50"/>
                  </a:lnTo>
                  <a:lnTo>
                    <a:pt x="149" y="48"/>
                  </a:lnTo>
                  <a:lnTo>
                    <a:pt x="145" y="48"/>
                  </a:lnTo>
                  <a:lnTo>
                    <a:pt x="139" y="46"/>
                  </a:lnTo>
                  <a:lnTo>
                    <a:pt x="137" y="42"/>
                  </a:lnTo>
                  <a:lnTo>
                    <a:pt x="137" y="42"/>
                  </a:lnTo>
                  <a:lnTo>
                    <a:pt x="133" y="42"/>
                  </a:lnTo>
                  <a:lnTo>
                    <a:pt x="133" y="42"/>
                  </a:lnTo>
                  <a:lnTo>
                    <a:pt x="131" y="46"/>
                  </a:lnTo>
                  <a:lnTo>
                    <a:pt x="131" y="50"/>
                  </a:lnTo>
                  <a:lnTo>
                    <a:pt x="127" y="52"/>
                  </a:lnTo>
                  <a:lnTo>
                    <a:pt x="124" y="54"/>
                  </a:lnTo>
                  <a:lnTo>
                    <a:pt x="118" y="52"/>
                  </a:lnTo>
                  <a:lnTo>
                    <a:pt x="114" y="50"/>
                  </a:lnTo>
                  <a:lnTo>
                    <a:pt x="114" y="50"/>
                  </a:lnTo>
                  <a:lnTo>
                    <a:pt x="110" y="52"/>
                  </a:lnTo>
                  <a:lnTo>
                    <a:pt x="108" y="52"/>
                  </a:lnTo>
                  <a:lnTo>
                    <a:pt x="108" y="56"/>
                  </a:lnTo>
                  <a:lnTo>
                    <a:pt x="108" y="56"/>
                  </a:lnTo>
                  <a:lnTo>
                    <a:pt x="108" y="56"/>
                  </a:lnTo>
                  <a:lnTo>
                    <a:pt x="108" y="58"/>
                  </a:lnTo>
                  <a:lnTo>
                    <a:pt x="108" y="58"/>
                  </a:lnTo>
                  <a:lnTo>
                    <a:pt x="104" y="58"/>
                  </a:lnTo>
                  <a:lnTo>
                    <a:pt x="104" y="58"/>
                  </a:lnTo>
                  <a:lnTo>
                    <a:pt x="98" y="58"/>
                  </a:lnTo>
                  <a:lnTo>
                    <a:pt x="94" y="56"/>
                  </a:lnTo>
                  <a:lnTo>
                    <a:pt x="94" y="52"/>
                  </a:lnTo>
                  <a:lnTo>
                    <a:pt x="94" y="44"/>
                  </a:lnTo>
                  <a:lnTo>
                    <a:pt x="94" y="38"/>
                  </a:lnTo>
                  <a:lnTo>
                    <a:pt x="94" y="38"/>
                  </a:lnTo>
                  <a:lnTo>
                    <a:pt x="94" y="30"/>
                  </a:lnTo>
                  <a:lnTo>
                    <a:pt x="94" y="28"/>
                  </a:lnTo>
                  <a:lnTo>
                    <a:pt x="92" y="24"/>
                  </a:lnTo>
                  <a:lnTo>
                    <a:pt x="90" y="22"/>
                  </a:lnTo>
                  <a:lnTo>
                    <a:pt x="88" y="18"/>
                  </a:lnTo>
                  <a:lnTo>
                    <a:pt x="84" y="16"/>
                  </a:lnTo>
                  <a:lnTo>
                    <a:pt x="82" y="10"/>
                  </a:lnTo>
                  <a:lnTo>
                    <a:pt x="78" y="8"/>
                  </a:lnTo>
                  <a:lnTo>
                    <a:pt x="78" y="8"/>
                  </a:lnTo>
                  <a:lnTo>
                    <a:pt x="74" y="8"/>
                  </a:lnTo>
                  <a:lnTo>
                    <a:pt x="74" y="8"/>
                  </a:lnTo>
                  <a:lnTo>
                    <a:pt x="70" y="12"/>
                  </a:lnTo>
                  <a:lnTo>
                    <a:pt x="70" y="12"/>
                  </a:lnTo>
                  <a:lnTo>
                    <a:pt x="66" y="16"/>
                  </a:lnTo>
                  <a:lnTo>
                    <a:pt x="66" y="16"/>
                  </a:lnTo>
                  <a:lnTo>
                    <a:pt x="62" y="22"/>
                  </a:lnTo>
                  <a:lnTo>
                    <a:pt x="62" y="22"/>
                  </a:lnTo>
                  <a:lnTo>
                    <a:pt x="60" y="26"/>
                  </a:lnTo>
                  <a:lnTo>
                    <a:pt x="58" y="32"/>
                  </a:lnTo>
                  <a:lnTo>
                    <a:pt x="56" y="34"/>
                  </a:lnTo>
                  <a:lnTo>
                    <a:pt x="52" y="34"/>
                  </a:lnTo>
                  <a:lnTo>
                    <a:pt x="52" y="34"/>
                  </a:lnTo>
                  <a:lnTo>
                    <a:pt x="50" y="30"/>
                  </a:lnTo>
                  <a:lnTo>
                    <a:pt x="46" y="30"/>
                  </a:lnTo>
                  <a:lnTo>
                    <a:pt x="46" y="30"/>
                  </a:lnTo>
                  <a:lnTo>
                    <a:pt x="48" y="34"/>
                  </a:lnTo>
                  <a:lnTo>
                    <a:pt x="50" y="36"/>
                  </a:lnTo>
                  <a:lnTo>
                    <a:pt x="54" y="36"/>
                  </a:lnTo>
                  <a:lnTo>
                    <a:pt x="56" y="38"/>
                  </a:lnTo>
                  <a:lnTo>
                    <a:pt x="56" y="40"/>
                  </a:lnTo>
                  <a:lnTo>
                    <a:pt x="56" y="40"/>
                  </a:lnTo>
                  <a:lnTo>
                    <a:pt x="54" y="46"/>
                  </a:lnTo>
                  <a:lnTo>
                    <a:pt x="52" y="50"/>
                  </a:lnTo>
                  <a:lnTo>
                    <a:pt x="52" y="50"/>
                  </a:lnTo>
                  <a:lnTo>
                    <a:pt x="50" y="54"/>
                  </a:lnTo>
                  <a:lnTo>
                    <a:pt x="52" y="58"/>
                  </a:lnTo>
                  <a:lnTo>
                    <a:pt x="52" y="58"/>
                  </a:lnTo>
                  <a:lnTo>
                    <a:pt x="52" y="68"/>
                  </a:lnTo>
                  <a:lnTo>
                    <a:pt x="56" y="70"/>
                  </a:lnTo>
                  <a:lnTo>
                    <a:pt x="60" y="70"/>
                  </a:lnTo>
                  <a:lnTo>
                    <a:pt x="60" y="70"/>
                  </a:lnTo>
                  <a:lnTo>
                    <a:pt x="60" y="74"/>
                  </a:lnTo>
                  <a:lnTo>
                    <a:pt x="60" y="74"/>
                  </a:lnTo>
                  <a:lnTo>
                    <a:pt x="60" y="80"/>
                  </a:lnTo>
                  <a:lnTo>
                    <a:pt x="58" y="82"/>
                  </a:lnTo>
                  <a:lnTo>
                    <a:pt x="54" y="86"/>
                  </a:lnTo>
                  <a:lnTo>
                    <a:pt x="52" y="92"/>
                  </a:lnTo>
                  <a:lnTo>
                    <a:pt x="50" y="94"/>
                  </a:lnTo>
                  <a:lnTo>
                    <a:pt x="40" y="94"/>
                  </a:lnTo>
                  <a:lnTo>
                    <a:pt x="36" y="92"/>
                  </a:lnTo>
                  <a:lnTo>
                    <a:pt x="32" y="86"/>
                  </a:lnTo>
                  <a:lnTo>
                    <a:pt x="36" y="80"/>
                  </a:lnTo>
                  <a:lnTo>
                    <a:pt x="36" y="80"/>
                  </a:lnTo>
                  <a:lnTo>
                    <a:pt x="38" y="76"/>
                  </a:lnTo>
                  <a:lnTo>
                    <a:pt x="36" y="70"/>
                  </a:lnTo>
                  <a:lnTo>
                    <a:pt x="32" y="64"/>
                  </a:lnTo>
                  <a:lnTo>
                    <a:pt x="32" y="56"/>
                  </a:lnTo>
                  <a:lnTo>
                    <a:pt x="28" y="50"/>
                  </a:lnTo>
                  <a:lnTo>
                    <a:pt x="28" y="42"/>
                  </a:lnTo>
                  <a:lnTo>
                    <a:pt x="30" y="36"/>
                  </a:lnTo>
                  <a:lnTo>
                    <a:pt x="32" y="28"/>
                  </a:lnTo>
                  <a:lnTo>
                    <a:pt x="32" y="22"/>
                  </a:lnTo>
                  <a:lnTo>
                    <a:pt x="36" y="14"/>
                  </a:lnTo>
                  <a:lnTo>
                    <a:pt x="38" y="8"/>
                  </a:lnTo>
                  <a:lnTo>
                    <a:pt x="40" y="6"/>
                  </a:lnTo>
                  <a:lnTo>
                    <a:pt x="40" y="6"/>
                  </a:lnTo>
                  <a:lnTo>
                    <a:pt x="38" y="2"/>
                  </a:lnTo>
                  <a:lnTo>
                    <a:pt x="36" y="0"/>
                  </a:lnTo>
                  <a:lnTo>
                    <a:pt x="34" y="0"/>
                  </a:lnTo>
                  <a:lnTo>
                    <a:pt x="32" y="2"/>
                  </a:lnTo>
                  <a:lnTo>
                    <a:pt x="32" y="2"/>
                  </a:lnTo>
                  <a:lnTo>
                    <a:pt x="32" y="8"/>
                  </a:lnTo>
                  <a:lnTo>
                    <a:pt x="32" y="8"/>
                  </a:lnTo>
                  <a:lnTo>
                    <a:pt x="26" y="10"/>
                  </a:lnTo>
                  <a:lnTo>
                    <a:pt x="26" y="10"/>
                  </a:lnTo>
                  <a:lnTo>
                    <a:pt x="16" y="10"/>
                  </a:lnTo>
                  <a:lnTo>
                    <a:pt x="14" y="12"/>
                  </a:lnTo>
                  <a:lnTo>
                    <a:pt x="12" y="16"/>
                  </a:lnTo>
                  <a:lnTo>
                    <a:pt x="10" y="22"/>
                  </a:lnTo>
                  <a:lnTo>
                    <a:pt x="10" y="22"/>
                  </a:lnTo>
                  <a:lnTo>
                    <a:pt x="8" y="26"/>
                  </a:lnTo>
                  <a:lnTo>
                    <a:pt x="8" y="26"/>
                  </a:lnTo>
                  <a:lnTo>
                    <a:pt x="4" y="30"/>
                  </a:lnTo>
                  <a:lnTo>
                    <a:pt x="4" y="30"/>
                  </a:lnTo>
                  <a:lnTo>
                    <a:pt x="4" y="34"/>
                  </a:lnTo>
                  <a:lnTo>
                    <a:pt x="4" y="34"/>
                  </a:lnTo>
                  <a:lnTo>
                    <a:pt x="6" y="40"/>
                  </a:lnTo>
                  <a:lnTo>
                    <a:pt x="6" y="40"/>
                  </a:lnTo>
                  <a:lnTo>
                    <a:pt x="6" y="44"/>
                  </a:lnTo>
                  <a:lnTo>
                    <a:pt x="6" y="44"/>
                  </a:lnTo>
                  <a:lnTo>
                    <a:pt x="6" y="48"/>
                  </a:lnTo>
                  <a:lnTo>
                    <a:pt x="6" y="48"/>
                  </a:lnTo>
                  <a:lnTo>
                    <a:pt x="4" y="52"/>
                  </a:lnTo>
                  <a:lnTo>
                    <a:pt x="2" y="56"/>
                  </a:lnTo>
                  <a:lnTo>
                    <a:pt x="0" y="60"/>
                  </a:lnTo>
                  <a:lnTo>
                    <a:pt x="0" y="66"/>
                  </a:lnTo>
                  <a:lnTo>
                    <a:pt x="0" y="70"/>
                  </a:lnTo>
                  <a:lnTo>
                    <a:pt x="0" y="70"/>
                  </a:lnTo>
                  <a:lnTo>
                    <a:pt x="0" y="72"/>
                  </a:lnTo>
                  <a:lnTo>
                    <a:pt x="2" y="72"/>
                  </a:lnTo>
                  <a:lnTo>
                    <a:pt x="6" y="74"/>
                  </a:lnTo>
                  <a:lnTo>
                    <a:pt x="10" y="74"/>
                  </a:lnTo>
                  <a:lnTo>
                    <a:pt x="16" y="74"/>
                  </a:lnTo>
                  <a:lnTo>
                    <a:pt x="20" y="76"/>
                  </a:lnTo>
                  <a:lnTo>
                    <a:pt x="20" y="76"/>
                  </a:lnTo>
                  <a:lnTo>
                    <a:pt x="24" y="78"/>
                  </a:lnTo>
                  <a:lnTo>
                    <a:pt x="26" y="82"/>
                  </a:lnTo>
                  <a:lnTo>
                    <a:pt x="26" y="82"/>
                  </a:lnTo>
                  <a:lnTo>
                    <a:pt x="28" y="88"/>
                  </a:lnTo>
                  <a:lnTo>
                    <a:pt x="26" y="90"/>
                  </a:lnTo>
                  <a:lnTo>
                    <a:pt x="26" y="94"/>
                  </a:lnTo>
                  <a:lnTo>
                    <a:pt x="26" y="94"/>
                  </a:lnTo>
                  <a:lnTo>
                    <a:pt x="24" y="94"/>
                  </a:lnTo>
                  <a:lnTo>
                    <a:pt x="22" y="94"/>
                  </a:lnTo>
                  <a:lnTo>
                    <a:pt x="16" y="94"/>
                  </a:lnTo>
                  <a:lnTo>
                    <a:pt x="12" y="94"/>
                  </a:lnTo>
                  <a:lnTo>
                    <a:pt x="12" y="94"/>
                  </a:lnTo>
                  <a:lnTo>
                    <a:pt x="6" y="96"/>
                  </a:lnTo>
                  <a:lnTo>
                    <a:pt x="6" y="96"/>
                  </a:lnTo>
                  <a:lnTo>
                    <a:pt x="6" y="98"/>
                  </a:lnTo>
                  <a:lnTo>
                    <a:pt x="8" y="100"/>
                  </a:lnTo>
                  <a:lnTo>
                    <a:pt x="12" y="100"/>
                  </a:lnTo>
                  <a:lnTo>
                    <a:pt x="16" y="100"/>
                  </a:lnTo>
                  <a:lnTo>
                    <a:pt x="20" y="100"/>
                  </a:lnTo>
                  <a:lnTo>
                    <a:pt x="24" y="100"/>
                  </a:lnTo>
                  <a:lnTo>
                    <a:pt x="26" y="98"/>
                  </a:lnTo>
                  <a:lnTo>
                    <a:pt x="26" y="98"/>
                  </a:lnTo>
                  <a:lnTo>
                    <a:pt x="28" y="98"/>
                  </a:lnTo>
                  <a:lnTo>
                    <a:pt x="28" y="98"/>
                  </a:lnTo>
                  <a:lnTo>
                    <a:pt x="34" y="100"/>
                  </a:lnTo>
                  <a:lnTo>
                    <a:pt x="36" y="102"/>
                  </a:lnTo>
                  <a:lnTo>
                    <a:pt x="38" y="104"/>
                  </a:lnTo>
                  <a:lnTo>
                    <a:pt x="38" y="104"/>
                  </a:lnTo>
                  <a:lnTo>
                    <a:pt x="44" y="106"/>
                  </a:lnTo>
                  <a:lnTo>
                    <a:pt x="44" y="106"/>
                  </a:lnTo>
                  <a:lnTo>
                    <a:pt x="52" y="108"/>
                  </a:lnTo>
                  <a:lnTo>
                    <a:pt x="52" y="108"/>
                  </a:lnTo>
                  <a:lnTo>
                    <a:pt x="62" y="110"/>
                  </a:lnTo>
                  <a:lnTo>
                    <a:pt x="62" y="110"/>
                  </a:lnTo>
                  <a:lnTo>
                    <a:pt x="70" y="112"/>
                  </a:lnTo>
                  <a:lnTo>
                    <a:pt x="70" y="112"/>
                  </a:lnTo>
                  <a:lnTo>
                    <a:pt x="76" y="114"/>
                  </a:lnTo>
                  <a:lnTo>
                    <a:pt x="76" y="114"/>
                  </a:lnTo>
                  <a:lnTo>
                    <a:pt x="88" y="114"/>
                  </a:lnTo>
                  <a:lnTo>
                    <a:pt x="88" y="114"/>
                  </a:lnTo>
                  <a:lnTo>
                    <a:pt x="90" y="116"/>
                  </a:lnTo>
                  <a:lnTo>
                    <a:pt x="94" y="118"/>
                  </a:lnTo>
                  <a:lnTo>
                    <a:pt x="94" y="118"/>
                  </a:lnTo>
                  <a:lnTo>
                    <a:pt x="100" y="122"/>
                  </a:lnTo>
                  <a:lnTo>
                    <a:pt x="100" y="122"/>
                  </a:lnTo>
                  <a:lnTo>
                    <a:pt x="104" y="122"/>
                  </a:lnTo>
                  <a:lnTo>
                    <a:pt x="106" y="120"/>
                  </a:lnTo>
                  <a:lnTo>
                    <a:pt x="106" y="114"/>
                  </a:lnTo>
                  <a:lnTo>
                    <a:pt x="102" y="108"/>
                  </a:lnTo>
                  <a:lnTo>
                    <a:pt x="104" y="104"/>
                  </a:lnTo>
                  <a:lnTo>
                    <a:pt x="108" y="102"/>
                  </a:lnTo>
                  <a:lnTo>
                    <a:pt x="114" y="102"/>
                  </a:lnTo>
                  <a:lnTo>
                    <a:pt x="118" y="104"/>
                  </a:lnTo>
                  <a:lnTo>
                    <a:pt x="124" y="106"/>
                  </a:lnTo>
                  <a:lnTo>
                    <a:pt x="127" y="110"/>
                  </a:lnTo>
                  <a:lnTo>
                    <a:pt x="129" y="114"/>
                  </a:lnTo>
                  <a:lnTo>
                    <a:pt x="129" y="114"/>
                  </a:lnTo>
                  <a:lnTo>
                    <a:pt x="131" y="116"/>
                  </a:lnTo>
                  <a:lnTo>
                    <a:pt x="135" y="120"/>
                  </a:lnTo>
                  <a:lnTo>
                    <a:pt x="139" y="124"/>
                  </a:lnTo>
                  <a:lnTo>
                    <a:pt x="143" y="128"/>
                  </a:lnTo>
                  <a:lnTo>
                    <a:pt x="143" y="130"/>
                  </a:lnTo>
                  <a:lnTo>
                    <a:pt x="147" y="132"/>
                  </a:lnTo>
                  <a:lnTo>
                    <a:pt x="149" y="138"/>
                  </a:lnTo>
                  <a:lnTo>
                    <a:pt x="149" y="138"/>
                  </a:lnTo>
                  <a:lnTo>
                    <a:pt x="149" y="140"/>
                  </a:lnTo>
                  <a:lnTo>
                    <a:pt x="147" y="142"/>
                  </a:lnTo>
                  <a:lnTo>
                    <a:pt x="143" y="144"/>
                  </a:lnTo>
                  <a:lnTo>
                    <a:pt x="143" y="144"/>
                  </a:lnTo>
                  <a:lnTo>
                    <a:pt x="141" y="144"/>
                  </a:lnTo>
                  <a:lnTo>
                    <a:pt x="141" y="146"/>
                  </a:lnTo>
                  <a:lnTo>
                    <a:pt x="147" y="148"/>
                  </a:lnTo>
                  <a:lnTo>
                    <a:pt x="147" y="148"/>
                  </a:lnTo>
                  <a:lnTo>
                    <a:pt x="149" y="146"/>
                  </a:lnTo>
                  <a:lnTo>
                    <a:pt x="151" y="142"/>
                  </a:lnTo>
                  <a:lnTo>
                    <a:pt x="155" y="142"/>
                  </a:lnTo>
                  <a:lnTo>
                    <a:pt x="155" y="142"/>
                  </a:lnTo>
                  <a:lnTo>
                    <a:pt x="159" y="144"/>
                  </a:lnTo>
                  <a:lnTo>
                    <a:pt x="159" y="144"/>
                  </a:lnTo>
                  <a:lnTo>
                    <a:pt x="161" y="148"/>
                  </a:lnTo>
                  <a:lnTo>
                    <a:pt x="161" y="148"/>
                  </a:lnTo>
                  <a:lnTo>
                    <a:pt x="165" y="152"/>
                  </a:lnTo>
                  <a:lnTo>
                    <a:pt x="167" y="156"/>
                  </a:lnTo>
                  <a:lnTo>
                    <a:pt x="169" y="156"/>
                  </a:lnTo>
                  <a:lnTo>
                    <a:pt x="173" y="158"/>
                  </a:lnTo>
                  <a:lnTo>
                    <a:pt x="173" y="158"/>
                  </a:lnTo>
                  <a:lnTo>
                    <a:pt x="175" y="160"/>
                  </a:lnTo>
                  <a:lnTo>
                    <a:pt x="175" y="160"/>
                  </a:lnTo>
                  <a:lnTo>
                    <a:pt x="177" y="164"/>
                  </a:lnTo>
                  <a:lnTo>
                    <a:pt x="177" y="164"/>
                  </a:lnTo>
                  <a:lnTo>
                    <a:pt x="177" y="168"/>
                  </a:lnTo>
                  <a:lnTo>
                    <a:pt x="177" y="168"/>
                  </a:lnTo>
                  <a:lnTo>
                    <a:pt x="179" y="168"/>
                  </a:lnTo>
                  <a:lnTo>
                    <a:pt x="179" y="168"/>
                  </a:lnTo>
                  <a:lnTo>
                    <a:pt x="183" y="170"/>
                  </a:lnTo>
                  <a:lnTo>
                    <a:pt x="185" y="172"/>
                  </a:lnTo>
                  <a:lnTo>
                    <a:pt x="187" y="172"/>
                  </a:lnTo>
                  <a:lnTo>
                    <a:pt x="189" y="174"/>
                  </a:lnTo>
                  <a:lnTo>
                    <a:pt x="189" y="174"/>
                  </a:lnTo>
                  <a:lnTo>
                    <a:pt x="191" y="176"/>
                  </a:lnTo>
                  <a:lnTo>
                    <a:pt x="191" y="178"/>
                  </a:lnTo>
                  <a:lnTo>
                    <a:pt x="191" y="178"/>
                  </a:lnTo>
                  <a:lnTo>
                    <a:pt x="189" y="184"/>
                  </a:lnTo>
                  <a:lnTo>
                    <a:pt x="189" y="188"/>
                  </a:lnTo>
                  <a:lnTo>
                    <a:pt x="189" y="188"/>
                  </a:lnTo>
                  <a:lnTo>
                    <a:pt x="183" y="192"/>
                  </a:lnTo>
                  <a:lnTo>
                    <a:pt x="183" y="192"/>
                  </a:lnTo>
                  <a:lnTo>
                    <a:pt x="179" y="196"/>
                  </a:lnTo>
                  <a:lnTo>
                    <a:pt x="179" y="196"/>
                  </a:lnTo>
                  <a:lnTo>
                    <a:pt x="175" y="200"/>
                  </a:lnTo>
                  <a:lnTo>
                    <a:pt x="171" y="202"/>
                  </a:lnTo>
                  <a:lnTo>
                    <a:pt x="167" y="208"/>
                  </a:lnTo>
                  <a:lnTo>
                    <a:pt x="165" y="218"/>
                  </a:lnTo>
                  <a:lnTo>
                    <a:pt x="167" y="226"/>
                  </a:lnTo>
                  <a:lnTo>
                    <a:pt x="167" y="230"/>
                  </a:lnTo>
                  <a:lnTo>
                    <a:pt x="165" y="234"/>
                  </a:lnTo>
                  <a:lnTo>
                    <a:pt x="161" y="234"/>
                  </a:lnTo>
                  <a:lnTo>
                    <a:pt x="151" y="234"/>
                  </a:lnTo>
                  <a:lnTo>
                    <a:pt x="151" y="234"/>
                  </a:lnTo>
                  <a:lnTo>
                    <a:pt x="145" y="234"/>
                  </a:lnTo>
                  <a:lnTo>
                    <a:pt x="141" y="232"/>
                  </a:lnTo>
                  <a:lnTo>
                    <a:pt x="135" y="230"/>
                  </a:lnTo>
                  <a:lnTo>
                    <a:pt x="131" y="232"/>
                  </a:lnTo>
                  <a:lnTo>
                    <a:pt x="131" y="232"/>
                  </a:lnTo>
                  <a:lnTo>
                    <a:pt x="127" y="236"/>
                  </a:lnTo>
                  <a:lnTo>
                    <a:pt x="127" y="236"/>
                  </a:lnTo>
                  <a:lnTo>
                    <a:pt x="126" y="238"/>
                  </a:lnTo>
                  <a:lnTo>
                    <a:pt x="124" y="242"/>
                  </a:lnTo>
                  <a:lnTo>
                    <a:pt x="127" y="246"/>
                  </a:lnTo>
                  <a:lnTo>
                    <a:pt x="131" y="248"/>
                  </a:lnTo>
                  <a:lnTo>
                    <a:pt x="139" y="250"/>
                  </a:lnTo>
                  <a:lnTo>
                    <a:pt x="139" y="250"/>
                  </a:lnTo>
                  <a:lnTo>
                    <a:pt x="147" y="252"/>
                  </a:lnTo>
                  <a:lnTo>
                    <a:pt x="151" y="250"/>
                  </a:lnTo>
                  <a:lnTo>
                    <a:pt x="153" y="246"/>
                  </a:lnTo>
                  <a:lnTo>
                    <a:pt x="159" y="244"/>
                  </a:lnTo>
                  <a:lnTo>
                    <a:pt x="169" y="244"/>
                  </a:lnTo>
                  <a:lnTo>
                    <a:pt x="179" y="248"/>
                  </a:lnTo>
                  <a:lnTo>
                    <a:pt x="179" y="248"/>
                  </a:lnTo>
                  <a:lnTo>
                    <a:pt x="177" y="252"/>
                  </a:lnTo>
                  <a:lnTo>
                    <a:pt x="179" y="254"/>
                  </a:lnTo>
                  <a:lnTo>
                    <a:pt x="179" y="254"/>
                  </a:lnTo>
                  <a:lnTo>
                    <a:pt x="181" y="256"/>
                  </a:lnTo>
                  <a:lnTo>
                    <a:pt x="185" y="256"/>
                  </a:lnTo>
                  <a:lnTo>
                    <a:pt x="185" y="256"/>
                  </a:lnTo>
                  <a:lnTo>
                    <a:pt x="189" y="258"/>
                  </a:lnTo>
                  <a:lnTo>
                    <a:pt x="189" y="260"/>
                  </a:lnTo>
                  <a:lnTo>
                    <a:pt x="189" y="262"/>
                  </a:lnTo>
                  <a:lnTo>
                    <a:pt x="189" y="262"/>
                  </a:lnTo>
                  <a:lnTo>
                    <a:pt x="187" y="270"/>
                  </a:lnTo>
                  <a:lnTo>
                    <a:pt x="187" y="270"/>
                  </a:lnTo>
                  <a:lnTo>
                    <a:pt x="187" y="272"/>
                  </a:lnTo>
                  <a:lnTo>
                    <a:pt x="187" y="272"/>
                  </a:lnTo>
                  <a:lnTo>
                    <a:pt x="191" y="276"/>
                  </a:lnTo>
                  <a:lnTo>
                    <a:pt x="193" y="278"/>
                  </a:lnTo>
                  <a:lnTo>
                    <a:pt x="193" y="278"/>
                  </a:lnTo>
                  <a:lnTo>
                    <a:pt x="199" y="280"/>
                  </a:lnTo>
                  <a:lnTo>
                    <a:pt x="199" y="280"/>
                  </a:lnTo>
                  <a:lnTo>
                    <a:pt x="211" y="284"/>
                  </a:lnTo>
                  <a:lnTo>
                    <a:pt x="211" y="284"/>
                  </a:lnTo>
                  <a:lnTo>
                    <a:pt x="215" y="284"/>
                  </a:lnTo>
                  <a:lnTo>
                    <a:pt x="221" y="288"/>
                  </a:lnTo>
                  <a:lnTo>
                    <a:pt x="221" y="288"/>
                  </a:lnTo>
                  <a:lnTo>
                    <a:pt x="223" y="290"/>
                  </a:lnTo>
                  <a:lnTo>
                    <a:pt x="223" y="290"/>
                  </a:lnTo>
                  <a:lnTo>
                    <a:pt x="233" y="292"/>
                  </a:lnTo>
                  <a:lnTo>
                    <a:pt x="233" y="292"/>
                  </a:lnTo>
                  <a:lnTo>
                    <a:pt x="239" y="294"/>
                  </a:lnTo>
                  <a:lnTo>
                    <a:pt x="245" y="298"/>
                  </a:lnTo>
                  <a:lnTo>
                    <a:pt x="245" y="298"/>
                  </a:lnTo>
                  <a:lnTo>
                    <a:pt x="247" y="296"/>
                  </a:lnTo>
                  <a:lnTo>
                    <a:pt x="249" y="294"/>
                  </a:lnTo>
                  <a:lnTo>
                    <a:pt x="249" y="294"/>
                  </a:lnTo>
                  <a:lnTo>
                    <a:pt x="247" y="292"/>
                  </a:lnTo>
                  <a:lnTo>
                    <a:pt x="245" y="292"/>
                  </a:lnTo>
                  <a:lnTo>
                    <a:pt x="241" y="292"/>
                  </a:lnTo>
                  <a:lnTo>
                    <a:pt x="233" y="288"/>
                  </a:lnTo>
                  <a:lnTo>
                    <a:pt x="229" y="284"/>
                  </a:lnTo>
                  <a:lnTo>
                    <a:pt x="223" y="280"/>
                  </a:lnTo>
                  <a:lnTo>
                    <a:pt x="221" y="276"/>
                  </a:lnTo>
                  <a:lnTo>
                    <a:pt x="221" y="272"/>
                  </a:lnTo>
                  <a:lnTo>
                    <a:pt x="227" y="268"/>
                  </a:lnTo>
                  <a:lnTo>
                    <a:pt x="229" y="266"/>
                  </a:lnTo>
                  <a:lnTo>
                    <a:pt x="233" y="266"/>
                  </a:lnTo>
                  <a:lnTo>
                    <a:pt x="233" y="266"/>
                  </a:lnTo>
                  <a:lnTo>
                    <a:pt x="235" y="266"/>
                  </a:lnTo>
                  <a:lnTo>
                    <a:pt x="239" y="266"/>
                  </a:lnTo>
                  <a:lnTo>
                    <a:pt x="239" y="266"/>
                  </a:lnTo>
                  <a:lnTo>
                    <a:pt x="243" y="270"/>
                  </a:lnTo>
                  <a:lnTo>
                    <a:pt x="243" y="270"/>
                  </a:lnTo>
                  <a:lnTo>
                    <a:pt x="247" y="272"/>
                  </a:lnTo>
                  <a:lnTo>
                    <a:pt x="247" y="272"/>
                  </a:lnTo>
                  <a:lnTo>
                    <a:pt x="249" y="276"/>
                  </a:lnTo>
                  <a:lnTo>
                    <a:pt x="249" y="276"/>
                  </a:lnTo>
                  <a:lnTo>
                    <a:pt x="251" y="276"/>
                  </a:lnTo>
                  <a:lnTo>
                    <a:pt x="251" y="276"/>
                  </a:lnTo>
                  <a:lnTo>
                    <a:pt x="253" y="278"/>
                  </a:lnTo>
                  <a:lnTo>
                    <a:pt x="253" y="280"/>
                  </a:lnTo>
                  <a:lnTo>
                    <a:pt x="253" y="280"/>
                  </a:lnTo>
                  <a:lnTo>
                    <a:pt x="257" y="284"/>
                  </a:lnTo>
                  <a:lnTo>
                    <a:pt x="257" y="284"/>
                  </a:lnTo>
                  <a:lnTo>
                    <a:pt x="259" y="286"/>
                  </a:lnTo>
                  <a:lnTo>
                    <a:pt x="261" y="288"/>
                  </a:lnTo>
                  <a:lnTo>
                    <a:pt x="261" y="288"/>
                  </a:lnTo>
                  <a:lnTo>
                    <a:pt x="263" y="288"/>
                  </a:lnTo>
                  <a:lnTo>
                    <a:pt x="265" y="288"/>
                  </a:lnTo>
                  <a:lnTo>
                    <a:pt x="265" y="286"/>
                  </a:lnTo>
                  <a:lnTo>
                    <a:pt x="263" y="286"/>
                  </a:lnTo>
                  <a:lnTo>
                    <a:pt x="263" y="286"/>
                  </a:lnTo>
                  <a:lnTo>
                    <a:pt x="259" y="284"/>
                  </a:lnTo>
                  <a:lnTo>
                    <a:pt x="257" y="282"/>
                  </a:lnTo>
                  <a:lnTo>
                    <a:pt x="259" y="278"/>
                  </a:lnTo>
                  <a:lnTo>
                    <a:pt x="259" y="276"/>
                  </a:lnTo>
                  <a:lnTo>
                    <a:pt x="261" y="276"/>
                  </a:lnTo>
                  <a:lnTo>
                    <a:pt x="265" y="274"/>
                  </a:lnTo>
                  <a:lnTo>
                    <a:pt x="265" y="274"/>
                  </a:lnTo>
                  <a:lnTo>
                    <a:pt x="267" y="272"/>
                  </a:lnTo>
                  <a:lnTo>
                    <a:pt x="267" y="272"/>
                  </a:lnTo>
                  <a:lnTo>
                    <a:pt x="267" y="268"/>
                  </a:lnTo>
                  <a:lnTo>
                    <a:pt x="267" y="268"/>
                  </a:lnTo>
                  <a:lnTo>
                    <a:pt x="267" y="264"/>
                  </a:lnTo>
                  <a:lnTo>
                    <a:pt x="267" y="264"/>
                  </a:lnTo>
                  <a:lnTo>
                    <a:pt x="261" y="258"/>
                  </a:lnTo>
                  <a:lnTo>
                    <a:pt x="261" y="258"/>
                  </a:lnTo>
                  <a:lnTo>
                    <a:pt x="253" y="250"/>
                  </a:lnTo>
                  <a:lnTo>
                    <a:pt x="253" y="250"/>
                  </a:lnTo>
                  <a:lnTo>
                    <a:pt x="245" y="250"/>
                  </a:lnTo>
                  <a:lnTo>
                    <a:pt x="245" y="250"/>
                  </a:lnTo>
                  <a:lnTo>
                    <a:pt x="241" y="246"/>
                  </a:lnTo>
                  <a:lnTo>
                    <a:pt x="237" y="240"/>
                  </a:lnTo>
                  <a:lnTo>
                    <a:pt x="237" y="240"/>
                  </a:lnTo>
                  <a:lnTo>
                    <a:pt x="237" y="238"/>
                  </a:lnTo>
                  <a:lnTo>
                    <a:pt x="235" y="232"/>
                  </a:lnTo>
                  <a:lnTo>
                    <a:pt x="235" y="232"/>
                  </a:lnTo>
                  <a:lnTo>
                    <a:pt x="229" y="224"/>
                  </a:lnTo>
                  <a:lnTo>
                    <a:pt x="229" y="224"/>
                  </a:lnTo>
                  <a:lnTo>
                    <a:pt x="225" y="218"/>
                  </a:lnTo>
                  <a:lnTo>
                    <a:pt x="225" y="218"/>
                  </a:lnTo>
                  <a:lnTo>
                    <a:pt x="227" y="210"/>
                  </a:lnTo>
                  <a:lnTo>
                    <a:pt x="227" y="210"/>
                  </a:lnTo>
                  <a:lnTo>
                    <a:pt x="231" y="206"/>
                  </a:lnTo>
                  <a:lnTo>
                    <a:pt x="233" y="204"/>
                  </a:lnTo>
                  <a:lnTo>
                    <a:pt x="241" y="206"/>
                  </a:lnTo>
                  <a:lnTo>
                    <a:pt x="241" y="206"/>
                  </a:lnTo>
                  <a:lnTo>
                    <a:pt x="249" y="210"/>
                  </a:lnTo>
                  <a:lnTo>
                    <a:pt x="249" y="210"/>
                  </a:lnTo>
                  <a:lnTo>
                    <a:pt x="251" y="216"/>
                  </a:lnTo>
                  <a:lnTo>
                    <a:pt x="251" y="216"/>
                  </a:lnTo>
                  <a:lnTo>
                    <a:pt x="253" y="218"/>
                  </a:lnTo>
                  <a:lnTo>
                    <a:pt x="253" y="218"/>
                  </a:lnTo>
                  <a:lnTo>
                    <a:pt x="255" y="222"/>
                  </a:lnTo>
                  <a:lnTo>
                    <a:pt x="259" y="222"/>
                  </a:lnTo>
                  <a:lnTo>
                    <a:pt x="259" y="222"/>
                  </a:lnTo>
                  <a:lnTo>
                    <a:pt x="265" y="222"/>
                  </a:lnTo>
                  <a:lnTo>
                    <a:pt x="265" y="222"/>
                  </a:lnTo>
                  <a:lnTo>
                    <a:pt x="269" y="224"/>
                  </a:lnTo>
                  <a:lnTo>
                    <a:pt x="269" y="224"/>
                  </a:lnTo>
                  <a:lnTo>
                    <a:pt x="271" y="226"/>
                  </a:lnTo>
                  <a:lnTo>
                    <a:pt x="273" y="228"/>
                  </a:lnTo>
                  <a:lnTo>
                    <a:pt x="273" y="228"/>
                  </a:lnTo>
                  <a:lnTo>
                    <a:pt x="275" y="230"/>
                  </a:lnTo>
                  <a:lnTo>
                    <a:pt x="279" y="230"/>
                  </a:lnTo>
                  <a:lnTo>
                    <a:pt x="279" y="230"/>
                  </a:lnTo>
                  <a:lnTo>
                    <a:pt x="279" y="226"/>
                  </a:lnTo>
                  <a:lnTo>
                    <a:pt x="279" y="222"/>
                  </a:lnTo>
                  <a:lnTo>
                    <a:pt x="285" y="218"/>
                  </a:lnTo>
                  <a:lnTo>
                    <a:pt x="285" y="218"/>
                  </a:lnTo>
                  <a:lnTo>
                    <a:pt x="291" y="214"/>
                  </a:lnTo>
                  <a:lnTo>
                    <a:pt x="293" y="208"/>
                  </a:lnTo>
                  <a:lnTo>
                    <a:pt x="289" y="206"/>
                  </a:lnTo>
                  <a:lnTo>
                    <a:pt x="289" y="206"/>
                  </a:lnTo>
                  <a:lnTo>
                    <a:pt x="289" y="202"/>
                  </a:lnTo>
                  <a:lnTo>
                    <a:pt x="289"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51">
              <a:extLst>
                <a:ext uri="{FF2B5EF4-FFF2-40B4-BE49-F238E27FC236}">
                  <a16:creationId xmlns:a16="http://schemas.microsoft.com/office/drawing/2014/main" id="{A77158FB-D94B-4851-A0B4-0F51529EAE33}"/>
                </a:ext>
              </a:extLst>
            </p:cNvPr>
            <p:cNvSpPr>
              <a:spLocks/>
            </p:cNvSpPr>
            <p:nvPr/>
          </p:nvSpPr>
          <p:spPr bwMode="auto">
            <a:xfrm>
              <a:off x="3908426" y="7988300"/>
              <a:ext cx="292100" cy="209550"/>
            </a:xfrm>
            <a:custGeom>
              <a:avLst/>
              <a:gdLst>
                <a:gd name="T0" fmla="*/ 178 w 184"/>
                <a:gd name="T1" fmla="*/ 90 h 132"/>
                <a:gd name="T2" fmla="*/ 170 w 184"/>
                <a:gd name="T3" fmla="*/ 90 h 132"/>
                <a:gd name="T4" fmla="*/ 158 w 184"/>
                <a:gd name="T5" fmla="*/ 80 h 132"/>
                <a:gd name="T6" fmla="*/ 154 w 184"/>
                <a:gd name="T7" fmla="*/ 78 h 132"/>
                <a:gd name="T8" fmla="*/ 142 w 184"/>
                <a:gd name="T9" fmla="*/ 70 h 132"/>
                <a:gd name="T10" fmla="*/ 142 w 184"/>
                <a:gd name="T11" fmla="*/ 48 h 132"/>
                <a:gd name="T12" fmla="*/ 132 w 184"/>
                <a:gd name="T13" fmla="*/ 16 h 132"/>
                <a:gd name="T14" fmla="*/ 112 w 184"/>
                <a:gd name="T15" fmla="*/ 12 h 132"/>
                <a:gd name="T16" fmla="*/ 118 w 184"/>
                <a:gd name="T17" fmla="*/ 26 h 132"/>
                <a:gd name="T18" fmla="*/ 118 w 184"/>
                <a:gd name="T19" fmla="*/ 46 h 132"/>
                <a:gd name="T20" fmla="*/ 112 w 184"/>
                <a:gd name="T21" fmla="*/ 52 h 132"/>
                <a:gd name="T22" fmla="*/ 100 w 184"/>
                <a:gd name="T23" fmla="*/ 44 h 132"/>
                <a:gd name="T24" fmla="*/ 98 w 184"/>
                <a:gd name="T25" fmla="*/ 22 h 132"/>
                <a:gd name="T26" fmla="*/ 90 w 184"/>
                <a:gd name="T27" fmla="*/ 22 h 132"/>
                <a:gd name="T28" fmla="*/ 76 w 184"/>
                <a:gd name="T29" fmla="*/ 28 h 132"/>
                <a:gd name="T30" fmla="*/ 70 w 184"/>
                <a:gd name="T31" fmla="*/ 20 h 132"/>
                <a:gd name="T32" fmla="*/ 64 w 184"/>
                <a:gd name="T33" fmla="*/ 12 h 132"/>
                <a:gd name="T34" fmla="*/ 54 w 184"/>
                <a:gd name="T35" fmla="*/ 14 h 132"/>
                <a:gd name="T36" fmla="*/ 54 w 184"/>
                <a:gd name="T37" fmla="*/ 22 h 132"/>
                <a:gd name="T38" fmla="*/ 52 w 184"/>
                <a:gd name="T39" fmla="*/ 26 h 132"/>
                <a:gd name="T40" fmla="*/ 40 w 184"/>
                <a:gd name="T41" fmla="*/ 20 h 132"/>
                <a:gd name="T42" fmla="*/ 40 w 184"/>
                <a:gd name="T43" fmla="*/ 4 h 132"/>
                <a:gd name="T44" fmla="*/ 32 w 184"/>
                <a:gd name="T45" fmla="*/ 4 h 132"/>
                <a:gd name="T46" fmla="*/ 30 w 184"/>
                <a:gd name="T47" fmla="*/ 4 h 132"/>
                <a:gd name="T48" fmla="*/ 18 w 184"/>
                <a:gd name="T49" fmla="*/ 10 h 132"/>
                <a:gd name="T50" fmla="*/ 4 w 184"/>
                <a:gd name="T51" fmla="*/ 38 h 132"/>
                <a:gd name="T52" fmla="*/ 2 w 184"/>
                <a:gd name="T53" fmla="*/ 52 h 132"/>
                <a:gd name="T54" fmla="*/ 24 w 184"/>
                <a:gd name="T55" fmla="*/ 52 h 132"/>
                <a:gd name="T56" fmla="*/ 30 w 184"/>
                <a:gd name="T57" fmla="*/ 56 h 132"/>
                <a:gd name="T58" fmla="*/ 34 w 184"/>
                <a:gd name="T59" fmla="*/ 64 h 132"/>
                <a:gd name="T60" fmla="*/ 24 w 184"/>
                <a:gd name="T61" fmla="*/ 68 h 132"/>
                <a:gd name="T62" fmla="*/ 10 w 184"/>
                <a:gd name="T63" fmla="*/ 70 h 132"/>
                <a:gd name="T64" fmla="*/ 6 w 184"/>
                <a:gd name="T65" fmla="*/ 74 h 132"/>
                <a:gd name="T66" fmla="*/ 10 w 184"/>
                <a:gd name="T67" fmla="*/ 78 h 132"/>
                <a:gd name="T68" fmla="*/ 38 w 184"/>
                <a:gd name="T69" fmla="*/ 76 h 132"/>
                <a:gd name="T70" fmla="*/ 54 w 184"/>
                <a:gd name="T71" fmla="*/ 74 h 132"/>
                <a:gd name="T72" fmla="*/ 68 w 184"/>
                <a:gd name="T73" fmla="*/ 80 h 132"/>
                <a:gd name="T74" fmla="*/ 72 w 184"/>
                <a:gd name="T75" fmla="*/ 86 h 132"/>
                <a:gd name="T76" fmla="*/ 72 w 184"/>
                <a:gd name="T77" fmla="*/ 92 h 132"/>
                <a:gd name="T78" fmla="*/ 54 w 184"/>
                <a:gd name="T79" fmla="*/ 94 h 132"/>
                <a:gd name="T80" fmla="*/ 42 w 184"/>
                <a:gd name="T81" fmla="*/ 92 h 132"/>
                <a:gd name="T82" fmla="*/ 32 w 184"/>
                <a:gd name="T83" fmla="*/ 88 h 132"/>
                <a:gd name="T84" fmla="*/ 20 w 184"/>
                <a:gd name="T85" fmla="*/ 92 h 132"/>
                <a:gd name="T86" fmla="*/ 18 w 184"/>
                <a:gd name="T87" fmla="*/ 98 h 132"/>
                <a:gd name="T88" fmla="*/ 28 w 184"/>
                <a:gd name="T89" fmla="*/ 108 h 132"/>
                <a:gd name="T90" fmla="*/ 46 w 184"/>
                <a:gd name="T91" fmla="*/ 106 h 132"/>
                <a:gd name="T92" fmla="*/ 56 w 184"/>
                <a:gd name="T93" fmla="*/ 106 h 132"/>
                <a:gd name="T94" fmla="*/ 60 w 184"/>
                <a:gd name="T95" fmla="*/ 114 h 132"/>
                <a:gd name="T96" fmla="*/ 58 w 184"/>
                <a:gd name="T97" fmla="*/ 122 h 132"/>
                <a:gd name="T98" fmla="*/ 62 w 184"/>
                <a:gd name="T99" fmla="*/ 132 h 132"/>
                <a:gd name="T100" fmla="*/ 84 w 184"/>
                <a:gd name="T101" fmla="*/ 126 h 132"/>
                <a:gd name="T102" fmla="*/ 118 w 184"/>
                <a:gd name="T103" fmla="*/ 112 h 132"/>
                <a:gd name="T104" fmla="*/ 136 w 184"/>
                <a:gd name="T105" fmla="*/ 112 h 132"/>
                <a:gd name="T106" fmla="*/ 140 w 184"/>
                <a:gd name="T107" fmla="*/ 122 h 132"/>
                <a:gd name="T108" fmla="*/ 146 w 184"/>
                <a:gd name="T109" fmla="*/ 126 h 132"/>
                <a:gd name="T110" fmla="*/ 164 w 184"/>
                <a:gd name="T111" fmla="*/ 122 h 132"/>
                <a:gd name="T112" fmla="*/ 174 w 184"/>
                <a:gd name="T113" fmla="*/ 114 h 132"/>
                <a:gd name="T114" fmla="*/ 162 w 184"/>
                <a:gd name="T115" fmla="*/ 120 h 132"/>
                <a:gd name="T116" fmla="*/ 160 w 184"/>
                <a:gd name="T117" fmla="*/ 110 h 132"/>
                <a:gd name="T118" fmla="*/ 170 w 184"/>
                <a:gd name="T119" fmla="*/ 98 h 132"/>
                <a:gd name="T120" fmla="*/ 182 w 184"/>
                <a:gd name="T121" fmla="*/ 98 h 132"/>
                <a:gd name="T122" fmla="*/ 182 w 184"/>
                <a:gd name="T123" fmla="*/ 9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4" h="132">
                  <a:moveTo>
                    <a:pt x="182" y="92"/>
                  </a:moveTo>
                  <a:lnTo>
                    <a:pt x="182" y="92"/>
                  </a:lnTo>
                  <a:lnTo>
                    <a:pt x="180" y="90"/>
                  </a:lnTo>
                  <a:lnTo>
                    <a:pt x="180" y="90"/>
                  </a:lnTo>
                  <a:lnTo>
                    <a:pt x="178" y="90"/>
                  </a:lnTo>
                  <a:lnTo>
                    <a:pt x="178" y="90"/>
                  </a:lnTo>
                  <a:lnTo>
                    <a:pt x="172" y="90"/>
                  </a:lnTo>
                  <a:lnTo>
                    <a:pt x="172" y="90"/>
                  </a:lnTo>
                  <a:lnTo>
                    <a:pt x="170" y="90"/>
                  </a:lnTo>
                  <a:lnTo>
                    <a:pt x="170" y="90"/>
                  </a:lnTo>
                  <a:lnTo>
                    <a:pt x="170" y="90"/>
                  </a:lnTo>
                  <a:lnTo>
                    <a:pt x="166" y="90"/>
                  </a:lnTo>
                  <a:lnTo>
                    <a:pt x="166" y="90"/>
                  </a:lnTo>
                  <a:lnTo>
                    <a:pt x="160" y="84"/>
                  </a:lnTo>
                  <a:lnTo>
                    <a:pt x="158" y="80"/>
                  </a:lnTo>
                  <a:lnTo>
                    <a:pt x="156" y="80"/>
                  </a:lnTo>
                  <a:lnTo>
                    <a:pt x="156" y="80"/>
                  </a:lnTo>
                  <a:lnTo>
                    <a:pt x="156" y="78"/>
                  </a:lnTo>
                  <a:lnTo>
                    <a:pt x="154" y="78"/>
                  </a:lnTo>
                  <a:lnTo>
                    <a:pt x="154" y="78"/>
                  </a:lnTo>
                  <a:lnTo>
                    <a:pt x="150" y="76"/>
                  </a:lnTo>
                  <a:lnTo>
                    <a:pt x="144" y="74"/>
                  </a:lnTo>
                  <a:lnTo>
                    <a:pt x="144" y="74"/>
                  </a:lnTo>
                  <a:lnTo>
                    <a:pt x="144" y="74"/>
                  </a:lnTo>
                  <a:lnTo>
                    <a:pt x="142" y="70"/>
                  </a:lnTo>
                  <a:lnTo>
                    <a:pt x="142" y="70"/>
                  </a:lnTo>
                  <a:lnTo>
                    <a:pt x="142" y="64"/>
                  </a:lnTo>
                  <a:lnTo>
                    <a:pt x="146" y="60"/>
                  </a:lnTo>
                  <a:lnTo>
                    <a:pt x="146" y="54"/>
                  </a:lnTo>
                  <a:lnTo>
                    <a:pt x="142" y="48"/>
                  </a:lnTo>
                  <a:lnTo>
                    <a:pt x="136" y="38"/>
                  </a:lnTo>
                  <a:lnTo>
                    <a:pt x="138" y="36"/>
                  </a:lnTo>
                  <a:lnTo>
                    <a:pt x="136" y="24"/>
                  </a:lnTo>
                  <a:lnTo>
                    <a:pt x="136" y="24"/>
                  </a:lnTo>
                  <a:lnTo>
                    <a:pt x="132" y="16"/>
                  </a:lnTo>
                  <a:lnTo>
                    <a:pt x="132" y="16"/>
                  </a:lnTo>
                  <a:lnTo>
                    <a:pt x="130" y="6"/>
                  </a:lnTo>
                  <a:lnTo>
                    <a:pt x="118" y="4"/>
                  </a:lnTo>
                  <a:lnTo>
                    <a:pt x="116" y="6"/>
                  </a:lnTo>
                  <a:lnTo>
                    <a:pt x="112" y="12"/>
                  </a:lnTo>
                  <a:lnTo>
                    <a:pt x="114" y="18"/>
                  </a:lnTo>
                  <a:lnTo>
                    <a:pt x="118" y="22"/>
                  </a:lnTo>
                  <a:lnTo>
                    <a:pt x="118" y="22"/>
                  </a:lnTo>
                  <a:lnTo>
                    <a:pt x="118" y="26"/>
                  </a:lnTo>
                  <a:lnTo>
                    <a:pt x="118" y="26"/>
                  </a:lnTo>
                  <a:lnTo>
                    <a:pt x="118" y="34"/>
                  </a:lnTo>
                  <a:lnTo>
                    <a:pt x="118" y="34"/>
                  </a:lnTo>
                  <a:lnTo>
                    <a:pt x="118" y="40"/>
                  </a:lnTo>
                  <a:lnTo>
                    <a:pt x="118" y="46"/>
                  </a:lnTo>
                  <a:lnTo>
                    <a:pt x="118" y="46"/>
                  </a:lnTo>
                  <a:lnTo>
                    <a:pt x="116" y="50"/>
                  </a:lnTo>
                  <a:lnTo>
                    <a:pt x="116" y="50"/>
                  </a:lnTo>
                  <a:lnTo>
                    <a:pt x="114" y="52"/>
                  </a:lnTo>
                  <a:lnTo>
                    <a:pt x="112" y="52"/>
                  </a:lnTo>
                  <a:lnTo>
                    <a:pt x="112" y="52"/>
                  </a:lnTo>
                  <a:lnTo>
                    <a:pt x="108" y="52"/>
                  </a:lnTo>
                  <a:lnTo>
                    <a:pt x="104" y="50"/>
                  </a:lnTo>
                  <a:lnTo>
                    <a:pt x="102" y="48"/>
                  </a:lnTo>
                  <a:lnTo>
                    <a:pt x="100" y="44"/>
                  </a:lnTo>
                  <a:lnTo>
                    <a:pt x="100" y="44"/>
                  </a:lnTo>
                  <a:lnTo>
                    <a:pt x="100" y="38"/>
                  </a:lnTo>
                  <a:lnTo>
                    <a:pt x="100" y="38"/>
                  </a:lnTo>
                  <a:lnTo>
                    <a:pt x="98" y="28"/>
                  </a:lnTo>
                  <a:lnTo>
                    <a:pt x="98" y="28"/>
                  </a:lnTo>
                  <a:lnTo>
                    <a:pt x="98" y="22"/>
                  </a:lnTo>
                  <a:lnTo>
                    <a:pt x="98" y="22"/>
                  </a:lnTo>
                  <a:lnTo>
                    <a:pt x="96" y="18"/>
                  </a:lnTo>
                  <a:lnTo>
                    <a:pt x="94" y="18"/>
                  </a:lnTo>
                  <a:lnTo>
                    <a:pt x="90" y="20"/>
                  </a:lnTo>
                  <a:lnTo>
                    <a:pt x="90" y="22"/>
                  </a:lnTo>
                  <a:lnTo>
                    <a:pt x="90" y="26"/>
                  </a:lnTo>
                  <a:lnTo>
                    <a:pt x="90" y="26"/>
                  </a:lnTo>
                  <a:lnTo>
                    <a:pt x="78" y="28"/>
                  </a:lnTo>
                  <a:lnTo>
                    <a:pt x="78" y="28"/>
                  </a:lnTo>
                  <a:lnTo>
                    <a:pt x="76" y="28"/>
                  </a:lnTo>
                  <a:lnTo>
                    <a:pt x="76" y="28"/>
                  </a:lnTo>
                  <a:lnTo>
                    <a:pt x="74" y="28"/>
                  </a:lnTo>
                  <a:lnTo>
                    <a:pt x="72" y="24"/>
                  </a:lnTo>
                  <a:lnTo>
                    <a:pt x="72" y="24"/>
                  </a:lnTo>
                  <a:lnTo>
                    <a:pt x="70" y="20"/>
                  </a:lnTo>
                  <a:lnTo>
                    <a:pt x="70" y="20"/>
                  </a:lnTo>
                  <a:lnTo>
                    <a:pt x="68" y="16"/>
                  </a:lnTo>
                  <a:lnTo>
                    <a:pt x="68" y="16"/>
                  </a:lnTo>
                  <a:lnTo>
                    <a:pt x="66" y="14"/>
                  </a:lnTo>
                  <a:lnTo>
                    <a:pt x="64" y="12"/>
                  </a:lnTo>
                  <a:lnTo>
                    <a:pt x="64" y="12"/>
                  </a:lnTo>
                  <a:lnTo>
                    <a:pt x="58" y="10"/>
                  </a:lnTo>
                  <a:lnTo>
                    <a:pt x="58" y="10"/>
                  </a:lnTo>
                  <a:lnTo>
                    <a:pt x="56" y="12"/>
                  </a:lnTo>
                  <a:lnTo>
                    <a:pt x="54" y="14"/>
                  </a:lnTo>
                  <a:lnTo>
                    <a:pt x="54" y="14"/>
                  </a:lnTo>
                  <a:lnTo>
                    <a:pt x="54" y="16"/>
                  </a:lnTo>
                  <a:lnTo>
                    <a:pt x="54" y="18"/>
                  </a:lnTo>
                  <a:lnTo>
                    <a:pt x="54" y="18"/>
                  </a:lnTo>
                  <a:lnTo>
                    <a:pt x="54" y="22"/>
                  </a:lnTo>
                  <a:lnTo>
                    <a:pt x="54" y="22"/>
                  </a:lnTo>
                  <a:lnTo>
                    <a:pt x="56" y="24"/>
                  </a:lnTo>
                  <a:lnTo>
                    <a:pt x="56" y="24"/>
                  </a:lnTo>
                  <a:lnTo>
                    <a:pt x="52" y="26"/>
                  </a:lnTo>
                  <a:lnTo>
                    <a:pt x="52" y="26"/>
                  </a:lnTo>
                  <a:lnTo>
                    <a:pt x="44" y="24"/>
                  </a:lnTo>
                  <a:lnTo>
                    <a:pt x="42" y="22"/>
                  </a:lnTo>
                  <a:lnTo>
                    <a:pt x="42" y="22"/>
                  </a:lnTo>
                  <a:lnTo>
                    <a:pt x="40" y="20"/>
                  </a:lnTo>
                  <a:lnTo>
                    <a:pt x="40" y="20"/>
                  </a:lnTo>
                  <a:lnTo>
                    <a:pt x="40" y="12"/>
                  </a:lnTo>
                  <a:lnTo>
                    <a:pt x="40" y="10"/>
                  </a:lnTo>
                  <a:lnTo>
                    <a:pt x="40" y="10"/>
                  </a:lnTo>
                  <a:lnTo>
                    <a:pt x="40" y="4"/>
                  </a:lnTo>
                  <a:lnTo>
                    <a:pt x="40" y="4"/>
                  </a:lnTo>
                  <a:lnTo>
                    <a:pt x="38" y="2"/>
                  </a:lnTo>
                  <a:lnTo>
                    <a:pt x="38" y="0"/>
                  </a:lnTo>
                  <a:lnTo>
                    <a:pt x="38" y="0"/>
                  </a:lnTo>
                  <a:lnTo>
                    <a:pt x="38" y="0"/>
                  </a:lnTo>
                  <a:lnTo>
                    <a:pt x="32" y="4"/>
                  </a:lnTo>
                  <a:lnTo>
                    <a:pt x="32" y="4"/>
                  </a:lnTo>
                  <a:lnTo>
                    <a:pt x="30" y="4"/>
                  </a:lnTo>
                  <a:lnTo>
                    <a:pt x="30" y="4"/>
                  </a:lnTo>
                  <a:lnTo>
                    <a:pt x="30" y="4"/>
                  </a:lnTo>
                  <a:lnTo>
                    <a:pt x="30" y="4"/>
                  </a:lnTo>
                  <a:lnTo>
                    <a:pt x="30" y="4"/>
                  </a:lnTo>
                  <a:lnTo>
                    <a:pt x="24" y="8"/>
                  </a:lnTo>
                  <a:lnTo>
                    <a:pt x="24" y="8"/>
                  </a:lnTo>
                  <a:lnTo>
                    <a:pt x="20" y="10"/>
                  </a:lnTo>
                  <a:lnTo>
                    <a:pt x="18" y="10"/>
                  </a:lnTo>
                  <a:lnTo>
                    <a:pt x="12" y="18"/>
                  </a:lnTo>
                  <a:lnTo>
                    <a:pt x="8" y="22"/>
                  </a:lnTo>
                  <a:lnTo>
                    <a:pt x="8" y="26"/>
                  </a:lnTo>
                  <a:lnTo>
                    <a:pt x="6" y="32"/>
                  </a:lnTo>
                  <a:lnTo>
                    <a:pt x="4" y="38"/>
                  </a:lnTo>
                  <a:lnTo>
                    <a:pt x="4" y="40"/>
                  </a:lnTo>
                  <a:lnTo>
                    <a:pt x="4" y="42"/>
                  </a:lnTo>
                  <a:lnTo>
                    <a:pt x="2" y="48"/>
                  </a:lnTo>
                  <a:lnTo>
                    <a:pt x="0" y="50"/>
                  </a:lnTo>
                  <a:lnTo>
                    <a:pt x="2" y="52"/>
                  </a:lnTo>
                  <a:lnTo>
                    <a:pt x="4" y="54"/>
                  </a:lnTo>
                  <a:lnTo>
                    <a:pt x="10" y="54"/>
                  </a:lnTo>
                  <a:lnTo>
                    <a:pt x="16" y="54"/>
                  </a:lnTo>
                  <a:lnTo>
                    <a:pt x="22" y="54"/>
                  </a:lnTo>
                  <a:lnTo>
                    <a:pt x="24" y="52"/>
                  </a:lnTo>
                  <a:lnTo>
                    <a:pt x="28" y="54"/>
                  </a:lnTo>
                  <a:lnTo>
                    <a:pt x="28" y="54"/>
                  </a:lnTo>
                  <a:lnTo>
                    <a:pt x="30" y="54"/>
                  </a:lnTo>
                  <a:lnTo>
                    <a:pt x="30" y="54"/>
                  </a:lnTo>
                  <a:lnTo>
                    <a:pt x="30" y="56"/>
                  </a:lnTo>
                  <a:lnTo>
                    <a:pt x="32" y="60"/>
                  </a:lnTo>
                  <a:lnTo>
                    <a:pt x="32" y="60"/>
                  </a:lnTo>
                  <a:lnTo>
                    <a:pt x="32" y="60"/>
                  </a:lnTo>
                  <a:lnTo>
                    <a:pt x="32" y="60"/>
                  </a:lnTo>
                  <a:lnTo>
                    <a:pt x="34" y="64"/>
                  </a:lnTo>
                  <a:lnTo>
                    <a:pt x="34" y="64"/>
                  </a:lnTo>
                  <a:lnTo>
                    <a:pt x="34" y="66"/>
                  </a:lnTo>
                  <a:lnTo>
                    <a:pt x="30" y="66"/>
                  </a:lnTo>
                  <a:lnTo>
                    <a:pt x="30" y="66"/>
                  </a:lnTo>
                  <a:lnTo>
                    <a:pt x="24" y="68"/>
                  </a:lnTo>
                  <a:lnTo>
                    <a:pt x="24" y="68"/>
                  </a:lnTo>
                  <a:lnTo>
                    <a:pt x="20" y="68"/>
                  </a:lnTo>
                  <a:lnTo>
                    <a:pt x="14" y="68"/>
                  </a:lnTo>
                  <a:lnTo>
                    <a:pt x="12" y="70"/>
                  </a:lnTo>
                  <a:lnTo>
                    <a:pt x="10" y="70"/>
                  </a:lnTo>
                  <a:lnTo>
                    <a:pt x="10" y="72"/>
                  </a:lnTo>
                  <a:lnTo>
                    <a:pt x="10" y="72"/>
                  </a:lnTo>
                  <a:lnTo>
                    <a:pt x="8" y="72"/>
                  </a:lnTo>
                  <a:lnTo>
                    <a:pt x="8" y="72"/>
                  </a:lnTo>
                  <a:lnTo>
                    <a:pt x="6" y="74"/>
                  </a:lnTo>
                  <a:lnTo>
                    <a:pt x="6" y="74"/>
                  </a:lnTo>
                  <a:lnTo>
                    <a:pt x="4" y="76"/>
                  </a:lnTo>
                  <a:lnTo>
                    <a:pt x="6" y="76"/>
                  </a:lnTo>
                  <a:lnTo>
                    <a:pt x="6" y="76"/>
                  </a:lnTo>
                  <a:lnTo>
                    <a:pt x="10" y="78"/>
                  </a:lnTo>
                  <a:lnTo>
                    <a:pt x="16" y="78"/>
                  </a:lnTo>
                  <a:lnTo>
                    <a:pt x="24" y="78"/>
                  </a:lnTo>
                  <a:lnTo>
                    <a:pt x="30" y="78"/>
                  </a:lnTo>
                  <a:lnTo>
                    <a:pt x="36" y="76"/>
                  </a:lnTo>
                  <a:lnTo>
                    <a:pt x="38" y="76"/>
                  </a:lnTo>
                  <a:lnTo>
                    <a:pt x="38" y="76"/>
                  </a:lnTo>
                  <a:lnTo>
                    <a:pt x="44" y="74"/>
                  </a:lnTo>
                  <a:lnTo>
                    <a:pt x="44" y="74"/>
                  </a:lnTo>
                  <a:lnTo>
                    <a:pt x="54" y="74"/>
                  </a:lnTo>
                  <a:lnTo>
                    <a:pt x="54" y="74"/>
                  </a:lnTo>
                  <a:lnTo>
                    <a:pt x="58" y="76"/>
                  </a:lnTo>
                  <a:lnTo>
                    <a:pt x="58" y="76"/>
                  </a:lnTo>
                  <a:lnTo>
                    <a:pt x="64" y="78"/>
                  </a:lnTo>
                  <a:lnTo>
                    <a:pt x="64" y="78"/>
                  </a:lnTo>
                  <a:lnTo>
                    <a:pt x="68" y="80"/>
                  </a:lnTo>
                  <a:lnTo>
                    <a:pt x="68" y="80"/>
                  </a:lnTo>
                  <a:lnTo>
                    <a:pt x="70" y="82"/>
                  </a:lnTo>
                  <a:lnTo>
                    <a:pt x="70" y="82"/>
                  </a:lnTo>
                  <a:lnTo>
                    <a:pt x="72" y="84"/>
                  </a:lnTo>
                  <a:lnTo>
                    <a:pt x="72" y="86"/>
                  </a:lnTo>
                  <a:lnTo>
                    <a:pt x="72" y="86"/>
                  </a:lnTo>
                  <a:lnTo>
                    <a:pt x="74" y="88"/>
                  </a:lnTo>
                  <a:lnTo>
                    <a:pt x="74" y="90"/>
                  </a:lnTo>
                  <a:lnTo>
                    <a:pt x="72" y="92"/>
                  </a:lnTo>
                  <a:lnTo>
                    <a:pt x="72" y="92"/>
                  </a:lnTo>
                  <a:lnTo>
                    <a:pt x="68" y="94"/>
                  </a:lnTo>
                  <a:lnTo>
                    <a:pt x="64" y="94"/>
                  </a:lnTo>
                  <a:lnTo>
                    <a:pt x="64" y="94"/>
                  </a:lnTo>
                  <a:lnTo>
                    <a:pt x="58" y="94"/>
                  </a:lnTo>
                  <a:lnTo>
                    <a:pt x="54" y="94"/>
                  </a:lnTo>
                  <a:lnTo>
                    <a:pt x="54" y="94"/>
                  </a:lnTo>
                  <a:lnTo>
                    <a:pt x="48" y="94"/>
                  </a:lnTo>
                  <a:lnTo>
                    <a:pt x="48" y="94"/>
                  </a:lnTo>
                  <a:lnTo>
                    <a:pt x="42" y="92"/>
                  </a:lnTo>
                  <a:lnTo>
                    <a:pt x="42" y="92"/>
                  </a:lnTo>
                  <a:lnTo>
                    <a:pt x="36" y="90"/>
                  </a:lnTo>
                  <a:lnTo>
                    <a:pt x="36" y="90"/>
                  </a:lnTo>
                  <a:lnTo>
                    <a:pt x="34" y="90"/>
                  </a:lnTo>
                  <a:lnTo>
                    <a:pt x="32" y="88"/>
                  </a:lnTo>
                  <a:lnTo>
                    <a:pt x="32" y="88"/>
                  </a:lnTo>
                  <a:lnTo>
                    <a:pt x="26" y="88"/>
                  </a:lnTo>
                  <a:lnTo>
                    <a:pt x="26" y="88"/>
                  </a:lnTo>
                  <a:lnTo>
                    <a:pt x="22" y="90"/>
                  </a:lnTo>
                  <a:lnTo>
                    <a:pt x="20" y="92"/>
                  </a:lnTo>
                  <a:lnTo>
                    <a:pt x="20" y="92"/>
                  </a:lnTo>
                  <a:lnTo>
                    <a:pt x="20" y="92"/>
                  </a:lnTo>
                  <a:lnTo>
                    <a:pt x="18" y="94"/>
                  </a:lnTo>
                  <a:lnTo>
                    <a:pt x="18" y="94"/>
                  </a:lnTo>
                  <a:lnTo>
                    <a:pt x="18" y="96"/>
                  </a:lnTo>
                  <a:lnTo>
                    <a:pt x="18" y="98"/>
                  </a:lnTo>
                  <a:lnTo>
                    <a:pt x="18" y="98"/>
                  </a:lnTo>
                  <a:lnTo>
                    <a:pt x="24" y="104"/>
                  </a:lnTo>
                  <a:lnTo>
                    <a:pt x="24" y="104"/>
                  </a:lnTo>
                  <a:lnTo>
                    <a:pt x="28" y="108"/>
                  </a:lnTo>
                  <a:lnTo>
                    <a:pt x="28" y="108"/>
                  </a:lnTo>
                  <a:lnTo>
                    <a:pt x="32" y="110"/>
                  </a:lnTo>
                  <a:lnTo>
                    <a:pt x="32" y="110"/>
                  </a:lnTo>
                  <a:lnTo>
                    <a:pt x="38" y="110"/>
                  </a:lnTo>
                  <a:lnTo>
                    <a:pt x="42" y="110"/>
                  </a:lnTo>
                  <a:lnTo>
                    <a:pt x="46" y="106"/>
                  </a:lnTo>
                  <a:lnTo>
                    <a:pt x="46" y="106"/>
                  </a:lnTo>
                  <a:lnTo>
                    <a:pt x="46" y="106"/>
                  </a:lnTo>
                  <a:lnTo>
                    <a:pt x="50" y="106"/>
                  </a:lnTo>
                  <a:lnTo>
                    <a:pt x="50" y="106"/>
                  </a:lnTo>
                  <a:lnTo>
                    <a:pt x="56" y="106"/>
                  </a:lnTo>
                  <a:lnTo>
                    <a:pt x="56" y="106"/>
                  </a:lnTo>
                  <a:lnTo>
                    <a:pt x="58" y="108"/>
                  </a:lnTo>
                  <a:lnTo>
                    <a:pt x="58" y="108"/>
                  </a:lnTo>
                  <a:lnTo>
                    <a:pt x="60" y="110"/>
                  </a:lnTo>
                  <a:lnTo>
                    <a:pt x="60" y="114"/>
                  </a:lnTo>
                  <a:lnTo>
                    <a:pt x="60" y="114"/>
                  </a:lnTo>
                  <a:lnTo>
                    <a:pt x="58" y="120"/>
                  </a:lnTo>
                  <a:lnTo>
                    <a:pt x="58" y="120"/>
                  </a:lnTo>
                  <a:lnTo>
                    <a:pt x="58" y="122"/>
                  </a:lnTo>
                  <a:lnTo>
                    <a:pt x="58" y="122"/>
                  </a:lnTo>
                  <a:lnTo>
                    <a:pt x="56" y="128"/>
                  </a:lnTo>
                  <a:lnTo>
                    <a:pt x="56" y="128"/>
                  </a:lnTo>
                  <a:lnTo>
                    <a:pt x="58" y="132"/>
                  </a:lnTo>
                  <a:lnTo>
                    <a:pt x="58" y="132"/>
                  </a:lnTo>
                  <a:lnTo>
                    <a:pt x="62" y="132"/>
                  </a:lnTo>
                  <a:lnTo>
                    <a:pt x="66" y="130"/>
                  </a:lnTo>
                  <a:lnTo>
                    <a:pt x="72" y="126"/>
                  </a:lnTo>
                  <a:lnTo>
                    <a:pt x="72" y="126"/>
                  </a:lnTo>
                  <a:lnTo>
                    <a:pt x="84" y="126"/>
                  </a:lnTo>
                  <a:lnTo>
                    <a:pt x="84" y="126"/>
                  </a:lnTo>
                  <a:lnTo>
                    <a:pt x="94" y="126"/>
                  </a:lnTo>
                  <a:lnTo>
                    <a:pt x="102" y="118"/>
                  </a:lnTo>
                  <a:lnTo>
                    <a:pt x="112" y="116"/>
                  </a:lnTo>
                  <a:lnTo>
                    <a:pt x="118" y="112"/>
                  </a:lnTo>
                  <a:lnTo>
                    <a:pt x="118" y="112"/>
                  </a:lnTo>
                  <a:lnTo>
                    <a:pt x="120" y="110"/>
                  </a:lnTo>
                  <a:lnTo>
                    <a:pt x="122" y="110"/>
                  </a:lnTo>
                  <a:lnTo>
                    <a:pt x="126" y="110"/>
                  </a:lnTo>
                  <a:lnTo>
                    <a:pt x="126" y="110"/>
                  </a:lnTo>
                  <a:lnTo>
                    <a:pt x="136" y="112"/>
                  </a:lnTo>
                  <a:lnTo>
                    <a:pt x="136" y="112"/>
                  </a:lnTo>
                  <a:lnTo>
                    <a:pt x="140" y="114"/>
                  </a:lnTo>
                  <a:lnTo>
                    <a:pt x="144" y="116"/>
                  </a:lnTo>
                  <a:lnTo>
                    <a:pt x="144" y="116"/>
                  </a:lnTo>
                  <a:lnTo>
                    <a:pt x="140" y="122"/>
                  </a:lnTo>
                  <a:lnTo>
                    <a:pt x="140" y="122"/>
                  </a:lnTo>
                  <a:lnTo>
                    <a:pt x="142" y="124"/>
                  </a:lnTo>
                  <a:lnTo>
                    <a:pt x="142" y="124"/>
                  </a:lnTo>
                  <a:lnTo>
                    <a:pt x="146" y="126"/>
                  </a:lnTo>
                  <a:lnTo>
                    <a:pt x="146" y="126"/>
                  </a:lnTo>
                  <a:lnTo>
                    <a:pt x="150" y="126"/>
                  </a:lnTo>
                  <a:lnTo>
                    <a:pt x="150" y="126"/>
                  </a:lnTo>
                  <a:lnTo>
                    <a:pt x="156" y="126"/>
                  </a:lnTo>
                  <a:lnTo>
                    <a:pt x="160" y="124"/>
                  </a:lnTo>
                  <a:lnTo>
                    <a:pt x="164" y="122"/>
                  </a:lnTo>
                  <a:lnTo>
                    <a:pt x="170" y="122"/>
                  </a:lnTo>
                  <a:lnTo>
                    <a:pt x="174" y="118"/>
                  </a:lnTo>
                  <a:lnTo>
                    <a:pt x="174" y="118"/>
                  </a:lnTo>
                  <a:lnTo>
                    <a:pt x="176" y="116"/>
                  </a:lnTo>
                  <a:lnTo>
                    <a:pt x="174" y="114"/>
                  </a:lnTo>
                  <a:lnTo>
                    <a:pt x="172" y="116"/>
                  </a:lnTo>
                  <a:lnTo>
                    <a:pt x="170" y="116"/>
                  </a:lnTo>
                  <a:lnTo>
                    <a:pt x="168" y="116"/>
                  </a:lnTo>
                  <a:lnTo>
                    <a:pt x="166" y="118"/>
                  </a:lnTo>
                  <a:lnTo>
                    <a:pt x="162" y="120"/>
                  </a:lnTo>
                  <a:lnTo>
                    <a:pt x="156" y="118"/>
                  </a:lnTo>
                  <a:lnTo>
                    <a:pt x="158" y="114"/>
                  </a:lnTo>
                  <a:lnTo>
                    <a:pt x="158" y="114"/>
                  </a:lnTo>
                  <a:lnTo>
                    <a:pt x="160" y="110"/>
                  </a:lnTo>
                  <a:lnTo>
                    <a:pt x="160" y="110"/>
                  </a:lnTo>
                  <a:lnTo>
                    <a:pt x="162" y="106"/>
                  </a:lnTo>
                  <a:lnTo>
                    <a:pt x="162" y="106"/>
                  </a:lnTo>
                  <a:lnTo>
                    <a:pt x="166" y="102"/>
                  </a:lnTo>
                  <a:lnTo>
                    <a:pt x="166" y="102"/>
                  </a:lnTo>
                  <a:lnTo>
                    <a:pt x="170" y="98"/>
                  </a:lnTo>
                  <a:lnTo>
                    <a:pt x="176" y="96"/>
                  </a:lnTo>
                  <a:lnTo>
                    <a:pt x="178" y="100"/>
                  </a:lnTo>
                  <a:lnTo>
                    <a:pt x="180" y="102"/>
                  </a:lnTo>
                  <a:lnTo>
                    <a:pt x="182" y="100"/>
                  </a:lnTo>
                  <a:lnTo>
                    <a:pt x="182" y="98"/>
                  </a:lnTo>
                  <a:lnTo>
                    <a:pt x="184" y="98"/>
                  </a:lnTo>
                  <a:lnTo>
                    <a:pt x="182" y="96"/>
                  </a:lnTo>
                  <a:lnTo>
                    <a:pt x="182" y="96"/>
                  </a:lnTo>
                  <a:lnTo>
                    <a:pt x="182" y="92"/>
                  </a:lnTo>
                  <a:lnTo>
                    <a:pt x="182"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252">
              <a:extLst>
                <a:ext uri="{FF2B5EF4-FFF2-40B4-BE49-F238E27FC236}">
                  <a16:creationId xmlns:a16="http://schemas.microsoft.com/office/drawing/2014/main" id="{5F2F5639-BA7F-455F-95AC-733D921463F1}"/>
                </a:ext>
              </a:extLst>
            </p:cNvPr>
            <p:cNvSpPr>
              <a:spLocks/>
            </p:cNvSpPr>
            <p:nvPr/>
          </p:nvSpPr>
          <p:spPr bwMode="auto">
            <a:xfrm>
              <a:off x="3790951" y="7915275"/>
              <a:ext cx="158750" cy="168275"/>
            </a:xfrm>
            <a:custGeom>
              <a:avLst/>
              <a:gdLst>
                <a:gd name="T0" fmla="*/ 82 w 100"/>
                <a:gd name="T1" fmla="*/ 18 h 106"/>
                <a:gd name="T2" fmla="*/ 76 w 100"/>
                <a:gd name="T3" fmla="*/ 18 h 106"/>
                <a:gd name="T4" fmla="*/ 62 w 100"/>
                <a:gd name="T5" fmla="*/ 16 h 106"/>
                <a:gd name="T6" fmla="*/ 58 w 100"/>
                <a:gd name="T7" fmla="*/ 12 h 106"/>
                <a:gd name="T8" fmla="*/ 56 w 100"/>
                <a:gd name="T9" fmla="*/ 8 h 106"/>
                <a:gd name="T10" fmla="*/ 52 w 100"/>
                <a:gd name="T11" fmla="*/ 6 h 106"/>
                <a:gd name="T12" fmla="*/ 48 w 100"/>
                <a:gd name="T13" fmla="*/ 4 h 106"/>
                <a:gd name="T14" fmla="*/ 36 w 100"/>
                <a:gd name="T15" fmla="*/ 4 h 106"/>
                <a:gd name="T16" fmla="*/ 30 w 100"/>
                <a:gd name="T17" fmla="*/ 4 h 106"/>
                <a:gd name="T18" fmla="*/ 26 w 100"/>
                <a:gd name="T19" fmla="*/ 0 h 106"/>
                <a:gd name="T20" fmla="*/ 22 w 100"/>
                <a:gd name="T21" fmla="*/ 0 h 106"/>
                <a:gd name="T22" fmla="*/ 16 w 100"/>
                <a:gd name="T23" fmla="*/ 4 h 106"/>
                <a:gd name="T24" fmla="*/ 12 w 100"/>
                <a:gd name="T25" fmla="*/ 6 h 106"/>
                <a:gd name="T26" fmla="*/ 10 w 100"/>
                <a:gd name="T27" fmla="*/ 10 h 106"/>
                <a:gd name="T28" fmla="*/ 12 w 100"/>
                <a:gd name="T29" fmla="*/ 18 h 106"/>
                <a:gd name="T30" fmla="*/ 20 w 100"/>
                <a:gd name="T31" fmla="*/ 24 h 106"/>
                <a:gd name="T32" fmla="*/ 22 w 100"/>
                <a:gd name="T33" fmla="*/ 26 h 106"/>
                <a:gd name="T34" fmla="*/ 14 w 100"/>
                <a:gd name="T35" fmla="*/ 34 h 106"/>
                <a:gd name="T36" fmla="*/ 12 w 100"/>
                <a:gd name="T37" fmla="*/ 36 h 106"/>
                <a:gd name="T38" fmla="*/ 12 w 100"/>
                <a:gd name="T39" fmla="*/ 42 h 106"/>
                <a:gd name="T40" fmla="*/ 12 w 100"/>
                <a:gd name="T41" fmla="*/ 52 h 106"/>
                <a:gd name="T42" fmla="*/ 16 w 100"/>
                <a:gd name="T43" fmla="*/ 54 h 106"/>
                <a:gd name="T44" fmla="*/ 18 w 100"/>
                <a:gd name="T45" fmla="*/ 58 h 106"/>
                <a:gd name="T46" fmla="*/ 12 w 100"/>
                <a:gd name="T47" fmla="*/ 64 h 106"/>
                <a:gd name="T48" fmla="*/ 2 w 100"/>
                <a:gd name="T49" fmla="*/ 68 h 106"/>
                <a:gd name="T50" fmla="*/ 0 w 100"/>
                <a:gd name="T51" fmla="*/ 68 h 106"/>
                <a:gd name="T52" fmla="*/ 2 w 100"/>
                <a:gd name="T53" fmla="*/ 74 h 106"/>
                <a:gd name="T54" fmla="*/ 6 w 100"/>
                <a:gd name="T55" fmla="*/ 84 h 106"/>
                <a:gd name="T56" fmla="*/ 14 w 100"/>
                <a:gd name="T57" fmla="*/ 90 h 106"/>
                <a:gd name="T58" fmla="*/ 20 w 100"/>
                <a:gd name="T59" fmla="*/ 94 h 106"/>
                <a:gd name="T60" fmla="*/ 26 w 100"/>
                <a:gd name="T61" fmla="*/ 96 h 106"/>
                <a:gd name="T62" fmla="*/ 24 w 100"/>
                <a:gd name="T63" fmla="*/ 104 h 106"/>
                <a:gd name="T64" fmla="*/ 32 w 100"/>
                <a:gd name="T65" fmla="*/ 106 h 106"/>
                <a:gd name="T66" fmla="*/ 40 w 100"/>
                <a:gd name="T67" fmla="*/ 98 h 106"/>
                <a:gd name="T68" fmla="*/ 46 w 100"/>
                <a:gd name="T69" fmla="*/ 94 h 106"/>
                <a:gd name="T70" fmla="*/ 48 w 100"/>
                <a:gd name="T71" fmla="*/ 90 h 106"/>
                <a:gd name="T72" fmla="*/ 48 w 100"/>
                <a:gd name="T73" fmla="*/ 84 h 106"/>
                <a:gd name="T74" fmla="*/ 58 w 100"/>
                <a:gd name="T75" fmla="*/ 74 h 106"/>
                <a:gd name="T76" fmla="*/ 70 w 100"/>
                <a:gd name="T77" fmla="*/ 56 h 106"/>
                <a:gd name="T78" fmla="*/ 80 w 100"/>
                <a:gd name="T79" fmla="*/ 46 h 106"/>
                <a:gd name="T80" fmla="*/ 96 w 100"/>
                <a:gd name="T81" fmla="*/ 38 h 106"/>
                <a:gd name="T82" fmla="*/ 100 w 100"/>
                <a:gd name="T83" fmla="*/ 28 h 106"/>
                <a:gd name="T84" fmla="*/ 96 w 100"/>
                <a:gd name="T85" fmla="*/ 20 h 106"/>
                <a:gd name="T86" fmla="*/ 90 w 100"/>
                <a:gd name="T87" fmla="*/ 1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0" h="106">
                  <a:moveTo>
                    <a:pt x="90" y="18"/>
                  </a:moveTo>
                  <a:lnTo>
                    <a:pt x="90" y="18"/>
                  </a:lnTo>
                  <a:lnTo>
                    <a:pt x="82" y="18"/>
                  </a:lnTo>
                  <a:lnTo>
                    <a:pt x="82" y="18"/>
                  </a:lnTo>
                  <a:lnTo>
                    <a:pt x="76" y="18"/>
                  </a:lnTo>
                  <a:lnTo>
                    <a:pt x="76" y="18"/>
                  </a:lnTo>
                  <a:lnTo>
                    <a:pt x="68" y="18"/>
                  </a:lnTo>
                  <a:lnTo>
                    <a:pt x="68" y="18"/>
                  </a:lnTo>
                  <a:lnTo>
                    <a:pt x="62" y="16"/>
                  </a:lnTo>
                  <a:lnTo>
                    <a:pt x="62" y="16"/>
                  </a:lnTo>
                  <a:lnTo>
                    <a:pt x="58" y="12"/>
                  </a:lnTo>
                  <a:lnTo>
                    <a:pt x="58" y="12"/>
                  </a:lnTo>
                  <a:lnTo>
                    <a:pt x="58" y="10"/>
                  </a:lnTo>
                  <a:lnTo>
                    <a:pt x="56" y="8"/>
                  </a:lnTo>
                  <a:lnTo>
                    <a:pt x="56" y="8"/>
                  </a:lnTo>
                  <a:lnTo>
                    <a:pt x="50" y="8"/>
                  </a:lnTo>
                  <a:lnTo>
                    <a:pt x="50" y="8"/>
                  </a:lnTo>
                  <a:lnTo>
                    <a:pt x="52" y="6"/>
                  </a:lnTo>
                  <a:lnTo>
                    <a:pt x="50" y="4"/>
                  </a:lnTo>
                  <a:lnTo>
                    <a:pt x="48" y="4"/>
                  </a:lnTo>
                  <a:lnTo>
                    <a:pt x="48" y="4"/>
                  </a:lnTo>
                  <a:lnTo>
                    <a:pt x="40" y="4"/>
                  </a:lnTo>
                  <a:lnTo>
                    <a:pt x="36" y="4"/>
                  </a:lnTo>
                  <a:lnTo>
                    <a:pt x="36" y="4"/>
                  </a:lnTo>
                  <a:lnTo>
                    <a:pt x="32" y="4"/>
                  </a:lnTo>
                  <a:lnTo>
                    <a:pt x="32" y="4"/>
                  </a:lnTo>
                  <a:lnTo>
                    <a:pt x="30" y="4"/>
                  </a:lnTo>
                  <a:lnTo>
                    <a:pt x="28" y="2"/>
                  </a:lnTo>
                  <a:lnTo>
                    <a:pt x="28" y="2"/>
                  </a:lnTo>
                  <a:lnTo>
                    <a:pt x="26" y="0"/>
                  </a:lnTo>
                  <a:lnTo>
                    <a:pt x="26" y="0"/>
                  </a:lnTo>
                  <a:lnTo>
                    <a:pt x="24" y="0"/>
                  </a:lnTo>
                  <a:lnTo>
                    <a:pt x="22" y="0"/>
                  </a:lnTo>
                  <a:lnTo>
                    <a:pt x="22" y="0"/>
                  </a:lnTo>
                  <a:lnTo>
                    <a:pt x="16" y="4"/>
                  </a:lnTo>
                  <a:lnTo>
                    <a:pt x="16" y="4"/>
                  </a:lnTo>
                  <a:lnTo>
                    <a:pt x="14" y="6"/>
                  </a:lnTo>
                  <a:lnTo>
                    <a:pt x="12" y="6"/>
                  </a:lnTo>
                  <a:lnTo>
                    <a:pt x="12" y="6"/>
                  </a:lnTo>
                  <a:lnTo>
                    <a:pt x="10" y="8"/>
                  </a:lnTo>
                  <a:lnTo>
                    <a:pt x="10" y="8"/>
                  </a:lnTo>
                  <a:lnTo>
                    <a:pt x="10" y="10"/>
                  </a:lnTo>
                  <a:lnTo>
                    <a:pt x="10" y="10"/>
                  </a:lnTo>
                  <a:lnTo>
                    <a:pt x="10" y="14"/>
                  </a:lnTo>
                  <a:lnTo>
                    <a:pt x="12" y="18"/>
                  </a:lnTo>
                  <a:lnTo>
                    <a:pt x="12" y="18"/>
                  </a:lnTo>
                  <a:lnTo>
                    <a:pt x="16" y="22"/>
                  </a:lnTo>
                  <a:lnTo>
                    <a:pt x="20" y="24"/>
                  </a:lnTo>
                  <a:lnTo>
                    <a:pt x="20" y="24"/>
                  </a:lnTo>
                  <a:lnTo>
                    <a:pt x="22" y="24"/>
                  </a:lnTo>
                  <a:lnTo>
                    <a:pt x="22" y="26"/>
                  </a:lnTo>
                  <a:lnTo>
                    <a:pt x="20" y="28"/>
                  </a:lnTo>
                  <a:lnTo>
                    <a:pt x="20" y="28"/>
                  </a:lnTo>
                  <a:lnTo>
                    <a:pt x="14" y="34"/>
                  </a:lnTo>
                  <a:lnTo>
                    <a:pt x="14" y="34"/>
                  </a:lnTo>
                  <a:lnTo>
                    <a:pt x="12" y="34"/>
                  </a:lnTo>
                  <a:lnTo>
                    <a:pt x="12" y="36"/>
                  </a:lnTo>
                  <a:lnTo>
                    <a:pt x="12" y="36"/>
                  </a:lnTo>
                  <a:lnTo>
                    <a:pt x="12" y="42"/>
                  </a:lnTo>
                  <a:lnTo>
                    <a:pt x="12" y="42"/>
                  </a:lnTo>
                  <a:lnTo>
                    <a:pt x="12" y="48"/>
                  </a:lnTo>
                  <a:lnTo>
                    <a:pt x="12" y="52"/>
                  </a:lnTo>
                  <a:lnTo>
                    <a:pt x="12" y="52"/>
                  </a:lnTo>
                  <a:lnTo>
                    <a:pt x="14" y="52"/>
                  </a:lnTo>
                  <a:lnTo>
                    <a:pt x="16" y="54"/>
                  </a:lnTo>
                  <a:lnTo>
                    <a:pt x="16" y="54"/>
                  </a:lnTo>
                  <a:lnTo>
                    <a:pt x="20" y="56"/>
                  </a:lnTo>
                  <a:lnTo>
                    <a:pt x="18" y="58"/>
                  </a:lnTo>
                  <a:lnTo>
                    <a:pt x="18" y="58"/>
                  </a:lnTo>
                  <a:lnTo>
                    <a:pt x="18" y="62"/>
                  </a:lnTo>
                  <a:lnTo>
                    <a:pt x="12" y="64"/>
                  </a:lnTo>
                  <a:lnTo>
                    <a:pt x="12" y="64"/>
                  </a:lnTo>
                  <a:lnTo>
                    <a:pt x="6" y="66"/>
                  </a:lnTo>
                  <a:lnTo>
                    <a:pt x="4" y="66"/>
                  </a:lnTo>
                  <a:lnTo>
                    <a:pt x="2" y="68"/>
                  </a:lnTo>
                  <a:lnTo>
                    <a:pt x="2" y="68"/>
                  </a:lnTo>
                  <a:lnTo>
                    <a:pt x="2" y="68"/>
                  </a:lnTo>
                  <a:lnTo>
                    <a:pt x="0" y="68"/>
                  </a:lnTo>
                  <a:lnTo>
                    <a:pt x="0" y="68"/>
                  </a:lnTo>
                  <a:lnTo>
                    <a:pt x="2" y="74"/>
                  </a:lnTo>
                  <a:lnTo>
                    <a:pt x="2" y="74"/>
                  </a:lnTo>
                  <a:lnTo>
                    <a:pt x="4" y="82"/>
                  </a:lnTo>
                  <a:lnTo>
                    <a:pt x="6" y="84"/>
                  </a:lnTo>
                  <a:lnTo>
                    <a:pt x="6" y="84"/>
                  </a:lnTo>
                  <a:lnTo>
                    <a:pt x="10" y="88"/>
                  </a:lnTo>
                  <a:lnTo>
                    <a:pt x="10" y="88"/>
                  </a:lnTo>
                  <a:lnTo>
                    <a:pt x="14" y="90"/>
                  </a:lnTo>
                  <a:lnTo>
                    <a:pt x="16" y="92"/>
                  </a:lnTo>
                  <a:lnTo>
                    <a:pt x="16" y="92"/>
                  </a:lnTo>
                  <a:lnTo>
                    <a:pt x="20" y="94"/>
                  </a:lnTo>
                  <a:lnTo>
                    <a:pt x="22" y="96"/>
                  </a:lnTo>
                  <a:lnTo>
                    <a:pt x="26" y="96"/>
                  </a:lnTo>
                  <a:lnTo>
                    <a:pt x="26" y="96"/>
                  </a:lnTo>
                  <a:lnTo>
                    <a:pt x="26" y="102"/>
                  </a:lnTo>
                  <a:lnTo>
                    <a:pt x="26" y="102"/>
                  </a:lnTo>
                  <a:lnTo>
                    <a:pt x="24" y="104"/>
                  </a:lnTo>
                  <a:lnTo>
                    <a:pt x="26" y="106"/>
                  </a:lnTo>
                  <a:lnTo>
                    <a:pt x="26" y="106"/>
                  </a:lnTo>
                  <a:lnTo>
                    <a:pt x="32" y="106"/>
                  </a:lnTo>
                  <a:lnTo>
                    <a:pt x="34" y="106"/>
                  </a:lnTo>
                  <a:lnTo>
                    <a:pt x="38" y="102"/>
                  </a:lnTo>
                  <a:lnTo>
                    <a:pt x="40" y="98"/>
                  </a:lnTo>
                  <a:lnTo>
                    <a:pt x="40" y="94"/>
                  </a:lnTo>
                  <a:lnTo>
                    <a:pt x="40" y="94"/>
                  </a:lnTo>
                  <a:lnTo>
                    <a:pt x="46" y="94"/>
                  </a:lnTo>
                  <a:lnTo>
                    <a:pt x="46" y="94"/>
                  </a:lnTo>
                  <a:lnTo>
                    <a:pt x="48" y="90"/>
                  </a:lnTo>
                  <a:lnTo>
                    <a:pt x="48" y="90"/>
                  </a:lnTo>
                  <a:lnTo>
                    <a:pt x="48" y="86"/>
                  </a:lnTo>
                  <a:lnTo>
                    <a:pt x="48" y="86"/>
                  </a:lnTo>
                  <a:lnTo>
                    <a:pt x="48" y="84"/>
                  </a:lnTo>
                  <a:lnTo>
                    <a:pt x="50" y="82"/>
                  </a:lnTo>
                  <a:lnTo>
                    <a:pt x="52" y="76"/>
                  </a:lnTo>
                  <a:lnTo>
                    <a:pt x="58" y="74"/>
                  </a:lnTo>
                  <a:lnTo>
                    <a:pt x="64" y="72"/>
                  </a:lnTo>
                  <a:lnTo>
                    <a:pt x="64" y="64"/>
                  </a:lnTo>
                  <a:lnTo>
                    <a:pt x="70" y="56"/>
                  </a:lnTo>
                  <a:lnTo>
                    <a:pt x="70" y="56"/>
                  </a:lnTo>
                  <a:lnTo>
                    <a:pt x="80" y="46"/>
                  </a:lnTo>
                  <a:lnTo>
                    <a:pt x="80" y="46"/>
                  </a:lnTo>
                  <a:lnTo>
                    <a:pt x="88" y="44"/>
                  </a:lnTo>
                  <a:lnTo>
                    <a:pt x="88" y="44"/>
                  </a:lnTo>
                  <a:lnTo>
                    <a:pt x="96" y="38"/>
                  </a:lnTo>
                  <a:lnTo>
                    <a:pt x="96" y="38"/>
                  </a:lnTo>
                  <a:lnTo>
                    <a:pt x="98" y="34"/>
                  </a:lnTo>
                  <a:lnTo>
                    <a:pt x="100" y="28"/>
                  </a:lnTo>
                  <a:lnTo>
                    <a:pt x="100" y="28"/>
                  </a:lnTo>
                  <a:lnTo>
                    <a:pt x="98" y="24"/>
                  </a:lnTo>
                  <a:lnTo>
                    <a:pt x="96" y="20"/>
                  </a:lnTo>
                  <a:lnTo>
                    <a:pt x="96" y="20"/>
                  </a:lnTo>
                  <a:lnTo>
                    <a:pt x="94" y="18"/>
                  </a:lnTo>
                  <a:lnTo>
                    <a:pt x="90" y="18"/>
                  </a:lnTo>
                  <a:lnTo>
                    <a:pt x="9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253">
              <a:extLst>
                <a:ext uri="{FF2B5EF4-FFF2-40B4-BE49-F238E27FC236}">
                  <a16:creationId xmlns:a16="http://schemas.microsoft.com/office/drawing/2014/main" id="{53536FE8-5734-4E01-BA99-BC75296527D0}"/>
                </a:ext>
              </a:extLst>
            </p:cNvPr>
            <p:cNvSpPr>
              <a:spLocks/>
            </p:cNvSpPr>
            <p:nvPr/>
          </p:nvSpPr>
          <p:spPr bwMode="auto">
            <a:xfrm>
              <a:off x="4181476" y="7962900"/>
              <a:ext cx="92075" cy="111125"/>
            </a:xfrm>
            <a:custGeom>
              <a:avLst/>
              <a:gdLst>
                <a:gd name="T0" fmla="*/ 44 w 58"/>
                <a:gd name="T1" fmla="*/ 32 h 70"/>
                <a:gd name="T2" fmla="*/ 36 w 58"/>
                <a:gd name="T3" fmla="*/ 20 h 70"/>
                <a:gd name="T4" fmla="*/ 46 w 58"/>
                <a:gd name="T5" fmla="*/ 10 h 70"/>
                <a:gd name="T6" fmla="*/ 50 w 58"/>
                <a:gd name="T7" fmla="*/ 4 h 70"/>
                <a:gd name="T8" fmla="*/ 46 w 58"/>
                <a:gd name="T9" fmla="*/ 0 h 70"/>
                <a:gd name="T10" fmla="*/ 42 w 58"/>
                <a:gd name="T11" fmla="*/ 0 h 70"/>
                <a:gd name="T12" fmla="*/ 40 w 58"/>
                <a:gd name="T13" fmla="*/ 2 h 70"/>
                <a:gd name="T14" fmla="*/ 30 w 58"/>
                <a:gd name="T15" fmla="*/ 4 h 70"/>
                <a:gd name="T16" fmla="*/ 26 w 58"/>
                <a:gd name="T17" fmla="*/ 6 h 70"/>
                <a:gd name="T18" fmla="*/ 24 w 58"/>
                <a:gd name="T19" fmla="*/ 2 h 70"/>
                <a:gd name="T20" fmla="*/ 20 w 58"/>
                <a:gd name="T21" fmla="*/ 0 h 70"/>
                <a:gd name="T22" fmla="*/ 18 w 58"/>
                <a:gd name="T23" fmla="*/ 2 h 70"/>
                <a:gd name="T24" fmla="*/ 16 w 58"/>
                <a:gd name="T25" fmla="*/ 4 h 70"/>
                <a:gd name="T26" fmla="*/ 24 w 58"/>
                <a:gd name="T27" fmla="*/ 8 h 70"/>
                <a:gd name="T28" fmla="*/ 26 w 58"/>
                <a:gd name="T29" fmla="*/ 8 h 70"/>
                <a:gd name="T30" fmla="*/ 26 w 58"/>
                <a:gd name="T31" fmla="*/ 16 h 70"/>
                <a:gd name="T32" fmla="*/ 26 w 58"/>
                <a:gd name="T33" fmla="*/ 22 h 70"/>
                <a:gd name="T34" fmla="*/ 28 w 58"/>
                <a:gd name="T35" fmla="*/ 28 h 70"/>
                <a:gd name="T36" fmla="*/ 30 w 58"/>
                <a:gd name="T37" fmla="*/ 34 h 70"/>
                <a:gd name="T38" fmla="*/ 26 w 58"/>
                <a:gd name="T39" fmla="*/ 38 h 70"/>
                <a:gd name="T40" fmla="*/ 22 w 58"/>
                <a:gd name="T41" fmla="*/ 40 h 70"/>
                <a:gd name="T42" fmla="*/ 20 w 58"/>
                <a:gd name="T43" fmla="*/ 40 h 70"/>
                <a:gd name="T44" fmla="*/ 16 w 58"/>
                <a:gd name="T45" fmla="*/ 38 h 70"/>
                <a:gd name="T46" fmla="*/ 6 w 58"/>
                <a:gd name="T47" fmla="*/ 32 h 70"/>
                <a:gd name="T48" fmla="*/ 0 w 58"/>
                <a:gd name="T49" fmla="*/ 34 h 70"/>
                <a:gd name="T50" fmla="*/ 0 w 58"/>
                <a:gd name="T51" fmla="*/ 36 h 70"/>
                <a:gd name="T52" fmla="*/ 4 w 58"/>
                <a:gd name="T53" fmla="*/ 38 h 70"/>
                <a:gd name="T54" fmla="*/ 10 w 58"/>
                <a:gd name="T55" fmla="*/ 40 h 70"/>
                <a:gd name="T56" fmla="*/ 12 w 58"/>
                <a:gd name="T57" fmla="*/ 42 h 70"/>
                <a:gd name="T58" fmla="*/ 12 w 58"/>
                <a:gd name="T59" fmla="*/ 42 h 70"/>
                <a:gd name="T60" fmla="*/ 14 w 58"/>
                <a:gd name="T61" fmla="*/ 44 h 70"/>
                <a:gd name="T62" fmla="*/ 14 w 58"/>
                <a:gd name="T63" fmla="*/ 46 h 70"/>
                <a:gd name="T64" fmla="*/ 14 w 58"/>
                <a:gd name="T65" fmla="*/ 52 h 70"/>
                <a:gd name="T66" fmla="*/ 24 w 58"/>
                <a:gd name="T67" fmla="*/ 56 h 70"/>
                <a:gd name="T68" fmla="*/ 28 w 58"/>
                <a:gd name="T69" fmla="*/ 58 h 70"/>
                <a:gd name="T70" fmla="*/ 30 w 58"/>
                <a:gd name="T71" fmla="*/ 66 h 70"/>
                <a:gd name="T72" fmla="*/ 32 w 58"/>
                <a:gd name="T73" fmla="*/ 68 h 70"/>
                <a:gd name="T74" fmla="*/ 40 w 58"/>
                <a:gd name="T75" fmla="*/ 70 h 70"/>
                <a:gd name="T76" fmla="*/ 42 w 58"/>
                <a:gd name="T77" fmla="*/ 68 h 70"/>
                <a:gd name="T78" fmla="*/ 44 w 58"/>
                <a:gd name="T79" fmla="*/ 62 h 70"/>
                <a:gd name="T80" fmla="*/ 50 w 58"/>
                <a:gd name="T81" fmla="*/ 58 h 70"/>
                <a:gd name="T82" fmla="*/ 58 w 58"/>
                <a:gd name="T83" fmla="*/ 48 h 70"/>
                <a:gd name="T84" fmla="*/ 56 w 58"/>
                <a:gd name="T85" fmla="*/ 42 h 70"/>
                <a:gd name="T86" fmla="*/ 54 w 58"/>
                <a:gd name="T87" fmla="*/ 36 h 70"/>
                <a:gd name="T88" fmla="*/ 52 w 58"/>
                <a:gd name="T89"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70">
                  <a:moveTo>
                    <a:pt x="52" y="32"/>
                  </a:moveTo>
                  <a:lnTo>
                    <a:pt x="44" y="32"/>
                  </a:lnTo>
                  <a:lnTo>
                    <a:pt x="38" y="28"/>
                  </a:lnTo>
                  <a:lnTo>
                    <a:pt x="36" y="20"/>
                  </a:lnTo>
                  <a:lnTo>
                    <a:pt x="40" y="14"/>
                  </a:lnTo>
                  <a:lnTo>
                    <a:pt x="46" y="10"/>
                  </a:lnTo>
                  <a:lnTo>
                    <a:pt x="50" y="4"/>
                  </a:lnTo>
                  <a:lnTo>
                    <a:pt x="50" y="4"/>
                  </a:lnTo>
                  <a:lnTo>
                    <a:pt x="48" y="2"/>
                  </a:lnTo>
                  <a:lnTo>
                    <a:pt x="46" y="0"/>
                  </a:lnTo>
                  <a:lnTo>
                    <a:pt x="46" y="0"/>
                  </a:lnTo>
                  <a:lnTo>
                    <a:pt x="42" y="0"/>
                  </a:lnTo>
                  <a:lnTo>
                    <a:pt x="40" y="2"/>
                  </a:lnTo>
                  <a:lnTo>
                    <a:pt x="40" y="2"/>
                  </a:lnTo>
                  <a:lnTo>
                    <a:pt x="36" y="2"/>
                  </a:lnTo>
                  <a:lnTo>
                    <a:pt x="30" y="4"/>
                  </a:lnTo>
                  <a:lnTo>
                    <a:pt x="26" y="6"/>
                  </a:lnTo>
                  <a:lnTo>
                    <a:pt x="26" y="6"/>
                  </a:lnTo>
                  <a:lnTo>
                    <a:pt x="24" y="2"/>
                  </a:lnTo>
                  <a:lnTo>
                    <a:pt x="24" y="2"/>
                  </a:lnTo>
                  <a:lnTo>
                    <a:pt x="20" y="0"/>
                  </a:lnTo>
                  <a:lnTo>
                    <a:pt x="20" y="0"/>
                  </a:lnTo>
                  <a:lnTo>
                    <a:pt x="18" y="0"/>
                  </a:lnTo>
                  <a:lnTo>
                    <a:pt x="18" y="2"/>
                  </a:lnTo>
                  <a:lnTo>
                    <a:pt x="16" y="4"/>
                  </a:lnTo>
                  <a:lnTo>
                    <a:pt x="16" y="4"/>
                  </a:lnTo>
                  <a:lnTo>
                    <a:pt x="20" y="8"/>
                  </a:lnTo>
                  <a:lnTo>
                    <a:pt x="24" y="8"/>
                  </a:lnTo>
                  <a:lnTo>
                    <a:pt x="24" y="8"/>
                  </a:lnTo>
                  <a:lnTo>
                    <a:pt x="26" y="8"/>
                  </a:lnTo>
                  <a:lnTo>
                    <a:pt x="26" y="8"/>
                  </a:lnTo>
                  <a:lnTo>
                    <a:pt x="26" y="16"/>
                  </a:lnTo>
                  <a:lnTo>
                    <a:pt x="26" y="18"/>
                  </a:lnTo>
                  <a:lnTo>
                    <a:pt x="26" y="22"/>
                  </a:lnTo>
                  <a:lnTo>
                    <a:pt x="26" y="22"/>
                  </a:lnTo>
                  <a:lnTo>
                    <a:pt x="28" y="28"/>
                  </a:lnTo>
                  <a:lnTo>
                    <a:pt x="28" y="28"/>
                  </a:lnTo>
                  <a:lnTo>
                    <a:pt x="30" y="34"/>
                  </a:lnTo>
                  <a:lnTo>
                    <a:pt x="28" y="36"/>
                  </a:lnTo>
                  <a:lnTo>
                    <a:pt x="26" y="38"/>
                  </a:lnTo>
                  <a:lnTo>
                    <a:pt x="26" y="38"/>
                  </a:lnTo>
                  <a:lnTo>
                    <a:pt x="22" y="40"/>
                  </a:lnTo>
                  <a:lnTo>
                    <a:pt x="20" y="40"/>
                  </a:lnTo>
                  <a:lnTo>
                    <a:pt x="20" y="40"/>
                  </a:lnTo>
                  <a:lnTo>
                    <a:pt x="16" y="38"/>
                  </a:lnTo>
                  <a:lnTo>
                    <a:pt x="16" y="38"/>
                  </a:lnTo>
                  <a:lnTo>
                    <a:pt x="6" y="32"/>
                  </a:lnTo>
                  <a:lnTo>
                    <a:pt x="6" y="32"/>
                  </a:lnTo>
                  <a:lnTo>
                    <a:pt x="2" y="32"/>
                  </a:lnTo>
                  <a:lnTo>
                    <a:pt x="0" y="34"/>
                  </a:lnTo>
                  <a:lnTo>
                    <a:pt x="0" y="36"/>
                  </a:lnTo>
                  <a:lnTo>
                    <a:pt x="0" y="36"/>
                  </a:lnTo>
                  <a:lnTo>
                    <a:pt x="0" y="38"/>
                  </a:lnTo>
                  <a:lnTo>
                    <a:pt x="4" y="38"/>
                  </a:lnTo>
                  <a:lnTo>
                    <a:pt x="8" y="38"/>
                  </a:lnTo>
                  <a:lnTo>
                    <a:pt x="10" y="40"/>
                  </a:lnTo>
                  <a:lnTo>
                    <a:pt x="10" y="40"/>
                  </a:lnTo>
                  <a:lnTo>
                    <a:pt x="12" y="42"/>
                  </a:lnTo>
                  <a:lnTo>
                    <a:pt x="12" y="42"/>
                  </a:lnTo>
                  <a:lnTo>
                    <a:pt x="12" y="42"/>
                  </a:lnTo>
                  <a:lnTo>
                    <a:pt x="12" y="42"/>
                  </a:lnTo>
                  <a:lnTo>
                    <a:pt x="14" y="44"/>
                  </a:lnTo>
                  <a:lnTo>
                    <a:pt x="14" y="46"/>
                  </a:lnTo>
                  <a:lnTo>
                    <a:pt x="14" y="46"/>
                  </a:lnTo>
                  <a:lnTo>
                    <a:pt x="14" y="50"/>
                  </a:lnTo>
                  <a:lnTo>
                    <a:pt x="14" y="52"/>
                  </a:lnTo>
                  <a:lnTo>
                    <a:pt x="14" y="52"/>
                  </a:lnTo>
                  <a:lnTo>
                    <a:pt x="24" y="56"/>
                  </a:lnTo>
                  <a:lnTo>
                    <a:pt x="24" y="56"/>
                  </a:lnTo>
                  <a:lnTo>
                    <a:pt x="28" y="58"/>
                  </a:lnTo>
                  <a:lnTo>
                    <a:pt x="28" y="62"/>
                  </a:lnTo>
                  <a:lnTo>
                    <a:pt x="30" y="66"/>
                  </a:lnTo>
                  <a:lnTo>
                    <a:pt x="32" y="68"/>
                  </a:lnTo>
                  <a:lnTo>
                    <a:pt x="32" y="68"/>
                  </a:lnTo>
                  <a:lnTo>
                    <a:pt x="38" y="70"/>
                  </a:lnTo>
                  <a:lnTo>
                    <a:pt x="40" y="70"/>
                  </a:lnTo>
                  <a:lnTo>
                    <a:pt x="42" y="68"/>
                  </a:lnTo>
                  <a:lnTo>
                    <a:pt x="42" y="68"/>
                  </a:lnTo>
                  <a:lnTo>
                    <a:pt x="44" y="66"/>
                  </a:lnTo>
                  <a:lnTo>
                    <a:pt x="44" y="62"/>
                  </a:lnTo>
                  <a:lnTo>
                    <a:pt x="46" y="60"/>
                  </a:lnTo>
                  <a:lnTo>
                    <a:pt x="50" y="58"/>
                  </a:lnTo>
                  <a:lnTo>
                    <a:pt x="50" y="58"/>
                  </a:lnTo>
                  <a:lnTo>
                    <a:pt x="58" y="48"/>
                  </a:lnTo>
                  <a:lnTo>
                    <a:pt x="58" y="48"/>
                  </a:lnTo>
                  <a:lnTo>
                    <a:pt x="56" y="42"/>
                  </a:lnTo>
                  <a:lnTo>
                    <a:pt x="54" y="36"/>
                  </a:lnTo>
                  <a:lnTo>
                    <a:pt x="54" y="36"/>
                  </a:lnTo>
                  <a:lnTo>
                    <a:pt x="52" y="32"/>
                  </a:lnTo>
                  <a:lnTo>
                    <a:pt x="52"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54">
              <a:extLst>
                <a:ext uri="{FF2B5EF4-FFF2-40B4-BE49-F238E27FC236}">
                  <a16:creationId xmlns:a16="http://schemas.microsoft.com/office/drawing/2014/main" id="{47E34D22-B9DF-4D15-9B64-9057AB5D3154}"/>
                </a:ext>
              </a:extLst>
            </p:cNvPr>
            <p:cNvSpPr>
              <a:spLocks/>
            </p:cNvSpPr>
            <p:nvPr/>
          </p:nvSpPr>
          <p:spPr bwMode="auto">
            <a:xfrm>
              <a:off x="4114801" y="7950200"/>
              <a:ext cx="22225" cy="38100"/>
            </a:xfrm>
            <a:custGeom>
              <a:avLst/>
              <a:gdLst>
                <a:gd name="T0" fmla="*/ 12 w 14"/>
                <a:gd name="T1" fmla="*/ 14 h 24"/>
                <a:gd name="T2" fmla="*/ 12 w 14"/>
                <a:gd name="T3" fmla="*/ 8 h 24"/>
                <a:gd name="T4" fmla="*/ 12 w 14"/>
                <a:gd name="T5" fmla="*/ 8 h 24"/>
                <a:gd name="T6" fmla="*/ 12 w 14"/>
                <a:gd name="T7" fmla="*/ 2 h 24"/>
                <a:gd name="T8" fmla="*/ 12 w 14"/>
                <a:gd name="T9" fmla="*/ 0 h 24"/>
                <a:gd name="T10" fmla="*/ 10 w 14"/>
                <a:gd name="T11" fmla="*/ 0 h 24"/>
                <a:gd name="T12" fmla="*/ 10 w 14"/>
                <a:gd name="T13" fmla="*/ 0 h 24"/>
                <a:gd name="T14" fmla="*/ 6 w 14"/>
                <a:gd name="T15" fmla="*/ 4 h 24"/>
                <a:gd name="T16" fmla="*/ 6 w 14"/>
                <a:gd name="T17" fmla="*/ 4 h 24"/>
                <a:gd name="T18" fmla="*/ 0 w 14"/>
                <a:gd name="T19" fmla="*/ 4 h 24"/>
                <a:gd name="T20" fmla="*/ 0 w 14"/>
                <a:gd name="T21" fmla="*/ 4 h 24"/>
                <a:gd name="T22" fmla="*/ 0 w 14"/>
                <a:gd name="T23" fmla="*/ 8 h 24"/>
                <a:gd name="T24" fmla="*/ 2 w 14"/>
                <a:gd name="T25" fmla="*/ 12 h 24"/>
                <a:gd name="T26" fmla="*/ 10 w 14"/>
                <a:gd name="T27" fmla="*/ 16 h 24"/>
                <a:gd name="T28" fmla="*/ 10 w 14"/>
                <a:gd name="T29" fmla="*/ 20 h 24"/>
                <a:gd name="T30" fmla="*/ 10 w 14"/>
                <a:gd name="T31" fmla="*/ 20 h 24"/>
                <a:gd name="T32" fmla="*/ 12 w 14"/>
                <a:gd name="T33" fmla="*/ 24 h 24"/>
                <a:gd name="T34" fmla="*/ 12 w 14"/>
                <a:gd name="T35" fmla="*/ 24 h 24"/>
                <a:gd name="T36" fmla="*/ 14 w 14"/>
                <a:gd name="T37" fmla="*/ 24 h 24"/>
                <a:gd name="T38" fmla="*/ 14 w 14"/>
                <a:gd name="T39" fmla="*/ 22 h 24"/>
                <a:gd name="T40" fmla="*/ 14 w 14"/>
                <a:gd name="T41" fmla="*/ 20 h 24"/>
                <a:gd name="T42" fmla="*/ 14 w 14"/>
                <a:gd name="T43" fmla="*/ 18 h 24"/>
                <a:gd name="T44" fmla="*/ 12 w 14"/>
                <a:gd name="T45"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24">
                  <a:moveTo>
                    <a:pt x="12" y="14"/>
                  </a:moveTo>
                  <a:lnTo>
                    <a:pt x="12" y="8"/>
                  </a:lnTo>
                  <a:lnTo>
                    <a:pt x="12" y="8"/>
                  </a:lnTo>
                  <a:lnTo>
                    <a:pt x="12" y="2"/>
                  </a:lnTo>
                  <a:lnTo>
                    <a:pt x="12" y="0"/>
                  </a:lnTo>
                  <a:lnTo>
                    <a:pt x="10" y="0"/>
                  </a:lnTo>
                  <a:lnTo>
                    <a:pt x="10" y="0"/>
                  </a:lnTo>
                  <a:lnTo>
                    <a:pt x="6" y="4"/>
                  </a:lnTo>
                  <a:lnTo>
                    <a:pt x="6" y="4"/>
                  </a:lnTo>
                  <a:lnTo>
                    <a:pt x="0" y="4"/>
                  </a:lnTo>
                  <a:lnTo>
                    <a:pt x="0" y="4"/>
                  </a:lnTo>
                  <a:lnTo>
                    <a:pt x="0" y="8"/>
                  </a:lnTo>
                  <a:lnTo>
                    <a:pt x="2" y="12"/>
                  </a:lnTo>
                  <a:lnTo>
                    <a:pt x="10" y="16"/>
                  </a:lnTo>
                  <a:lnTo>
                    <a:pt x="10" y="20"/>
                  </a:lnTo>
                  <a:lnTo>
                    <a:pt x="10" y="20"/>
                  </a:lnTo>
                  <a:lnTo>
                    <a:pt x="12" y="24"/>
                  </a:lnTo>
                  <a:lnTo>
                    <a:pt x="12" y="24"/>
                  </a:lnTo>
                  <a:lnTo>
                    <a:pt x="14" y="24"/>
                  </a:lnTo>
                  <a:lnTo>
                    <a:pt x="14" y="22"/>
                  </a:lnTo>
                  <a:lnTo>
                    <a:pt x="14" y="20"/>
                  </a:lnTo>
                  <a:lnTo>
                    <a:pt x="14" y="18"/>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255">
              <a:extLst>
                <a:ext uri="{FF2B5EF4-FFF2-40B4-BE49-F238E27FC236}">
                  <a16:creationId xmlns:a16="http://schemas.microsoft.com/office/drawing/2014/main" id="{229C981A-0077-4BA6-BE70-460BD20D52B7}"/>
                </a:ext>
              </a:extLst>
            </p:cNvPr>
            <p:cNvSpPr>
              <a:spLocks/>
            </p:cNvSpPr>
            <p:nvPr/>
          </p:nvSpPr>
          <p:spPr bwMode="auto">
            <a:xfrm>
              <a:off x="4241801" y="8156575"/>
              <a:ext cx="41275" cy="41275"/>
            </a:xfrm>
            <a:custGeom>
              <a:avLst/>
              <a:gdLst>
                <a:gd name="T0" fmla="*/ 18 w 26"/>
                <a:gd name="T1" fmla="*/ 10 h 26"/>
                <a:gd name="T2" fmla="*/ 16 w 26"/>
                <a:gd name="T3" fmla="*/ 6 h 26"/>
                <a:gd name="T4" fmla="*/ 16 w 26"/>
                <a:gd name="T5" fmla="*/ 2 h 26"/>
                <a:gd name="T6" fmla="*/ 10 w 26"/>
                <a:gd name="T7" fmla="*/ 0 h 26"/>
                <a:gd name="T8" fmla="*/ 8 w 26"/>
                <a:gd name="T9" fmla="*/ 0 h 26"/>
                <a:gd name="T10" fmla="*/ 6 w 26"/>
                <a:gd name="T11" fmla="*/ 2 h 26"/>
                <a:gd name="T12" fmla="*/ 6 w 26"/>
                <a:gd name="T13" fmla="*/ 2 h 26"/>
                <a:gd name="T14" fmla="*/ 6 w 26"/>
                <a:gd name="T15" fmla="*/ 6 h 26"/>
                <a:gd name="T16" fmla="*/ 2 w 26"/>
                <a:gd name="T17" fmla="*/ 10 h 26"/>
                <a:gd name="T18" fmla="*/ 2 w 26"/>
                <a:gd name="T19" fmla="*/ 12 h 26"/>
                <a:gd name="T20" fmla="*/ 0 w 26"/>
                <a:gd name="T21" fmla="*/ 14 h 26"/>
                <a:gd name="T22" fmla="*/ 0 w 26"/>
                <a:gd name="T23" fmla="*/ 16 h 26"/>
                <a:gd name="T24" fmla="*/ 0 w 26"/>
                <a:gd name="T25" fmla="*/ 20 h 26"/>
                <a:gd name="T26" fmla="*/ 2 w 26"/>
                <a:gd name="T27" fmla="*/ 22 h 26"/>
                <a:gd name="T28" fmla="*/ 6 w 26"/>
                <a:gd name="T29" fmla="*/ 22 h 26"/>
                <a:gd name="T30" fmla="*/ 8 w 26"/>
                <a:gd name="T31" fmla="*/ 22 h 26"/>
                <a:gd name="T32" fmla="*/ 12 w 26"/>
                <a:gd name="T33" fmla="*/ 24 h 26"/>
                <a:gd name="T34" fmla="*/ 12 w 26"/>
                <a:gd name="T35" fmla="*/ 26 h 26"/>
                <a:gd name="T36" fmla="*/ 16 w 26"/>
                <a:gd name="T37" fmla="*/ 26 h 26"/>
                <a:gd name="T38" fmla="*/ 18 w 26"/>
                <a:gd name="T39" fmla="*/ 26 h 26"/>
                <a:gd name="T40" fmla="*/ 24 w 26"/>
                <a:gd name="T41" fmla="*/ 24 h 26"/>
                <a:gd name="T42" fmla="*/ 26 w 26"/>
                <a:gd name="T43" fmla="*/ 18 h 26"/>
                <a:gd name="T44" fmla="*/ 22 w 26"/>
                <a:gd name="T45" fmla="*/ 12 h 26"/>
                <a:gd name="T46" fmla="*/ 18 w 26"/>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26">
                  <a:moveTo>
                    <a:pt x="18" y="10"/>
                  </a:moveTo>
                  <a:lnTo>
                    <a:pt x="16" y="6"/>
                  </a:lnTo>
                  <a:lnTo>
                    <a:pt x="16" y="2"/>
                  </a:lnTo>
                  <a:lnTo>
                    <a:pt x="10" y="0"/>
                  </a:lnTo>
                  <a:lnTo>
                    <a:pt x="8" y="0"/>
                  </a:lnTo>
                  <a:lnTo>
                    <a:pt x="6" y="2"/>
                  </a:lnTo>
                  <a:lnTo>
                    <a:pt x="6" y="2"/>
                  </a:lnTo>
                  <a:lnTo>
                    <a:pt x="6" y="6"/>
                  </a:lnTo>
                  <a:lnTo>
                    <a:pt x="2" y="10"/>
                  </a:lnTo>
                  <a:lnTo>
                    <a:pt x="2" y="12"/>
                  </a:lnTo>
                  <a:lnTo>
                    <a:pt x="0" y="14"/>
                  </a:lnTo>
                  <a:lnTo>
                    <a:pt x="0" y="16"/>
                  </a:lnTo>
                  <a:lnTo>
                    <a:pt x="0" y="20"/>
                  </a:lnTo>
                  <a:lnTo>
                    <a:pt x="2" y="22"/>
                  </a:lnTo>
                  <a:lnTo>
                    <a:pt x="6" y="22"/>
                  </a:lnTo>
                  <a:lnTo>
                    <a:pt x="8" y="22"/>
                  </a:lnTo>
                  <a:lnTo>
                    <a:pt x="12" y="24"/>
                  </a:lnTo>
                  <a:lnTo>
                    <a:pt x="12" y="26"/>
                  </a:lnTo>
                  <a:lnTo>
                    <a:pt x="16" y="26"/>
                  </a:lnTo>
                  <a:lnTo>
                    <a:pt x="18" y="26"/>
                  </a:lnTo>
                  <a:lnTo>
                    <a:pt x="24" y="24"/>
                  </a:lnTo>
                  <a:lnTo>
                    <a:pt x="26" y="18"/>
                  </a:lnTo>
                  <a:lnTo>
                    <a:pt x="22" y="12"/>
                  </a:lnTo>
                  <a:lnTo>
                    <a:pt x="1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56">
              <a:extLst>
                <a:ext uri="{FF2B5EF4-FFF2-40B4-BE49-F238E27FC236}">
                  <a16:creationId xmlns:a16="http://schemas.microsoft.com/office/drawing/2014/main" id="{584D35AC-BC18-4B31-9535-73C7857EC598}"/>
                </a:ext>
              </a:extLst>
            </p:cNvPr>
            <p:cNvSpPr>
              <a:spLocks/>
            </p:cNvSpPr>
            <p:nvPr/>
          </p:nvSpPr>
          <p:spPr bwMode="auto">
            <a:xfrm>
              <a:off x="4403726" y="7448550"/>
              <a:ext cx="296863" cy="368300"/>
            </a:xfrm>
            <a:custGeom>
              <a:avLst/>
              <a:gdLst>
                <a:gd name="T0" fmla="*/ 179 w 187"/>
                <a:gd name="T1" fmla="*/ 34 h 232"/>
                <a:gd name="T2" fmla="*/ 147 w 187"/>
                <a:gd name="T3" fmla="*/ 34 h 232"/>
                <a:gd name="T4" fmla="*/ 157 w 187"/>
                <a:gd name="T5" fmla="*/ 14 h 232"/>
                <a:gd name="T6" fmla="*/ 147 w 187"/>
                <a:gd name="T7" fmla="*/ 2 h 232"/>
                <a:gd name="T8" fmla="*/ 118 w 187"/>
                <a:gd name="T9" fmla="*/ 20 h 232"/>
                <a:gd name="T10" fmla="*/ 96 w 187"/>
                <a:gd name="T11" fmla="*/ 8 h 232"/>
                <a:gd name="T12" fmla="*/ 84 w 187"/>
                <a:gd name="T13" fmla="*/ 20 h 232"/>
                <a:gd name="T14" fmla="*/ 56 w 187"/>
                <a:gd name="T15" fmla="*/ 28 h 232"/>
                <a:gd name="T16" fmla="*/ 44 w 187"/>
                <a:gd name="T17" fmla="*/ 32 h 232"/>
                <a:gd name="T18" fmla="*/ 66 w 187"/>
                <a:gd name="T19" fmla="*/ 36 h 232"/>
                <a:gd name="T20" fmla="*/ 84 w 187"/>
                <a:gd name="T21" fmla="*/ 62 h 232"/>
                <a:gd name="T22" fmla="*/ 94 w 187"/>
                <a:gd name="T23" fmla="*/ 82 h 232"/>
                <a:gd name="T24" fmla="*/ 66 w 187"/>
                <a:gd name="T25" fmla="*/ 74 h 232"/>
                <a:gd name="T26" fmla="*/ 58 w 187"/>
                <a:gd name="T27" fmla="*/ 54 h 232"/>
                <a:gd name="T28" fmla="*/ 38 w 187"/>
                <a:gd name="T29" fmla="*/ 50 h 232"/>
                <a:gd name="T30" fmla="*/ 34 w 187"/>
                <a:gd name="T31" fmla="*/ 68 h 232"/>
                <a:gd name="T32" fmla="*/ 50 w 187"/>
                <a:gd name="T33" fmla="*/ 82 h 232"/>
                <a:gd name="T34" fmla="*/ 62 w 187"/>
                <a:gd name="T35" fmla="*/ 96 h 232"/>
                <a:gd name="T36" fmla="*/ 54 w 187"/>
                <a:gd name="T37" fmla="*/ 110 h 232"/>
                <a:gd name="T38" fmla="*/ 72 w 187"/>
                <a:gd name="T39" fmla="*/ 102 h 232"/>
                <a:gd name="T40" fmla="*/ 68 w 187"/>
                <a:gd name="T41" fmla="*/ 134 h 232"/>
                <a:gd name="T42" fmla="*/ 46 w 187"/>
                <a:gd name="T43" fmla="*/ 122 h 232"/>
                <a:gd name="T44" fmla="*/ 22 w 187"/>
                <a:gd name="T45" fmla="*/ 136 h 232"/>
                <a:gd name="T46" fmla="*/ 42 w 187"/>
                <a:gd name="T47" fmla="*/ 136 h 232"/>
                <a:gd name="T48" fmla="*/ 46 w 187"/>
                <a:gd name="T49" fmla="*/ 158 h 232"/>
                <a:gd name="T50" fmla="*/ 60 w 187"/>
                <a:gd name="T51" fmla="*/ 168 h 232"/>
                <a:gd name="T52" fmla="*/ 74 w 187"/>
                <a:gd name="T53" fmla="*/ 148 h 232"/>
                <a:gd name="T54" fmla="*/ 74 w 187"/>
                <a:gd name="T55" fmla="*/ 160 h 232"/>
                <a:gd name="T56" fmla="*/ 46 w 187"/>
                <a:gd name="T57" fmla="*/ 188 h 232"/>
                <a:gd name="T58" fmla="*/ 14 w 187"/>
                <a:gd name="T59" fmla="*/ 168 h 232"/>
                <a:gd name="T60" fmla="*/ 22 w 187"/>
                <a:gd name="T61" fmla="*/ 186 h 232"/>
                <a:gd name="T62" fmla="*/ 0 w 187"/>
                <a:gd name="T63" fmla="*/ 208 h 232"/>
                <a:gd name="T64" fmla="*/ 6 w 187"/>
                <a:gd name="T65" fmla="*/ 220 h 232"/>
                <a:gd name="T66" fmla="*/ 32 w 187"/>
                <a:gd name="T67" fmla="*/ 226 h 232"/>
                <a:gd name="T68" fmla="*/ 40 w 187"/>
                <a:gd name="T69" fmla="*/ 218 h 232"/>
                <a:gd name="T70" fmla="*/ 58 w 187"/>
                <a:gd name="T71" fmla="*/ 220 h 232"/>
                <a:gd name="T72" fmla="*/ 76 w 187"/>
                <a:gd name="T73" fmla="*/ 218 h 232"/>
                <a:gd name="T74" fmla="*/ 86 w 187"/>
                <a:gd name="T75" fmla="*/ 230 h 232"/>
                <a:gd name="T76" fmla="*/ 104 w 187"/>
                <a:gd name="T77" fmla="*/ 226 h 232"/>
                <a:gd name="T78" fmla="*/ 112 w 187"/>
                <a:gd name="T79" fmla="*/ 212 h 232"/>
                <a:gd name="T80" fmla="*/ 104 w 187"/>
                <a:gd name="T81" fmla="*/ 202 h 232"/>
                <a:gd name="T82" fmla="*/ 82 w 187"/>
                <a:gd name="T83" fmla="*/ 198 h 232"/>
                <a:gd name="T84" fmla="*/ 84 w 187"/>
                <a:gd name="T85" fmla="*/ 182 h 232"/>
                <a:gd name="T86" fmla="*/ 94 w 187"/>
                <a:gd name="T87" fmla="*/ 184 h 232"/>
                <a:gd name="T88" fmla="*/ 112 w 187"/>
                <a:gd name="T89" fmla="*/ 160 h 232"/>
                <a:gd name="T90" fmla="*/ 125 w 187"/>
                <a:gd name="T91" fmla="*/ 146 h 232"/>
                <a:gd name="T92" fmla="*/ 139 w 187"/>
                <a:gd name="T93" fmla="*/ 126 h 232"/>
                <a:gd name="T94" fmla="*/ 129 w 187"/>
                <a:gd name="T95" fmla="*/ 112 h 232"/>
                <a:gd name="T96" fmla="*/ 119 w 187"/>
                <a:gd name="T97" fmla="*/ 98 h 232"/>
                <a:gd name="T98" fmla="*/ 118 w 187"/>
                <a:gd name="T99" fmla="*/ 80 h 232"/>
                <a:gd name="T100" fmla="*/ 143 w 187"/>
                <a:gd name="T101" fmla="*/ 82 h 232"/>
                <a:gd name="T102" fmla="*/ 153 w 187"/>
                <a:gd name="T103" fmla="*/ 80 h 232"/>
                <a:gd name="T104" fmla="*/ 157 w 187"/>
                <a:gd name="T105" fmla="*/ 70 h 232"/>
                <a:gd name="T106" fmla="*/ 167 w 187"/>
                <a:gd name="T107" fmla="*/ 70 h 232"/>
                <a:gd name="T108" fmla="*/ 181 w 187"/>
                <a:gd name="T109" fmla="*/ 68 h 232"/>
                <a:gd name="T110" fmla="*/ 187 w 187"/>
                <a:gd name="T111" fmla="*/ 5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232">
                  <a:moveTo>
                    <a:pt x="185" y="40"/>
                  </a:moveTo>
                  <a:lnTo>
                    <a:pt x="185" y="40"/>
                  </a:lnTo>
                  <a:lnTo>
                    <a:pt x="185" y="38"/>
                  </a:lnTo>
                  <a:lnTo>
                    <a:pt x="185" y="36"/>
                  </a:lnTo>
                  <a:lnTo>
                    <a:pt x="185" y="36"/>
                  </a:lnTo>
                  <a:lnTo>
                    <a:pt x="179" y="34"/>
                  </a:lnTo>
                  <a:lnTo>
                    <a:pt x="169" y="36"/>
                  </a:lnTo>
                  <a:lnTo>
                    <a:pt x="169" y="36"/>
                  </a:lnTo>
                  <a:lnTo>
                    <a:pt x="159" y="38"/>
                  </a:lnTo>
                  <a:lnTo>
                    <a:pt x="151" y="40"/>
                  </a:lnTo>
                  <a:lnTo>
                    <a:pt x="147" y="38"/>
                  </a:lnTo>
                  <a:lnTo>
                    <a:pt x="147" y="34"/>
                  </a:lnTo>
                  <a:lnTo>
                    <a:pt x="149" y="30"/>
                  </a:lnTo>
                  <a:lnTo>
                    <a:pt x="149" y="30"/>
                  </a:lnTo>
                  <a:lnTo>
                    <a:pt x="155" y="28"/>
                  </a:lnTo>
                  <a:lnTo>
                    <a:pt x="157" y="20"/>
                  </a:lnTo>
                  <a:lnTo>
                    <a:pt x="157" y="20"/>
                  </a:lnTo>
                  <a:lnTo>
                    <a:pt x="157" y="14"/>
                  </a:lnTo>
                  <a:lnTo>
                    <a:pt x="159" y="8"/>
                  </a:lnTo>
                  <a:lnTo>
                    <a:pt x="153" y="0"/>
                  </a:lnTo>
                  <a:lnTo>
                    <a:pt x="153" y="0"/>
                  </a:lnTo>
                  <a:lnTo>
                    <a:pt x="149" y="0"/>
                  </a:lnTo>
                  <a:lnTo>
                    <a:pt x="149" y="0"/>
                  </a:lnTo>
                  <a:lnTo>
                    <a:pt x="147" y="2"/>
                  </a:lnTo>
                  <a:lnTo>
                    <a:pt x="145" y="2"/>
                  </a:lnTo>
                  <a:lnTo>
                    <a:pt x="145" y="6"/>
                  </a:lnTo>
                  <a:lnTo>
                    <a:pt x="137" y="16"/>
                  </a:lnTo>
                  <a:lnTo>
                    <a:pt x="133" y="18"/>
                  </a:lnTo>
                  <a:lnTo>
                    <a:pt x="127" y="20"/>
                  </a:lnTo>
                  <a:lnTo>
                    <a:pt x="118" y="20"/>
                  </a:lnTo>
                  <a:lnTo>
                    <a:pt x="118" y="20"/>
                  </a:lnTo>
                  <a:lnTo>
                    <a:pt x="116" y="18"/>
                  </a:lnTo>
                  <a:lnTo>
                    <a:pt x="114" y="16"/>
                  </a:lnTo>
                  <a:lnTo>
                    <a:pt x="106" y="16"/>
                  </a:lnTo>
                  <a:lnTo>
                    <a:pt x="102" y="14"/>
                  </a:lnTo>
                  <a:lnTo>
                    <a:pt x="96" y="8"/>
                  </a:lnTo>
                  <a:lnTo>
                    <a:pt x="96" y="8"/>
                  </a:lnTo>
                  <a:lnTo>
                    <a:pt x="92" y="8"/>
                  </a:lnTo>
                  <a:lnTo>
                    <a:pt x="90" y="10"/>
                  </a:lnTo>
                  <a:lnTo>
                    <a:pt x="90" y="14"/>
                  </a:lnTo>
                  <a:lnTo>
                    <a:pt x="90" y="20"/>
                  </a:lnTo>
                  <a:lnTo>
                    <a:pt x="84" y="20"/>
                  </a:lnTo>
                  <a:lnTo>
                    <a:pt x="78" y="20"/>
                  </a:lnTo>
                  <a:lnTo>
                    <a:pt x="74" y="16"/>
                  </a:lnTo>
                  <a:lnTo>
                    <a:pt x="70" y="16"/>
                  </a:lnTo>
                  <a:lnTo>
                    <a:pt x="66" y="18"/>
                  </a:lnTo>
                  <a:lnTo>
                    <a:pt x="64" y="24"/>
                  </a:lnTo>
                  <a:lnTo>
                    <a:pt x="56" y="28"/>
                  </a:lnTo>
                  <a:lnTo>
                    <a:pt x="52" y="28"/>
                  </a:lnTo>
                  <a:lnTo>
                    <a:pt x="52" y="28"/>
                  </a:lnTo>
                  <a:lnTo>
                    <a:pt x="46" y="28"/>
                  </a:lnTo>
                  <a:lnTo>
                    <a:pt x="46" y="28"/>
                  </a:lnTo>
                  <a:lnTo>
                    <a:pt x="44" y="30"/>
                  </a:lnTo>
                  <a:lnTo>
                    <a:pt x="44" y="32"/>
                  </a:lnTo>
                  <a:lnTo>
                    <a:pt x="48" y="36"/>
                  </a:lnTo>
                  <a:lnTo>
                    <a:pt x="52" y="36"/>
                  </a:lnTo>
                  <a:lnTo>
                    <a:pt x="60" y="36"/>
                  </a:lnTo>
                  <a:lnTo>
                    <a:pt x="60" y="36"/>
                  </a:lnTo>
                  <a:lnTo>
                    <a:pt x="66" y="36"/>
                  </a:lnTo>
                  <a:lnTo>
                    <a:pt x="66" y="36"/>
                  </a:lnTo>
                  <a:lnTo>
                    <a:pt x="70" y="40"/>
                  </a:lnTo>
                  <a:lnTo>
                    <a:pt x="72" y="42"/>
                  </a:lnTo>
                  <a:lnTo>
                    <a:pt x="76" y="46"/>
                  </a:lnTo>
                  <a:lnTo>
                    <a:pt x="76" y="52"/>
                  </a:lnTo>
                  <a:lnTo>
                    <a:pt x="80" y="56"/>
                  </a:lnTo>
                  <a:lnTo>
                    <a:pt x="84" y="62"/>
                  </a:lnTo>
                  <a:lnTo>
                    <a:pt x="86" y="66"/>
                  </a:lnTo>
                  <a:lnTo>
                    <a:pt x="90" y="70"/>
                  </a:lnTo>
                  <a:lnTo>
                    <a:pt x="96" y="76"/>
                  </a:lnTo>
                  <a:lnTo>
                    <a:pt x="96" y="76"/>
                  </a:lnTo>
                  <a:lnTo>
                    <a:pt x="94" y="82"/>
                  </a:lnTo>
                  <a:lnTo>
                    <a:pt x="94" y="82"/>
                  </a:lnTo>
                  <a:lnTo>
                    <a:pt x="92" y="84"/>
                  </a:lnTo>
                  <a:lnTo>
                    <a:pt x="90" y="86"/>
                  </a:lnTo>
                  <a:lnTo>
                    <a:pt x="82" y="86"/>
                  </a:lnTo>
                  <a:lnTo>
                    <a:pt x="76" y="82"/>
                  </a:lnTo>
                  <a:lnTo>
                    <a:pt x="70" y="78"/>
                  </a:lnTo>
                  <a:lnTo>
                    <a:pt x="66" y="74"/>
                  </a:lnTo>
                  <a:lnTo>
                    <a:pt x="64" y="64"/>
                  </a:lnTo>
                  <a:lnTo>
                    <a:pt x="64" y="64"/>
                  </a:lnTo>
                  <a:lnTo>
                    <a:pt x="62" y="60"/>
                  </a:lnTo>
                  <a:lnTo>
                    <a:pt x="62" y="60"/>
                  </a:lnTo>
                  <a:lnTo>
                    <a:pt x="58" y="54"/>
                  </a:lnTo>
                  <a:lnTo>
                    <a:pt x="58" y="54"/>
                  </a:lnTo>
                  <a:lnTo>
                    <a:pt x="52" y="52"/>
                  </a:lnTo>
                  <a:lnTo>
                    <a:pt x="52" y="52"/>
                  </a:lnTo>
                  <a:lnTo>
                    <a:pt x="48" y="50"/>
                  </a:lnTo>
                  <a:lnTo>
                    <a:pt x="44" y="48"/>
                  </a:lnTo>
                  <a:lnTo>
                    <a:pt x="44" y="48"/>
                  </a:lnTo>
                  <a:lnTo>
                    <a:pt x="38" y="50"/>
                  </a:lnTo>
                  <a:lnTo>
                    <a:pt x="36" y="52"/>
                  </a:lnTo>
                  <a:lnTo>
                    <a:pt x="36" y="58"/>
                  </a:lnTo>
                  <a:lnTo>
                    <a:pt x="36" y="64"/>
                  </a:lnTo>
                  <a:lnTo>
                    <a:pt x="34" y="64"/>
                  </a:lnTo>
                  <a:lnTo>
                    <a:pt x="34" y="64"/>
                  </a:lnTo>
                  <a:lnTo>
                    <a:pt x="34" y="68"/>
                  </a:lnTo>
                  <a:lnTo>
                    <a:pt x="34" y="68"/>
                  </a:lnTo>
                  <a:lnTo>
                    <a:pt x="36" y="72"/>
                  </a:lnTo>
                  <a:lnTo>
                    <a:pt x="40" y="74"/>
                  </a:lnTo>
                  <a:lnTo>
                    <a:pt x="48" y="76"/>
                  </a:lnTo>
                  <a:lnTo>
                    <a:pt x="48" y="76"/>
                  </a:lnTo>
                  <a:lnTo>
                    <a:pt x="50" y="82"/>
                  </a:lnTo>
                  <a:lnTo>
                    <a:pt x="50" y="82"/>
                  </a:lnTo>
                  <a:lnTo>
                    <a:pt x="54" y="84"/>
                  </a:lnTo>
                  <a:lnTo>
                    <a:pt x="54" y="84"/>
                  </a:lnTo>
                  <a:lnTo>
                    <a:pt x="58" y="88"/>
                  </a:lnTo>
                  <a:lnTo>
                    <a:pt x="58" y="88"/>
                  </a:lnTo>
                  <a:lnTo>
                    <a:pt x="62" y="96"/>
                  </a:lnTo>
                  <a:lnTo>
                    <a:pt x="62" y="102"/>
                  </a:lnTo>
                  <a:lnTo>
                    <a:pt x="58" y="106"/>
                  </a:lnTo>
                  <a:lnTo>
                    <a:pt x="58" y="106"/>
                  </a:lnTo>
                  <a:lnTo>
                    <a:pt x="54" y="108"/>
                  </a:lnTo>
                  <a:lnTo>
                    <a:pt x="54" y="110"/>
                  </a:lnTo>
                  <a:lnTo>
                    <a:pt x="54" y="110"/>
                  </a:lnTo>
                  <a:lnTo>
                    <a:pt x="58" y="110"/>
                  </a:lnTo>
                  <a:lnTo>
                    <a:pt x="60" y="108"/>
                  </a:lnTo>
                  <a:lnTo>
                    <a:pt x="62" y="106"/>
                  </a:lnTo>
                  <a:lnTo>
                    <a:pt x="64" y="102"/>
                  </a:lnTo>
                  <a:lnTo>
                    <a:pt x="68" y="100"/>
                  </a:lnTo>
                  <a:lnTo>
                    <a:pt x="72" y="102"/>
                  </a:lnTo>
                  <a:lnTo>
                    <a:pt x="74" y="106"/>
                  </a:lnTo>
                  <a:lnTo>
                    <a:pt x="74" y="112"/>
                  </a:lnTo>
                  <a:lnTo>
                    <a:pt x="72" y="120"/>
                  </a:lnTo>
                  <a:lnTo>
                    <a:pt x="70" y="122"/>
                  </a:lnTo>
                  <a:lnTo>
                    <a:pt x="72" y="130"/>
                  </a:lnTo>
                  <a:lnTo>
                    <a:pt x="68" y="134"/>
                  </a:lnTo>
                  <a:lnTo>
                    <a:pt x="62" y="134"/>
                  </a:lnTo>
                  <a:lnTo>
                    <a:pt x="56" y="130"/>
                  </a:lnTo>
                  <a:lnTo>
                    <a:pt x="56" y="130"/>
                  </a:lnTo>
                  <a:lnTo>
                    <a:pt x="52" y="126"/>
                  </a:lnTo>
                  <a:lnTo>
                    <a:pt x="52" y="126"/>
                  </a:lnTo>
                  <a:lnTo>
                    <a:pt x="46" y="122"/>
                  </a:lnTo>
                  <a:lnTo>
                    <a:pt x="38" y="120"/>
                  </a:lnTo>
                  <a:lnTo>
                    <a:pt x="34" y="122"/>
                  </a:lnTo>
                  <a:lnTo>
                    <a:pt x="30" y="126"/>
                  </a:lnTo>
                  <a:lnTo>
                    <a:pt x="30" y="126"/>
                  </a:lnTo>
                  <a:lnTo>
                    <a:pt x="24" y="132"/>
                  </a:lnTo>
                  <a:lnTo>
                    <a:pt x="22" y="136"/>
                  </a:lnTo>
                  <a:lnTo>
                    <a:pt x="22" y="142"/>
                  </a:lnTo>
                  <a:lnTo>
                    <a:pt x="22" y="142"/>
                  </a:lnTo>
                  <a:lnTo>
                    <a:pt x="26" y="146"/>
                  </a:lnTo>
                  <a:lnTo>
                    <a:pt x="32" y="144"/>
                  </a:lnTo>
                  <a:lnTo>
                    <a:pt x="38" y="142"/>
                  </a:lnTo>
                  <a:lnTo>
                    <a:pt x="42" y="136"/>
                  </a:lnTo>
                  <a:lnTo>
                    <a:pt x="44" y="136"/>
                  </a:lnTo>
                  <a:lnTo>
                    <a:pt x="46" y="136"/>
                  </a:lnTo>
                  <a:lnTo>
                    <a:pt x="48" y="142"/>
                  </a:lnTo>
                  <a:lnTo>
                    <a:pt x="48" y="146"/>
                  </a:lnTo>
                  <a:lnTo>
                    <a:pt x="46" y="150"/>
                  </a:lnTo>
                  <a:lnTo>
                    <a:pt x="46" y="158"/>
                  </a:lnTo>
                  <a:lnTo>
                    <a:pt x="42" y="162"/>
                  </a:lnTo>
                  <a:lnTo>
                    <a:pt x="40" y="168"/>
                  </a:lnTo>
                  <a:lnTo>
                    <a:pt x="42" y="170"/>
                  </a:lnTo>
                  <a:lnTo>
                    <a:pt x="48" y="170"/>
                  </a:lnTo>
                  <a:lnTo>
                    <a:pt x="54" y="170"/>
                  </a:lnTo>
                  <a:lnTo>
                    <a:pt x="60" y="168"/>
                  </a:lnTo>
                  <a:lnTo>
                    <a:pt x="60" y="168"/>
                  </a:lnTo>
                  <a:lnTo>
                    <a:pt x="62" y="162"/>
                  </a:lnTo>
                  <a:lnTo>
                    <a:pt x="60" y="158"/>
                  </a:lnTo>
                  <a:lnTo>
                    <a:pt x="62" y="152"/>
                  </a:lnTo>
                  <a:lnTo>
                    <a:pt x="68" y="150"/>
                  </a:lnTo>
                  <a:lnTo>
                    <a:pt x="74" y="148"/>
                  </a:lnTo>
                  <a:lnTo>
                    <a:pt x="74" y="148"/>
                  </a:lnTo>
                  <a:lnTo>
                    <a:pt x="76" y="150"/>
                  </a:lnTo>
                  <a:lnTo>
                    <a:pt x="76" y="152"/>
                  </a:lnTo>
                  <a:lnTo>
                    <a:pt x="76" y="154"/>
                  </a:lnTo>
                  <a:lnTo>
                    <a:pt x="76" y="154"/>
                  </a:lnTo>
                  <a:lnTo>
                    <a:pt x="74" y="160"/>
                  </a:lnTo>
                  <a:lnTo>
                    <a:pt x="74" y="162"/>
                  </a:lnTo>
                  <a:lnTo>
                    <a:pt x="74" y="170"/>
                  </a:lnTo>
                  <a:lnTo>
                    <a:pt x="68" y="180"/>
                  </a:lnTo>
                  <a:lnTo>
                    <a:pt x="60" y="184"/>
                  </a:lnTo>
                  <a:lnTo>
                    <a:pt x="52" y="190"/>
                  </a:lnTo>
                  <a:lnTo>
                    <a:pt x="46" y="188"/>
                  </a:lnTo>
                  <a:lnTo>
                    <a:pt x="34" y="188"/>
                  </a:lnTo>
                  <a:lnTo>
                    <a:pt x="28" y="180"/>
                  </a:lnTo>
                  <a:lnTo>
                    <a:pt x="26" y="174"/>
                  </a:lnTo>
                  <a:lnTo>
                    <a:pt x="18" y="168"/>
                  </a:lnTo>
                  <a:lnTo>
                    <a:pt x="18" y="168"/>
                  </a:lnTo>
                  <a:lnTo>
                    <a:pt x="14" y="168"/>
                  </a:lnTo>
                  <a:lnTo>
                    <a:pt x="14" y="168"/>
                  </a:lnTo>
                  <a:lnTo>
                    <a:pt x="12" y="170"/>
                  </a:lnTo>
                  <a:lnTo>
                    <a:pt x="14" y="174"/>
                  </a:lnTo>
                  <a:lnTo>
                    <a:pt x="18" y="176"/>
                  </a:lnTo>
                  <a:lnTo>
                    <a:pt x="20" y="182"/>
                  </a:lnTo>
                  <a:lnTo>
                    <a:pt x="22" y="186"/>
                  </a:lnTo>
                  <a:lnTo>
                    <a:pt x="22" y="194"/>
                  </a:lnTo>
                  <a:lnTo>
                    <a:pt x="18" y="200"/>
                  </a:lnTo>
                  <a:lnTo>
                    <a:pt x="18" y="200"/>
                  </a:lnTo>
                  <a:lnTo>
                    <a:pt x="8" y="202"/>
                  </a:lnTo>
                  <a:lnTo>
                    <a:pt x="8" y="202"/>
                  </a:lnTo>
                  <a:lnTo>
                    <a:pt x="0" y="208"/>
                  </a:lnTo>
                  <a:lnTo>
                    <a:pt x="0" y="208"/>
                  </a:lnTo>
                  <a:lnTo>
                    <a:pt x="0" y="212"/>
                  </a:lnTo>
                  <a:lnTo>
                    <a:pt x="0" y="216"/>
                  </a:lnTo>
                  <a:lnTo>
                    <a:pt x="0" y="216"/>
                  </a:lnTo>
                  <a:lnTo>
                    <a:pt x="6" y="220"/>
                  </a:lnTo>
                  <a:lnTo>
                    <a:pt x="6" y="220"/>
                  </a:lnTo>
                  <a:lnTo>
                    <a:pt x="14" y="220"/>
                  </a:lnTo>
                  <a:lnTo>
                    <a:pt x="24" y="222"/>
                  </a:lnTo>
                  <a:lnTo>
                    <a:pt x="24" y="222"/>
                  </a:lnTo>
                  <a:lnTo>
                    <a:pt x="28" y="228"/>
                  </a:lnTo>
                  <a:lnTo>
                    <a:pt x="28" y="228"/>
                  </a:lnTo>
                  <a:lnTo>
                    <a:pt x="32" y="226"/>
                  </a:lnTo>
                  <a:lnTo>
                    <a:pt x="32" y="224"/>
                  </a:lnTo>
                  <a:lnTo>
                    <a:pt x="32" y="224"/>
                  </a:lnTo>
                  <a:lnTo>
                    <a:pt x="34" y="222"/>
                  </a:lnTo>
                  <a:lnTo>
                    <a:pt x="36" y="220"/>
                  </a:lnTo>
                  <a:lnTo>
                    <a:pt x="36" y="220"/>
                  </a:lnTo>
                  <a:lnTo>
                    <a:pt x="40" y="218"/>
                  </a:lnTo>
                  <a:lnTo>
                    <a:pt x="42" y="216"/>
                  </a:lnTo>
                  <a:lnTo>
                    <a:pt x="42" y="216"/>
                  </a:lnTo>
                  <a:lnTo>
                    <a:pt x="46" y="216"/>
                  </a:lnTo>
                  <a:lnTo>
                    <a:pt x="52" y="216"/>
                  </a:lnTo>
                  <a:lnTo>
                    <a:pt x="52" y="216"/>
                  </a:lnTo>
                  <a:lnTo>
                    <a:pt x="58" y="220"/>
                  </a:lnTo>
                  <a:lnTo>
                    <a:pt x="58" y="220"/>
                  </a:lnTo>
                  <a:lnTo>
                    <a:pt x="66" y="220"/>
                  </a:lnTo>
                  <a:lnTo>
                    <a:pt x="66" y="220"/>
                  </a:lnTo>
                  <a:lnTo>
                    <a:pt x="72" y="218"/>
                  </a:lnTo>
                  <a:lnTo>
                    <a:pt x="72" y="218"/>
                  </a:lnTo>
                  <a:lnTo>
                    <a:pt x="76" y="218"/>
                  </a:lnTo>
                  <a:lnTo>
                    <a:pt x="80" y="220"/>
                  </a:lnTo>
                  <a:lnTo>
                    <a:pt x="80" y="220"/>
                  </a:lnTo>
                  <a:lnTo>
                    <a:pt x="82" y="224"/>
                  </a:lnTo>
                  <a:lnTo>
                    <a:pt x="84" y="230"/>
                  </a:lnTo>
                  <a:lnTo>
                    <a:pt x="84" y="230"/>
                  </a:lnTo>
                  <a:lnTo>
                    <a:pt x="86" y="230"/>
                  </a:lnTo>
                  <a:lnTo>
                    <a:pt x="90" y="232"/>
                  </a:lnTo>
                  <a:lnTo>
                    <a:pt x="90" y="232"/>
                  </a:lnTo>
                  <a:lnTo>
                    <a:pt x="94" y="232"/>
                  </a:lnTo>
                  <a:lnTo>
                    <a:pt x="96" y="232"/>
                  </a:lnTo>
                  <a:lnTo>
                    <a:pt x="96" y="232"/>
                  </a:lnTo>
                  <a:lnTo>
                    <a:pt x="104" y="226"/>
                  </a:lnTo>
                  <a:lnTo>
                    <a:pt x="104" y="226"/>
                  </a:lnTo>
                  <a:lnTo>
                    <a:pt x="112" y="222"/>
                  </a:lnTo>
                  <a:lnTo>
                    <a:pt x="112" y="222"/>
                  </a:lnTo>
                  <a:lnTo>
                    <a:pt x="116" y="216"/>
                  </a:lnTo>
                  <a:lnTo>
                    <a:pt x="116" y="216"/>
                  </a:lnTo>
                  <a:lnTo>
                    <a:pt x="112" y="212"/>
                  </a:lnTo>
                  <a:lnTo>
                    <a:pt x="112" y="212"/>
                  </a:lnTo>
                  <a:lnTo>
                    <a:pt x="106" y="206"/>
                  </a:lnTo>
                  <a:lnTo>
                    <a:pt x="106" y="206"/>
                  </a:lnTo>
                  <a:lnTo>
                    <a:pt x="106" y="204"/>
                  </a:lnTo>
                  <a:lnTo>
                    <a:pt x="104" y="202"/>
                  </a:lnTo>
                  <a:lnTo>
                    <a:pt x="104" y="202"/>
                  </a:lnTo>
                  <a:lnTo>
                    <a:pt x="98" y="202"/>
                  </a:lnTo>
                  <a:lnTo>
                    <a:pt x="98" y="202"/>
                  </a:lnTo>
                  <a:lnTo>
                    <a:pt x="96" y="200"/>
                  </a:lnTo>
                  <a:lnTo>
                    <a:pt x="90" y="198"/>
                  </a:lnTo>
                  <a:lnTo>
                    <a:pt x="90" y="198"/>
                  </a:lnTo>
                  <a:lnTo>
                    <a:pt x="82" y="198"/>
                  </a:lnTo>
                  <a:lnTo>
                    <a:pt x="82" y="198"/>
                  </a:lnTo>
                  <a:lnTo>
                    <a:pt x="70" y="198"/>
                  </a:lnTo>
                  <a:lnTo>
                    <a:pt x="68" y="194"/>
                  </a:lnTo>
                  <a:lnTo>
                    <a:pt x="72" y="190"/>
                  </a:lnTo>
                  <a:lnTo>
                    <a:pt x="78" y="184"/>
                  </a:lnTo>
                  <a:lnTo>
                    <a:pt x="84" y="182"/>
                  </a:lnTo>
                  <a:lnTo>
                    <a:pt x="84" y="182"/>
                  </a:lnTo>
                  <a:lnTo>
                    <a:pt x="86" y="182"/>
                  </a:lnTo>
                  <a:lnTo>
                    <a:pt x="90" y="184"/>
                  </a:lnTo>
                  <a:lnTo>
                    <a:pt x="90" y="184"/>
                  </a:lnTo>
                  <a:lnTo>
                    <a:pt x="94" y="184"/>
                  </a:lnTo>
                  <a:lnTo>
                    <a:pt x="94" y="184"/>
                  </a:lnTo>
                  <a:lnTo>
                    <a:pt x="102" y="182"/>
                  </a:lnTo>
                  <a:lnTo>
                    <a:pt x="108" y="178"/>
                  </a:lnTo>
                  <a:lnTo>
                    <a:pt x="110" y="170"/>
                  </a:lnTo>
                  <a:lnTo>
                    <a:pt x="112" y="164"/>
                  </a:lnTo>
                  <a:lnTo>
                    <a:pt x="112" y="164"/>
                  </a:lnTo>
                  <a:lnTo>
                    <a:pt x="112" y="160"/>
                  </a:lnTo>
                  <a:lnTo>
                    <a:pt x="112" y="156"/>
                  </a:lnTo>
                  <a:lnTo>
                    <a:pt x="112" y="156"/>
                  </a:lnTo>
                  <a:lnTo>
                    <a:pt x="118" y="154"/>
                  </a:lnTo>
                  <a:lnTo>
                    <a:pt x="121" y="150"/>
                  </a:lnTo>
                  <a:lnTo>
                    <a:pt x="121" y="150"/>
                  </a:lnTo>
                  <a:lnTo>
                    <a:pt x="125" y="146"/>
                  </a:lnTo>
                  <a:lnTo>
                    <a:pt x="125" y="146"/>
                  </a:lnTo>
                  <a:lnTo>
                    <a:pt x="133" y="144"/>
                  </a:lnTo>
                  <a:lnTo>
                    <a:pt x="133" y="140"/>
                  </a:lnTo>
                  <a:lnTo>
                    <a:pt x="133" y="134"/>
                  </a:lnTo>
                  <a:lnTo>
                    <a:pt x="139" y="132"/>
                  </a:lnTo>
                  <a:lnTo>
                    <a:pt x="139" y="126"/>
                  </a:lnTo>
                  <a:lnTo>
                    <a:pt x="139" y="118"/>
                  </a:lnTo>
                  <a:lnTo>
                    <a:pt x="139" y="118"/>
                  </a:lnTo>
                  <a:lnTo>
                    <a:pt x="135" y="116"/>
                  </a:lnTo>
                  <a:lnTo>
                    <a:pt x="135" y="116"/>
                  </a:lnTo>
                  <a:lnTo>
                    <a:pt x="129" y="112"/>
                  </a:lnTo>
                  <a:lnTo>
                    <a:pt x="129" y="112"/>
                  </a:lnTo>
                  <a:lnTo>
                    <a:pt x="125" y="112"/>
                  </a:lnTo>
                  <a:lnTo>
                    <a:pt x="119" y="110"/>
                  </a:lnTo>
                  <a:lnTo>
                    <a:pt x="119" y="110"/>
                  </a:lnTo>
                  <a:lnTo>
                    <a:pt x="118" y="100"/>
                  </a:lnTo>
                  <a:lnTo>
                    <a:pt x="118" y="100"/>
                  </a:lnTo>
                  <a:lnTo>
                    <a:pt x="119" y="98"/>
                  </a:lnTo>
                  <a:lnTo>
                    <a:pt x="121" y="94"/>
                  </a:lnTo>
                  <a:lnTo>
                    <a:pt x="121" y="94"/>
                  </a:lnTo>
                  <a:lnTo>
                    <a:pt x="121" y="92"/>
                  </a:lnTo>
                  <a:lnTo>
                    <a:pt x="118" y="90"/>
                  </a:lnTo>
                  <a:lnTo>
                    <a:pt x="116" y="84"/>
                  </a:lnTo>
                  <a:lnTo>
                    <a:pt x="118" y="80"/>
                  </a:lnTo>
                  <a:lnTo>
                    <a:pt x="118" y="80"/>
                  </a:lnTo>
                  <a:lnTo>
                    <a:pt x="123" y="80"/>
                  </a:lnTo>
                  <a:lnTo>
                    <a:pt x="123" y="80"/>
                  </a:lnTo>
                  <a:lnTo>
                    <a:pt x="131" y="80"/>
                  </a:lnTo>
                  <a:lnTo>
                    <a:pt x="137" y="78"/>
                  </a:lnTo>
                  <a:lnTo>
                    <a:pt x="143" y="82"/>
                  </a:lnTo>
                  <a:lnTo>
                    <a:pt x="143" y="82"/>
                  </a:lnTo>
                  <a:lnTo>
                    <a:pt x="147" y="82"/>
                  </a:lnTo>
                  <a:lnTo>
                    <a:pt x="147" y="82"/>
                  </a:lnTo>
                  <a:lnTo>
                    <a:pt x="153" y="80"/>
                  </a:lnTo>
                  <a:lnTo>
                    <a:pt x="153" y="80"/>
                  </a:lnTo>
                  <a:lnTo>
                    <a:pt x="153" y="80"/>
                  </a:lnTo>
                  <a:lnTo>
                    <a:pt x="155" y="76"/>
                  </a:lnTo>
                  <a:lnTo>
                    <a:pt x="155" y="76"/>
                  </a:lnTo>
                  <a:lnTo>
                    <a:pt x="155" y="72"/>
                  </a:lnTo>
                  <a:lnTo>
                    <a:pt x="155" y="72"/>
                  </a:lnTo>
                  <a:lnTo>
                    <a:pt x="155" y="70"/>
                  </a:lnTo>
                  <a:lnTo>
                    <a:pt x="157" y="70"/>
                  </a:lnTo>
                  <a:lnTo>
                    <a:pt x="157" y="70"/>
                  </a:lnTo>
                  <a:lnTo>
                    <a:pt x="163" y="68"/>
                  </a:lnTo>
                  <a:lnTo>
                    <a:pt x="165" y="68"/>
                  </a:lnTo>
                  <a:lnTo>
                    <a:pt x="165" y="68"/>
                  </a:lnTo>
                  <a:lnTo>
                    <a:pt x="167" y="70"/>
                  </a:lnTo>
                  <a:lnTo>
                    <a:pt x="167" y="70"/>
                  </a:lnTo>
                  <a:lnTo>
                    <a:pt x="169" y="72"/>
                  </a:lnTo>
                  <a:lnTo>
                    <a:pt x="171" y="72"/>
                  </a:lnTo>
                  <a:lnTo>
                    <a:pt x="171" y="72"/>
                  </a:lnTo>
                  <a:lnTo>
                    <a:pt x="175" y="70"/>
                  </a:lnTo>
                  <a:lnTo>
                    <a:pt x="175" y="70"/>
                  </a:lnTo>
                  <a:lnTo>
                    <a:pt x="181" y="68"/>
                  </a:lnTo>
                  <a:lnTo>
                    <a:pt x="183" y="64"/>
                  </a:lnTo>
                  <a:lnTo>
                    <a:pt x="183" y="60"/>
                  </a:lnTo>
                  <a:lnTo>
                    <a:pt x="183" y="60"/>
                  </a:lnTo>
                  <a:lnTo>
                    <a:pt x="187" y="52"/>
                  </a:lnTo>
                  <a:lnTo>
                    <a:pt x="187" y="52"/>
                  </a:lnTo>
                  <a:lnTo>
                    <a:pt x="187" y="50"/>
                  </a:lnTo>
                  <a:lnTo>
                    <a:pt x="185" y="48"/>
                  </a:lnTo>
                  <a:lnTo>
                    <a:pt x="185" y="46"/>
                  </a:lnTo>
                  <a:lnTo>
                    <a:pt x="185"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57">
              <a:extLst>
                <a:ext uri="{FF2B5EF4-FFF2-40B4-BE49-F238E27FC236}">
                  <a16:creationId xmlns:a16="http://schemas.microsoft.com/office/drawing/2014/main" id="{C48E8375-1C83-4079-95E3-8BD9AECA56AE}"/>
                </a:ext>
              </a:extLst>
            </p:cNvPr>
            <p:cNvSpPr>
              <a:spLocks/>
            </p:cNvSpPr>
            <p:nvPr/>
          </p:nvSpPr>
          <p:spPr bwMode="auto">
            <a:xfrm>
              <a:off x="4279901" y="7470775"/>
              <a:ext cx="174625" cy="206375"/>
            </a:xfrm>
            <a:custGeom>
              <a:avLst/>
              <a:gdLst>
                <a:gd name="T0" fmla="*/ 100 w 110"/>
                <a:gd name="T1" fmla="*/ 66 h 130"/>
                <a:gd name="T2" fmla="*/ 96 w 110"/>
                <a:gd name="T3" fmla="*/ 64 h 130"/>
                <a:gd name="T4" fmla="*/ 94 w 110"/>
                <a:gd name="T5" fmla="*/ 52 h 130"/>
                <a:gd name="T6" fmla="*/ 96 w 110"/>
                <a:gd name="T7" fmla="*/ 38 h 130"/>
                <a:gd name="T8" fmla="*/ 98 w 110"/>
                <a:gd name="T9" fmla="*/ 28 h 130"/>
                <a:gd name="T10" fmla="*/ 94 w 110"/>
                <a:gd name="T11" fmla="*/ 22 h 130"/>
                <a:gd name="T12" fmla="*/ 86 w 110"/>
                <a:gd name="T13" fmla="*/ 20 h 130"/>
                <a:gd name="T14" fmla="*/ 84 w 110"/>
                <a:gd name="T15" fmla="*/ 12 h 130"/>
                <a:gd name="T16" fmla="*/ 78 w 110"/>
                <a:gd name="T17" fmla="*/ 8 h 130"/>
                <a:gd name="T18" fmla="*/ 74 w 110"/>
                <a:gd name="T19" fmla="*/ 16 h 130"/>
                <a:gd name="T20" fmla="*/ 62 w 110"/>
                <a:gd name="T21" fmla="*/ 24 h 130"/>
                <a:gd name="T22" fmla="*/ 54 w 110"/>
                <a:gd name="T23" fmla="*/ 28 h 130"/>
                <a:gd name="T24" fmla="*/ 44 w 110"/>
                <a:gd name="T25" fmla="*/ 26 h 130"/>
                <a:gd name="T26" fmla="*/ 40 w 110"/>
                <a:gd name="T27" fmla="*/ 18 h 130"/>
                <a:gd name="T28" fmla="*/ 38 w 110"/>
                <a:gd name="T29" fmla="*/ 12 h 130"/>
                <a:gd name="T30" fmla="*/ 28 w 110"/>
                <a:gd name="T31" fmla="*/ 4 h 130"/>
                <a:gd name="T32" fmla="*/ 20 w 110"/>
                <a:gd name="T33" fmla="*/ 0 h 130"/>
                <a:gd name="T34" fmla="*/ 4 w 110"/>
                <a:gd name="T35" fmla="*/ 24 h 130"/>
                <a:gd name="T36" fmla="*/ 0 w 110"/>
                <a:gd name="T37" fmla="*/ 34 h 130"/>
                <a:gd name="T38" fmla="*/ 10 w 110"/>
                <a:gd name="T39" fmla="*/ 42 h 130"/>
                <a:gd name="T40" fmla="*/ 12 w 110"/>
                <a:gd name="T41" fmla="*/ 56 h 130"/>
                <a:gd name="T42" fmla="*/ 28 w 110"/>
                <a:gd name="T43" fmla="*/ 60 h 130"/>
                <a:gd name="T44" fmla="*/ 24 w 110"/>
                <a:gd name="T45" fmla="*/ 72 h 130"/>
                <a:gd name="T46" fmla="*/ 20 w 110"/>
                <a:gd name="T47" fmla="*/ 76 h 130"/>
                <a:gd name="T48" fmla="*/ 30 w 110"/>
                <a:gd name="T49" fmla="*/ 70 h 130"/>
                <a:gd name="T50" fmla="*/ 46 w 110"/>
                <a:gd name="T51" fmla="*/ 64 h 130"/>
                <a:gd name="T52" fmla="*/ 50 w 110"/>
                <a:gd name="T53" fmla="*/ 72 h 130"/>
                <a:gd name="T54" fmla="*/ 52 w 110"/>
                <a:gd name="T55" fmla="*/ 78 h 130"/>
                <a:gd name="T56" fmla="*/ 58 w 110"/>
                <a:gd name="T57" fmla="*/ 78 h 130"/>
                <a:gd name="T58" fmla="*/ 64 w 110"/>
                <a:gd name="T59" fmla="*/ 82 h 130"/>
                <a:gd name="T60" fmla="*/ 64 w 110"/>
                <a:gd name="T61" fmla="*/ 84 h 130"/>
                <a:gd name="T62" fmla="*/ 62 w 110"/>
                <a:gd name="T63" fmla="*/ 90 h 130"/>
                <a:gd name="T64" fmla="*/ 54 w 110"/>
                <a:gd name="T65" fmla="*/ 92 h 130"/>
                <a:gd name="T66" fmla="*/ 44 w 110"/>
                <a:gd name="T67" fmla="*/ 96 h 130"/>
                <a:gd name="T68" fmla="*/ 38 w 110"/>
                <a:gd name="T69" fmla="*/ 98 h 130"/>
                <a:gd name="T70" fmla="*/ 36 w 110"/>
                <a:gd name="T71" fmla="*/ 104 h 130"/>
                <a:gd name="T72" fmla="*/ 46 w 110"/>
                <a:gd name="T73" fmla="*/ 108 h 130"/>
                <a:gd name="T74" fmla="*/ 48 w 110"/>
                <a:gd name="T75" fmla="*/ 114 h 130"/>
                <a:gd name="T76" fmla="*/ 46 w 110"/>
                <a:gd name="T77" fmla="*/ 122 h 130"/>
                <a:gd name="T78" fmla="*/ 48 w 110"/>
                <a:gd name="T79" fmla="*/ 130 h 130"/>
                <a:gd name="T80" fmla="*/ 56 w 110"/>
                <a:gd name="T81" fmla="*/ 130 h 130"/>
                <a:gd name="T82" fmla="*/ 60 w 110"/>
                <a:gd name="T83" fmla="*/ 130 h 130"/>
                <a:gd name="T84" fmla="*/ 68 w 110"/>
                <a:gd name="T85" fmla="*/ 122 h 130"/>
                <a:gd name="T86" fmla="*/ 74 w 110"/>
                <a:gd name="T87" fmla="*/ 130 h 130"/>
                <a:gd name="T88" fmla="*/ 80 w 110"/>
                <a:gd name="T89" fmla="*/ 130 h 130"/>
                <a:gd name="T90" fmla="*/ 80 w 110"/>
                <a:gd name="T91" fmla="*/ 120 h 130"/>
                <a:gd name="T92" fmla="*/ 78 w 110"/>
                <a:gd name="T93" fmla="*/ 112 h 130"/>
                <a:gd name="T94" fmla="*/ 78 w 110"/>
                <a:gd name="T95" fmla="*/ 104 h 130"/>
                <a:gd name="T96" fmla="*/ 78 w 110"/>
                <a:gd name="T97" fmla="*/ 94 h 130"/>
                <a:gd name="T98" fmla="*/ 84 w 110"/>
                <a:gd name="T99" fmla="*/ 92 h 130"/>
                <a:gd name="T100" fmla="*/ 88 w 110"/>
                <a:gd name="T101" fmla="*/ 92 h 130"/>
                <a:gd name="T102" fmla="*/ 90 w 110"/>
                <a:gd name="T103" fmla="*/ 100 h 130"/>
                <a:gd name="T104" fmla="*/ 94 w 110"/>
                <a:gd name="T105" fmla="*/ 104 h 130"/>
                <a:gd name="T106" fmla="*/ 100 w 110"/>
                <a:gd name="T107" fmla="*/ 102 h 130"/>
                <a:gd name="T108" fmla="*/ 100 w 110"/>
                <a:gd name="T109" fmla="*/ 90 h 130"/>
                <a:gd name="T110" fmla="*/ 108 w 110"/>
                <a:gd name="T111" fmla="*/ 86 h 130"/>
                <a:gd name="T112" fmla="*/ 110 w 110"/>
                <a:gd name="T113" fmla="*/ 84 h 130"/>
                <a:gd name="T114" fmla="*/ 110 w 110"/>
                <a:gd name="T115" fmla="*/ 72 h 130"/>
                <a:gd name="T116" fmla="*/ 108 w 110"/>
                <a:gd name="T117" fmla="*/ 6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0" h="130">
                  <a:moveTo>
                    <a:pt x="108" y="68"/>
                  </a:moveTo>
                  <a:lnTo>
                    <a:pt x="108" y="68"/>
                  </a:lnTo>
                  <a:lnTo>
                    <a:pt x="104" y="66"/>
                  </a:lnTo>
                  <a:lnTo>
                    <a:pt x="100" y="66"/>
                  </a:lnTo>
                  <a:lnTo>
                    <a:pt x="100" y="66"/>
                  </a:lnTo>
                  <a:lnTo>
                    <a:pt x="98" y="66"/>
                  </a:lnTo>
                  <a:lnTo>
                    <a:pt x="96" y="64"/>
                  </a:lnTo>
                  <a:lnTo>
                    <a:pt x="96" y="64"/>
                  </a:lnTo>
                  <a:lnTo>
                    <a:pt x="96" y="58"/>
                  </a:lnTo>
                  <a:lnTo>
                    <a:pt x="96" y="58"/>
                  </a:lnTo>
                  <a:lnTo>
                    <a:pt x="94" y="52"/>
                  </a:lnTo>
                  <a:lnTo>
                    <a:pt x="94" y="52"/>
                  </a:lnTo>
                  <a:lnTo>
                    <a:pt x="96" y="44"/>
                  </a:lnTo>
                  <a:lnTo>
                    <a:pt x="96" y="44"/>
                  </a:lnTo>
                  <a:lnTo>
                    <a:pt x="96" y="38"/>
                  </a:lnTo>
                  <a:lnTo>
                    <a:pt x="96" y="38"/>
                  </a:lnTo>
                  <a:lnTo>
                    <a:pt x="96" y="34"/>
                  </a:lnTo>
                  <a:lnTo>
                    <a:pt x="98" y="32"/>
                  </a:lnTo>
                  <a:lnTo>
                    <a:pt x="98" y="32"/>
                  </a:lnTo>
                  <a:lnTo>
                    <a:pt x="98" y="28"/>
                  </a:lnTo>
                  <a:lnTo>
                    <a:pt x="98" y="28"/>
                  </a:lnTo>
                  <a:lnTo>
                    <a:pt x="98" y="24"/>
                  </a:lnTo>
                  <a:lnTo>
                    <a:pt x="98" y="24"/>
                  </a:lnTo>
                  <a:lnTo>
                    <a:pt x="94" y="22"/>
                  </a:lnTo>
                  <a:lnTo>
                    <a:pt x="94" y="22"/>
                  </a:lnTo>
                  <a:lnTo>
                    <a:pt x="92" y="22"/>
                  </a:lnTo>
                  <a:lnTo>
                    <a:pt x="86" y="20"/>
                  </a:lnTo>
                  <a:lnTo>
                    <a:pt x="86" y="20"/>
                  </a:lnTo>
                  <a:lnTo>
                    <a:pt x="84" y="18"/>
                  </a:lnTo>
                  <a:lnTo>
                    <a:pt x="82" y="14"/>
                  </a:lnTo>
                  <a:lnTo>
                    <a:pt x="82" y="14"/>
                  </a:lnTo>
                  <a:lnTo>
                    <a:pt x="84" y="12"/>
                  </a:lnTo>
                  <a:lnTo>
                    <a:pt x="84" y="8"/>
                  </a:lnTo>
                  <a:lnTo>
                    <a:pt x="84" y="8"/>
                  </a:lnTo>
                  <a:lnTo>
                    <a:pt x="82" y="8"/>
                  </a:lnTo>
                  <a:lnTo>
                    <a:pt x="78" y="8"/>
                  </a:lnTo>
                  <a:lnTo>
                    <a:pt x="76" y="12"/>
                  </a:lnTo>
                  <a:lnTo>
                    <a:pt x="76" y="12"/>
                  </a:lnTo>
                  <a:lnTo>
                    <a:pt x="74" y="16"/>
                  </a:lnTo>
                  <a:lnTo>
                    <a:pt x="74" y="16"/>
                  </a:lnTo>
                  <a:lnTo>
                    <a:pt x="68" y="20"/>
                  </a:lnTo>
                  <a:lnTo>
                    <a:pt x="68" y="20"/>
                  </a:lnTo>
                  <a:lnTo>
                    <a:pt x="62" y="24"/>
                  </a:lnTo>
                  <a:lnTo>
                    <a:pt x="62" y="24"/>
                  </a:lnTo>
                  <a:lnTo>
                    <a:pt x="58" y="26"/>
                  </a:lnTo>
                  <a:lnTo>
                    <a:pt x="58" y="26"/>
                  </a:lnTo>
                  <a:lnTo>
                    <a:pt x="58" y="28"/>
                  </a:lnTo>
                  <a:lnTo>
                    <a:pt x="54" y="28"/>
                  </a:lnTo>
                  <a:lnTo>
                    <a:pt x="54" y="28"/>
                  </a:lnTo>
                  <a:lnTo>
                    <a:pt x="46" y="26"/>
                  </a:lnTo>
                  <a:lnTo>
                    <a:pt x="46" y="26"/>
                  </a:lnTo>
                  <a:lnTo>
                    <a:pt x="44" y="26"/>
                  </a:lnTo>
                  <a:lnTo>
                    <a:pt x="42" y="24"/>
                  </a:lnTo>
                  <a:lnTo>
                    <a:pt x="42" y="24"/>
                  </a:lnTo>
                  <a:lnTo>
                    <a:pt x="40" y="18"/>
                  </a:lnTo>
                  <a:lnTo>
                    <a:pt x="40" y="18"/>
                  </a:lnTo>
                  <a:lnTo>
                    <a:pt x="40" y="14"/>
                  </a:lnTo>
                  <a:lnTo>
                    <a:pt x="40" y="14"/>
                  </a:lnTo>
                  <a:lnTo>
                    <a:pt x="38" y="12"/>
                  </a:lnTo>
                  <a:lnTo>
                    <a:pt x="38" y="12"/>
                  </a:lnTo>
                  <a:lnTo>
                    <a:pt x="34" y="10"/>
                  </a:lnTo>
                  <a:lnTo>
                    <a:pt x="34" y="10"/>
                  </a:lnTo>
                  <a:lnTo>
                    <a:pt x="28" y="4"/>
                  </a:lnTo>
                  <a:lnTo>
                    <a:pt x="28" y="4"/>
                  </a:lnTo>
                  <a:lnTo>
                    <a:pt x="28" y="2"/>
                  </a:lnTo>
                  <a:lnTo>
                    <a:pt x="26" y="2"/>
                  </a:lnTo>
                  <a:lnTo>
                    <a:pt x="26" y="2"/>
                  </a:lnTo>
                  <a:lnTo>
                    <a:pt x="20" y="0"/>
                  </a:lnTo>
                  <a:lnTo>
                    <a:pt x="14" y="4"/>
                  </a:lnTo>
                  <a:lnTo>
                    <a:pt x="10" y="10"/>
                  </a:lnTo>
                  <a:lnTo>
                    <a:pt x="6" y="18"/>
                  </a:lnTo>
                  <a:lnTo>
                    <a:pt x="4" y="24"/>
                  </a:lnTo>
                  <a:lnTo>
                    <a:pt x="4" y="24"/>
                  </a:lnTo>
                  <a:lnTo>
                    <a:pt x="2" y="30"/>
                  </a:lnTo>
                  <a:lnTo>
                    <a:pt x="0" y="32"/>
                  </a:lnTo>
                  <a:lnTo>
                    <a:pt x="0" y="34"/>
                  </a:lnTo>
                  <a:lnTo>
                    <a:pt x="0" y="34"/>
                  </a:lnTo>
                  <a:lnTo>
                    <a:pt x="10" y="34"/>
                  </a:lnTo>
                  <a:lnTo>
                    <a:pt x="10" y="34"/>
                  </a:lnTo>
                  <a:lnTo>
                    <a:pt x="10" y="42"/>
                  </a:lnTo>
                  <a:lnTo>
                    <a:pt x="10" y="42"/>
                  </a:lnTo>
                  <a:lnTo>
                    <a:pt x="12" y="46"/>
                  </a:lnTo>
                  <a:lnTo>
                    <a:pt x="10" y="52"/>
                  </a:lnTo>
                  <a:lnTo>
                    <a:pt x="12" y="56"/>
                  </a:lnTo>
                  <a:lnTo>
                    <a:pt x="16" y="58"/>
                  </a:lnTo>
                  <a:lnTo>
                    <a:pt x="20" y="58"/>
                  </a:lnTo>
                  <a:lnTo>
                    <a:pt x="26" y="58"/>
                  </a:lnTo>
                  <a:lnTo>
                    <a:pt x="28" y="60"/>
                  </a:lnTo>
                  <a:lnTo>
                    <a:pt x="32" y="64"/>
                  </a:lnTo>
                  <a:lnTo>
                    <a:pt x="32" y="66"/>
                  </a:lnTo>
                  <a:lnTo>
                    <a:pt x="28" y="70"/>
                  </a:lnTo>
                  <a:lnTo>
                    <a:pt x="24" y="72"/>
                  </a:lnTo>
                  <a:lnTo>
                    <a:pt x="24" y="72"/>
                  </a:lnTo>
                  <a:lnTo>
                    <a:pt x="20" y="74"/>
                  </a:lnTo>
                  <a:lnTo>
                    <a:pt x="20" y="74"/>
                  </a:lnTo>
                  <a:lnTo>
                    <a:pt x="20" y="76"/>
                  </a:lnTo>
                  <a:lnTo>
                    <a:pt x="24" y="78"/>
                  </a:lnTo>
                  <a:lnTo>
                    <a:pt x="24" y="78"/>
                  </a:lnTo>
                  <a:lnTo>
                    <a:pt x="28" y="76"/>
                  </a:lnTo>
                  <a:lnTo>
                    <a:pt x="30" y="70"/>
                  </a:lnTo>
                  <a:lnTo>
                    <a:pt x="34" y="68"/>
                  </a:lnTo>
                  <a:lnTo>
                    <a:pt x="38" y="66"/>
                  </a:lnTo>
                  <a:lnTo>
                    <a:pt x="40" y="64"/>
                  </a:lnTo>
                  <a:lnTo>
                    <a:pt x="46" y="64"/>
                  </a:lnTo>
                  <a:lnTo>
                    <a:pt x="48" y="66"/>
                  </a:lnTo>
                  <a:lnTo>
                    <a:pt x="50" y="70"/>
                  </a:lnTo>
                  <a:lnTo>
                    <a:pt x="50" y="70"/>
                  </a:lnTo>
                  <a:lnTo>
                    <a:pt x="50" y="72"/>
                  </a:lnTo>
                  <a:lnTo>
                    <a:pt x="50" y="72"/>
                  </a:lnTo>
                  <a:lnTo>
                    <a:pt x="50" y="76"/>
                  </a:lnTo>
                  <a:lnTo>
                    <a:pt x="50" y="76"/>
                  </a:lnTo>
                  <a:lnTo>
                    <a:pt x="52" y="78"/>
                  </a:lnTo>
                  <a:lnTo>
                    <a:pt x="52" y="78"/>
                  </a:lnTo>
                  <a:lnTo>
                    <a:pt x="56" y="78"/>
                  </a:lnTo>
                  <a:lnTo>
                    <a:pt x="56" y="78"/>
                  </a:lnTo>
                  <a:lnTo>
                    <a:pt x="58" y="78"/>
                  </a:lnTo>
                  <a:lnTo>
                    <a:pt x="60" y="78"/>
                  </a:lnTo>
                  <a:lnTo>
                    <a:pt x="60" y="78"/>
                  </a:lnTo>
                  <a:lnTo>
                    <a:pt x="62" y="80"/>
                  </a:lnTo>
                  <a:lnTo>
                    <a:pt x="64" y="82"/>
                  </a:lnTo>
                  <a:lnTo>
                    <a:pt x="64" y="82"/>
                  </a:lnTo>
                  <a:lnTo>
                    <a:pt x="64" y="82"/>
                  </a:lnTo>
                  <a:lnTo>
                    <a:pt x="64" y="84"/>
                  </a:lnTo>
                  <a:lnTo>
                    <a:pt x="64" y="84"/>
                  </a:lnTo>
                  <a:lnTo>
                    <a:pt x="64" y="86"/>
                  </a:lnTo>
                  <a:lnTo>
                    <a:pt x="62" y="88"/>
                  </a:lnTo>
                  <a:lnTo>
                    <a:pt x="62" y="88"/>
                  </a:lnTo>
                  <a:lnTo>
                    <a:pt x="62" y="90"/>
                  </a:lnTo>
                  <a:lnTo>
                    <a:pt x="60" y="90"/>
                  </a:lnTo>
                  <a:lnTo>
                    <a:pt x="60" y="90"/>
                  </a:lnTo>
                  <a:lnTo>
                    <a:pt x="54" y="92"/>
                  </a:lnTo>
                  <a:lnTo>
                    <a:pt x="54" y="92"/>
                  </a:lnTo>
                  <a:lnTo>
                    <a:pt x="48" y="92"/>
                  </a:lnTo>
                  <a:lnTo>
                    <a:pt x="48" y="92"/>
                  </a:lnTo>
                  <a:lnTo>
                    <a:pt x="44" y="96"/>
                  </a:lnTo>
                  <a:lnTo>
                    <a:pt x="44" y="96"/>
                  </a:lnTo>
                  <a:lnTo>
                    <a:pt x="44" y="98"/>
                  </a:lnTo>
                  <a:lnTo>
                    <a:pt x="42" y="98"/>
                  </a:lnTo>
                  <a:lnTo>
                    <a:pt x="42" y="98"/>
                  </a:lnTo>
                  <a:lnTo>
                    <a:pt x="38" y="98"/>
                  </a:lnTo>
                  <a:lnTo>
                    <a:pt x="38" y="98"/>
                  </a:lnTo>
                  <a:lnTo>
                    <a:pt x="36" y="98"/>
                  </a:lnTo>
                  <a:lnTo>
                    <a:pt x="36" y="98"/>
                  </a:lnTo>
                  <a:lnTo>
                    <a:pt x="36" y="104"/>
                  </a:lnTo>
                  <a:lnTo>
                    <a:pt x="38" y="104"/>
                  </a:lnTo>
                  <a:lnTo>
                    <a:pt x="44" y="106"/>
                  </a:lnTo>
                  <a:lnTo>
                    <a:pt x="46" y="108"/>
                  </a:lnTo>
                  <a:lnTo>
                    <a:pt x="46" y="108"/>
                  </a:lnTo>
                  <a:lnTo>
                    <a:pt x="48" y="110"/>
                  </a:lnTo>
                  <a:lnTo>
                    <a:pt x="48" y="110"/>
                  </a:lnTo>
                  <a:lnTo>
                    <a:pt x="48" y="112"/>
                  </a:lnTo>
                  <a:lnTo>
                    <a:pt x="48" y="114"/>
                  </a:lnTo>
                  <a:lnTo>
                    <a:pt x="48" y="114"/>
                  </a:lnTo>
                  <a:lnTo>
                    <a:pt x="48" y="118"/>
                  </a:lnTo>
                  <a:lnTo>
                    <a:pt x="48" y="118"/>
                  </a:lnTo>
                  <a:lnTo>
                    <a:pt x="46" y="122"/>
                  </a:lnTo>
                  <a:lnTo>
                    <a:pt x="46" y="122"/>
                  </a:lnTo>
                  <a:lnTo>
                    <a:pt x="44" y="128"/>
                  </a:lnTo>
                  <a:lnTo>
                    <a:pt x="44" y="128"/>
                  </a:lnTo>
                  <a:lnTo>
                    <a:pt x="48" y="130"/>
                  </a:lnTo>
                  <a:lnTo>
                    <a:pt x="50" y="130"/>
                  </a:lnTo>
                  <a:lnTo>
                    <a:pt x="50" y="130"/>
                  </a:lnTo>
                  <a:lnTo>
                    <a:pt x="56" y="130"/>
                  </a:lnTo>
                  <a:lnTo>
                    <a:pt x="56" y="130"/>
                  </a:lnTo>
                  <a:lnTo>
                    <a:pt x="56" y="130"/>
                  </a:lnTo>
                  <a:lnTo>
                    <a:pt x="56" y="130"/>
                  </a:lnTo>
                  <a:lnTo>
                    <a:pt x="60" y="130"/>
                  </a:lnTo>
                  <a:lnTo>
                    <a:pt x="60" y="130"/>
                  </a:lnTo>
                  <a:lnTo>
                    <a:pt x="64" y="126"/>
                  </a:lnTo>
                  <a:lnTo>
                    <a:pt x="66" y="124"/>
                  </a:lnTo>
                  <a:lnTo>
                    <a:pt x="66" y="124"/>
                  </a:lnTo>
                  <a:lnTo>
                    <a:pt x="68" y="122"/>
                  </a:lnTo>
                  <a:lnTo>
                    <a:pt x="72" y="124"/>
                  </a:lnTo>
                  <a:lnTo>
                    <a:pt x="72" y="124"/>
                  </a:lnTo>
                  <a:lnTo>
                    <a:pt x="74" y="126"/>
                  </a:lnTo>
                  <a:lnTo>
                    <a:pt x="74" y="130"/>
                  </a:lnTo>
                  <a:lnTo>
                    <a:pt x="74" y="130"/>
                  </a:lnTo>
                  <a:lnTo>
                    <a:pt x="78" y="130"/>
                  </a:lnTo>
                  <a:lnTo>
                    <a:pt x="80" y="130"/>
                  </a:lnTo>
                  <a:lnTo>
                    <a:pt x="80" y="130"/>
                  </a:lnTo>
                  <a:lnTo>
                    <a:pt x="80" y="128"/>
                  </a:lnTo>
                  <a:lnTo>
                    <a:pt x="82" y="126"/>
                  </a:lnTo>
                  <a:lnTo>
                    <a:pt x="82" y="126"/>
                  </a:lnTo>
                  <a:lnTo>
                    <a:pt x="80" y="120"/>
                  </a:lnTo>
                  <a:lnTo>
                    <a:pt x="80" y="120"/>
                  </a:lnTo>
                  <a:lnTo>
                    <a:pt x="78" y="116"/>
                  </a:lnTo>
                  <a:lnTo>
                    <a:pt x="78" y="116"/>
                  </a:lnTo>
                  <a:lnTo>
                    <a:pt x="78" y="112"/>
                  </a:lnTo>
                  <a:lnTo>
                    <a:pt x="78" y="110"/>
                  </a:lnTo>
                  <a:lnTo>
                    <a:pt x="78" y="110"/>
                  </a:lnTo>
                  <a:lnTo>
                    <a:pt x="78" y="104"/>
                  </a:lnTo>
                  <a:lnTo>
                    <a:pt x="78" y="104"/>
                  </a:lnTo>
                  <a:lnTo>
                    <a:pt x="78" y="98"/>
                  </a:lnTo>
                  <a:lnTo>
                    <a:pt x="78" y="98"/>
                  </a:lnTo>
                  <a:lnTo>
                    <a:pt x="78" y="94"/>
                  </a:lnTo>
                  <a:lnTo>
                    <a:pt x="78" y="94"/>
                  </a:lnTo>
                  <a:lnTo>
                    <a:pt x="78" y="94"/>
                  </a:lnTo>
                  <a:lnTo>
                    <a:pt x="80" y="92"/>
                  </a:lnTo>
                  <a:lnTo>
                    <a:pt x="80" y="92"/>
                  </a:lnTo>
                  <a:lnTo>
                    <a:pt x="84" y="92"/>
                  </a:lnTo>
                  <a:lnTo>
                    <a:pt x="84" y="92"/>
                  </a:lnTo>
                  <a:lnTo>
                    <a:pt x="86" y="92"/>
                  </a:lnTo>
                  <a:lnTo>
                    <a:pt x="88" y="92"/>
                  </a:lnTo>
                  <a:lnTo>
                    <a:pt x="88" y="92"/>
                  </a:lnTo>
                  <a:lnTo>
                    <a:pt x="90" y="96"/>
                  </a:lnTo>
                  <a:lnTo>
                    <a:pt x="90" y="96"/>
                  </a:lnTo>
                  <a:lnTo>
                    <a:pt x="90" y="98"/>
                  </a:lnTo>
                  <a:lnTo>
                    <a:pt x="90" y="100"/>
                  </a:lnTo>
                  <a:lnTo>
                    <a:pt x="90" y="100"/>
                  </a:lnTo>
                  <a:lnTo>
                    <a:pt x="92" y="102"/>
                  </a:lnTo>
                  <a:lnTo>
                    <a:pt x="94" y="104"/>
                  </a:lnTo>
                  <a:lnTo>
                    <a:pt x="94" y="104"/>
                  </a:lnTo>
                  <a:lnTo>
                    <a:pt x="98" y="104"/>
                  </a:lnTo>
                  <a:lnTo>
                    <a:pt x="100" y="104"/>
                  </a:lnTo>
                  <a:lnTo>
                    <a:pt x="100" y="102"/>
                  </a:lnTo>
                  <a:lnTo>
                    <a:pt x="100" y="102"/>
                  </a:lnTo>
                  <a:lnTo>
                    <a:pt x="100" y="94"/>
                  </a:lnTo>
                  <a:lnTo>
                    <a:pt x="100" y="94"/>
                  </a:lnTo>
                  <a:lnTo>
                    <a:pt x="100" y="90"/>
                  </a:lnTo>
                  <a:lnTo>
                    <a:pt x="100" y="90"/>
                  </a:lnTo>
                  <a:lnTo>
                    <a:pt x="100" y="88"/>
                  </a:lnTo>
                  <a:lnTo>
                    <a:pt x="102" y="86"/>
                  </a:lnTo>
                  <a:lnTo>
                    <a:pt x="102" y="86"/>
                  </a:lnTo>
                  <a:lnTo>
                    <a:pt x="108" y="86"/>
                  </a:lnTo>
                  <a:lnTo>
                    <a:pt x="108" y="86"/>
                  </a:lnTo>
                  <a:lnTo>
                    <a:pt x="108" y="86"/>
                  </a:lnTo>
                  <a:lnTo>
                    <a:pt x="110" y="84"/>
                  </a:lnTo>
                  <a:lnTo>
                    <a:pt x="110" y="84"/>
                  </a:lnTo>
                  <a:lnTo>
                    <a:pt x="110" y="78"/>
                  </a:lnTo>
                  <a:lnTo>
                    <a:pt x="110" y="78"/>
                  </a:lnTo>
                  <a:lnTo>
                    <a:pt x="110" y="72"/>
                  </a:lnTo>
                  <a:lnTo>
                    <a:pt x="110" y="72"/>
                  </a:lnTo>
                  <a:lnTo>
                    <a:pt x="110" y="70"/>
                  </a:lnTo>
                  <a:lnTo>
                    <a:pt x="110" y="68"/>
                  </a:lnTo>
                  <a:lnTo>
                    <a:pt x="108" y="68"/>
                  </a:lnTo>
                  <a:lnTo>
                    <a:pt x="10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58">
              <a:extLst>
                <a:ext uri="{FF2B5EF4-FFF2-40B4-BE49-F238E27FC236}">
                  <a16:creationId xmlns:a16="http://schemas.microsoft.com/office/drawing/2014/main" id="{B3286166-5DDC-4F2C-9479-EAEC3E9F4936}"/>
                </a:ext>
              </a:extLst>
            </p:cNvPr>
            <p:cNvSpPr>
              <a:spLocks/>
            </p:cNvSpPr>
            <p:nvPr/>
          </p:nvSpPr>
          <p:spPr bwMode="auto">
            <a:xfrm>
              <a:off x="4330701" y="7788275"/>
              <a:ext cx="225425" cy="130175"/>
            </a:xfrm>
            <a:custGeom>
              <a:avLst/>
              <a:gdLst>
                <a:gd name="T0" fmla="*/ 114 w 142"/>
                <a:gd name="T1" fmla="*/ 40 h 82"/>
                <a:gd name="T2" fmla="*/ 108 w 142"/>
                <a:gd name="T3" fmla="*/ 36 h 82"/>
                <a:gd name="T4" fmla="*/ 106 w 142"/>
                <a:gd name="T5" fmla="*/ 38 h 82"/>
                <a:gd name="T6" fmla="*/ 106 w 142"/>
                <a:gd name="T7" fmla="*/ 42 h 82"/>
                <a:gd name="T8" fmla="*/ 104 w 142"/>
                <a:gd name="T9" fmla="*/ 44 h 82"/>
                <a:gd name="T10" fmla="*/ 94 w 142"/>
                <a:gd name="T11" fmla="*/ 46 h 82"/>
                <a:gd name="T12" fmla="*/ 90 w 142"/>
                <a:gd name="T13" fmla="*/ 46 h 82"/>
                <a:gd name="T14" fmla="*/ 88 w 142"/>
                <a:gd name="T15" fmla="*/ 48 h 82"/>
                <a:gd name="T16" fmla="*/ 84 w 142"/>
                <a:gd name="T17" fmla="*/ 50 h 82"/>
                <a:gd name="T18" fmla="*/ 82 w 142"/>
                <a:gd name="T19" fmla="*/ 52 h 82"/>
                <a:gd name="T20" fmla="*/ 70 w 142"/>
                <a:gd name="T21" fmla="*/ 52 h 82"/>
                <a:gd name="T22" fmla="*/ 64 w 142"/>
                <a:gd name="T23" fmla="*/ 50 h 82"/>
                <a:gd name="T24" fmla="*/ 56 w 142"/>
                <a:gd name="T25" fmla="*/ 48 h 82"/>
                <a:gd name="T26" fmla="*/ 50 w 142"/>
                <a:gd name="T27" fmla="*/ 50 h 82"/>
                <a:gd name="T28" fmla="*/ 38 w 142"/>
                <a:gd name="T29" fmla="*/ 44 h 82"/>
                <a:gd name="T30" fmla="*/ 38 w 142"/>
                <a:gd name="T31" fmla="*/ 42 h 82"/>
                <a:gd name="T32" fmla="*/ 24 w 142"/>
                <a:gd name="T33" fmla="*/ 36 h 82"/>
                <a:gd name="T34" fmla="*/ 20 w 142"/>
                <a:gd name="T35" fmla="*/ 32 h 82"/>
                <a:gd name="T36" fmla="*/ 20 w 142"/>
                <a:gd name="T37" fmla="*/ 20 h 82"/>
                <a:gd name="T38" fmla="*/ 26 w 142"/>
                <a:gd name="T39" fmla="*/ 14 h 82"/>
                <a:gd name="T40" fmla="*/ 30 w 142"/>
                <a:gd name="T41" fmla="*/ 12 h 82"/>
                <a:gd name="T42" fmla="*/ 28 w 142"/>
                <a:gd name="T43" fmla="*/ 8 h 82"/>
                <a:gd name="T44" fmla="*/ 18 w 142"/>
                <a:gd name="T45" fmla="*/ 0 h 82"/>
                <a:gd name="T46" fmla="*/ 2 w 142"/>
                <a:gd name="T47" fmla="*/ 6 h 82"/>
                <a:gd name="T48" fmla="*/ 0 w 142"/>
                <a:gd name="T49" fmla="*/ 10 h 82"/>
                <a:gd name="T50" fmla="*/ 4 w 142"/>
                <a:gd name="T51" fmla="*/ 16 h 82"/>
                <a:gd name="T52" fmla="*/ 10 w 142"/>
                <a:gd name="T53" fmla="*/ 22 h 82"/>
                <a:gd name="T54" fmla="*/ 10 w 142"/>
                <a:gd name="T55" fmla="*/ 28 h 82"/>
                <a:gd name="T56" fmla="*/ 6 w 142"/>
                <a:gd name="T57" fmla="*/ 32 h 82"/>
                <a:gd name="T58" fmla="*/ 10 w 142"/>
                <a:gd name="T59" fmla="*/ 36 h 82"/>
                <a:gd name="T60" fmla="*/ 16 w 142"/>
                <a:gd name="T61" fmla="*/ 40 h 82"/>
                <a:gd name="T62" fmla="*/ 12 w 142"/>
                <a:gd name="T63" fmla="*/ 50 h 82"/>
                <a:gd name="T64" fmla="*/ 16 w 142"/>
                <a:gd name="T65" fmla="*/ 56 h 82"/>
                <a:gd name="T66" fmla="*/ 16 w 142"/>
                <a:gd name="T67" fmla="*/ 62 h 82"/>
                <a:gd name="T68" fmla="*/ 18 w 142"/>
                <a:gd name="T69" fmla="*/ 70 h 82"/>
                <a:gd name="T70" fmla="*/ 20 w 142"/>
                <a:gd name="T71" fmla="*/ 72 h 82"/>
                <a:gd name="T72" fmla="*/ 32 w 142"/>
                <a:gd name="T73" fmla="*/ 76 h 82"/>
                <a:gd name="T74" fmla="*/ 46 w 142"/>
                <a:gd name="T75" fmla="*/ 72 h 82"/>
                <a:gd name="T76" fmla="*/ 52 w 142"/>
                <a:gd name="T77" fmla="*/ 76 h 82"/>
                <a:gd name="T78" fmla="*/ 64 w 142"/>
                <a:gd name="T79" fmla="*/ 74 h 82"/>
                <a:gd name="T80" fmla="*/ 76 w 142"/>
                <a:gd name="T81" fmla="*/ 74 h 82"/>
                <a:gd name="T82" fmla="*/ 82 w 142"/>
                <a:gd name="T83" fmla="*/ 72 h 82"/>
                <a:gd name="T84" fmla="*/ 88 w 142"/>
                <a:gd name="T85" fmla="*/ 76 h 82"/>
                <a:gd name="T86" fmla="*/ 94 w 142"/>
                <a:gd name="T87" fmla="*/ 80 h 82"/>
                <a:gd name="T88" fmla="*/ 104 w 142"/>
                <a:gd name="T89" fmla="*/ 72 h 82"/>
                <a:gd name="T90" fmla="*/ 114 w 142"/>
                <a:gd name="T91" fmla="*/ 74 h 82"/>
                <a:gd name="T92" fmla="*/ 114 w 142"/>
                <a:gd name="T93" fmla="*/ 78 h 82"/>
                <a:gd name="T94" fmla="*/ 126 w 142"/>
                <a:gd name="T95" fmla="*/ 82 h 82"/>
                <a:gd name="T96" fmla="*/ 134 w 142"/>
                <a:gd name="T97" fmla="*/ 78 h 82"/>
                <a:gd name="T98" fmla="*/ 132 w 142"/>
                <a:gd name="T99" fmla="*/ 66 h 82"/>
                <a:gd name="T100" fmla="*/ 132 w 142"/>
                <a:gd name="T101" fmla="*/ 60 h 82"/>
                <a:gd name="T102" fmla="*/ 138 w 142"/>
                <a:gd name="T103" fmla="*/ 52 h 82"/>
                <a:gd name="T104" fmla="*/ 140 w 142"/>
                <a:gd name="T105" fmla="*/ 52 h 82"/>
                <a:gd name="T106" fmla="*/ 134 w 142"/>
                <a:gd name="T107" fmla="*/ 42 h 82"/>
                <a:gd name="T108" fmla="*/ 124 w 142"/>
                <a:gd name="T109"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2" h="82">
                  <a:moveTo>
                    <a:pt x="124" y="42"/>
                  </a:moveTo>
                  <a:lnTo>
                    <a:pt x="120" y="42"/>
                  </a:lnTo>
                  <a:lnTo>
                    <a:pt x="116" y="42"/>
                  </a:lnTo>
                  <a:lnTo>
                    <a:pt x="114" y="40"/>
                  </a:lnTo>
                  <a:lnTo>
                    <a:pt x="112" y="38"/>
                  </a:lnTo>
                  <a:lnTo>
                    <a:pt x="112" y="38"/>
                  </a:lnTo>
                  <a:lnTo>
                    <a:pt x="110" y="38"/>
                  </a:lnTo>
                  <a:lnTo>
                    <a:pt x="108" y="36"/>
                  </a:lnTo>
                  <a:lnTo>
                    <a:pt x="108" y="36"/>
                  </a:lnTo>
                  <a:lnTo>
                    <a:pt x="108" y="36"/>
                  </a:lnTo>
                  <a:lnTo>
                    <a:pt x="106" y="38"/>
                  </a:lnTo>
                  <a:lnTo>
                    <a:pt x="106" y="38"/>
                  </a:lnTo>
                  <a:lnTo>
                    <a:pt x="106" y="40"/>
                  </a:lnTo>
                  <a:lnTo>
                    <a:pt x="106" y="40"/>
                  </a:lnTo>
                  <a:lnTo>
                    <a:pt x="108" y="40"/>
                  </a:lnTo>
                  <a:lnTo>
                    <a:pt x="106" y="42"/>
                  </a:lnTo>
                  <a:lnTo>
                    <a:pt x="106" y="42"/>
                  </a:lnTo>
                  <a:lnTo>
                    <a:pt x="106" y="42"/>
                  </a:lnTo>
                  <a:lnTo>
                    <a:pt x="104" y="44"/>
                  </a:lnTo>
                  <a:lnTo>
                    <a:pt x="104" y="44"/>
                  </a:lnTo>
                  <a:lnTo>
                    <a:pt x="98" y="46"/>
                  </a:lnTo>
                  <a:lnTo>
                    <a:pt x="96" y="46"/>
                  </a:lnTo>
                  <a:lnTo>
                    <a:pt x="94" y="46"/>
                  </a:lnTo>
                  <a:lnTo>
                    <a:pt x="94" y="46"/>
                  </a:lnTo>
                  <a:lnTo>
                    <a:pt x="94" y="46"/>
                  </a:lnTo>
                  <a:lnTo>
                    <a:pt x="94" y="46"/>
                  </a:lnTo>
                  <a:lnTo>
                    <a:pt x="90" y="46"/>
                  </a:lnTo>
                  <a:lnTo>
                    <a:pt x="90" y="46"/>
                  </a:lnTo>
                  <a:lnTo>
                    <a:pt x="90" y="46"/>
                  </a:lnTo>
                  <a:lnTo>
                    <a:pt x="90" y="46"/>
                  </a:lnTo>
                  <a:lnTo>
                    <a:pt x="90" y="46"/>
                  </a:lnTo>
                  <a:lnTo>
                    <a:pt x="88" y="48"/>
                  </a:lnTo>
                  <a:lnTo>
                    <a:pt x="88" y="48"/>
                  </a:lnTo>
                  <a:lnTo>
                    <a:pt x="86" y="48"/>
                  </a:lnTo>
                  <a:lnTo>
                    <a:pt x="86" y="48"/>
                  </a:lnTo>
                  <a:lnTo>
                    <a:pt x="84" y="50"/>
                  </a:lnTo>
                  <a:lnTo>
                    <a:pt x="84" y="50"/>
                  </a:lnTo>
                  <a:lnTo>
                    <a:pt x="84" y="50"/>
                  </a:lnTo>
                  <a:lnTo>
                    <a:pt x="82" y="52"/>
                  </a:lnTo>
                  <a:lnTo>
                    <a:pt x="82" y="52"/>
                  </a:lnTo>
                  <a:lnTo>
                    <a:pt x="78" y="52"/>
                  </a:lnTo>
                  <a:lnTo>
                    <a:pt x="76" y="52"/>
                  </a:lnTo>
                  <a:lnTo>
                    <a:pt x="76" y="52"/>
                  </a:lnTo>
                  <a:lnTo>
                    <a:pt x="70" y="52"/>
                  </a:lnTo>
                  <a:lnTo>
                    <a:pt x="70" y="52"/>
                  </a:lnTo>
                  <a:lnTo>
                    <a:pt x="64" y="50"/>
                  </a:lnTo>
                  <a:lnTo>
                    <a:pt x="64" y="50"/>
                  </a:lnTo>
                  <a:lnTo>
                    <a:pt x="64" y="50"/>
                  </a:lnTo>
                  <a:lnTo>
                    <a:pt x="62" y="48"/>
                  </a:lnTo>
                  <a:lnTo>
                    <a:pt x="62" y="48"/>
                  </a:lnTo>
                  <a:lnTo>
                    <a:pt x="56" y="48"/>
                  </a:lnTo>
                  <a:lnTo>
                    <a:pt x="56" y="48"/>
                  </a:lnTo>
                  <a:lnTo>
                    <a:pt x="54" y="48"/>
                  </a:lnTo>
                  <a:lnTo>
                    <a:pt x="54" y="48"/>
                  </a:lnTo>
                  <a:lnTo>
                    <a:pt x="50" y="50"/>
                  </a:lnTo>
                  <a:lnTo>
                    <a:pt x="50" y="50"/>
                  </a:lnTo>
                  <a:lnTo>
                    <a:pt x="46" y="50"/>
                  </a:lnTo>
                  <a:lnTo>
                    <a:pt x="44" y="48"/>
                  </a:lnTo>
                  <a:lnTo>
                    <a:pt x="38" y="46"/>
                  </a:lnTo>
                  <a:lnTo>
                    <a:pt x="38" y="44"/>
                  </a:lnTo>
                  <a:lnTo>
                    <a:pt x="38" y="44"/>
                  </a:lnTo>
                  <a:lnTo>
                    <a:pt x="40" y="42"/>
                  </a:lnTo>
                  <a:lnTo>
                    <a:pt x="38" y="42"/>
                  </a:lnTo>
                  <a:lnTo>
                    <a:pt x="38" y="42"/>
                  </a:lnTo>
                  <a:lnTo>
                    <a:pt x="30" y="38"/>
                  </a:lnTo>
                  <a:lnTo>
                    <a:pt x="30" y="38"/>
                  </a:lnTo>
                  <a:lnTo>
                    <a:pt x="26" y="38"/>
                  </a:lnTo>
                  <a:lnTo>
                    <a:pt x="24" y="36"/>
                  </a:lnTo>
                  <a:lnTo>
                    <a:pt x="24" y="36"/>
                  </a:lnTo>
                  <a:lnTo>
                    <a:pt x="22" y="32"/>
                  </a:lnTo>
                  <a:lnTo>
                    <a:pt x="22" y="32"/>
                  </a:lnTo>
                  <a:lnTo>
                    <a:pt x="20" y="32"/>
                  </a:lnTo>
                  <a:lnTo>
                    <a:pt x="20" y="28"/>
                  </a:lnTo>
                  <a:lnTo>
                    <a:pt x="20" y="28"/>
                  </a:lnTo>
                  <a:lnTo>
                    <a:pt x="20" y="20"/>
                  </a:lnTo>
                  <a:lnTo>
                    <a:pt x="20" y="20"/>
                  </a:lnTo>
                  <a:lnTo>
                    <a:pt x="20" y="18"/>
                  </a:lnTo>
                  <a:lnTo>
                    <a:pt x="20" y="16"/>
                  </a:lnTo>
                  <a:lnTo>
                    <a:pt x="20" y="16"/>
                  </a:lnTo>
                  <a:lnTo>
                    <a:pt x="26" y="14"/>
                  </a:lnTo>
                  <a:lnTo>
                    <a:pt x="26" y="14"/>
                  </a:lnTo>
                  <a:lnTo>
                    <a:pt x="30" y="14"/>
                  </a:lnTo>
                  <a:lnTo>
                    <a:pt x="30" y="14"/>
                  </a:lnTo>
                  <a:lnTo>
                    <a:pt x="30" y="12"/>
                  </a:lnTo>
                  <a:lnTo>
                    <a:pt x="30" y="10"/>
                  </a:lnTo>
                  <a:lnTo>
                    <a:pt x="30" y="10"/>
                  </a:lnTo>
                  <a:lnTo>
                    <a:pt x="28" y="8"/>
                  </a:lnTo>
                  <a:lnTo>
                    <a:pt x="28" y="8"/>
                  </a:lnTo>
                  <a:lnTo>
                    <a:pt x="24" y="2"/>
                  </a:lnTo>
                  <a:lnTo>
                    <a:pt x="20" y="0"/>
                  </a:lnTo>
                  <a:lnTo>
                    <a:pt x="20" y="0"/>
                  </a:lnTo>
                  <a:lnTo>
                    <a:pt x="18" y="0"/>
                  </a:lnTo>
                  <a:lnTo>
                    <a:pt x="14" y="0"/>
                  </a:lnTo>
                  <a:lnTo>
                    <a:pt x="14" y="0"/>
                  </a:lnTo>
                  <a:lnTo>
                    <a:pt x="6" y="4"/>
                  </a:lnTo>
                  <a:lnTo>
                    <a:pt x="2" y="6"/>
                  </a:lnTo>
                  <a:lnTo>
                    <a:pt x="2" y="6"/>
                  </a:lnTo>
                  <a:lnTo>
                    <a:pt x="0" y="8"/>
                  </a:lnTo>
                  <a:lnTo>
                    <a:pt x="0" y="10"/>
                  </a:lnTo>
                  <a:lnTo>
                    <a:pt x="0" y="10"/>
                  </a:lnTo>
                  <a:lnTo>
                    <a:pt x="0" y="12"/>
                  </a:lnTo>
                  <a:lnTo>
                    <a:pt x="0" y="14"/>
                  </a:lnTo>
                  <a:lnTo>
                    <a:pt x="0" y="14"/>
                  </a:lnTo>
                  <a:lnTo>
                    <a:pt x="4" y="16"/>
                  </a:lnTo>
                  <a:lnTo>
                    <a:pt x="4" y="16"/>
                  </a:lnTo>
                  <a:lnTo>
                    <a:pt x="8" y="20"/>
                  </a:lnTo>
                  <a:lnTo>
                    <a:pt x="8" y="20"/>
                  </a:lnTo>
                  <a:lnTo>
                    <a:pt x="10" y="22"/>
                  </a:lnTo>
                  <a:lnTo>
                    <a:pt x="10" y="24"/>
                  </a:lnTo>
                  <a:lnTo>
                    <a:pt x="10" y="24"/>
                  </a:lnTo>
                  <a:lnTo>
                    <a:pt x="10" y="28"/>
                  </a:lnTo>
                  <a:lnTo>
                    <a:pt x="10" y="28"/>
                  </a:lnTo>
                  <a:lnTo>
                    <a:pt x="8" y="30"/>
                  </a:lnTo>
                  <a:lnTo>
                    <a:pt x="8" y="30"/>
                  </a:lnTo>
                  <a:lnTo>
                    <a:pt x="6" y="32"/>
                  </a:lnTo>
                  <a:lnTo>
                    <a:pt x="6" y="32"/>
                  </a:lnTo>
                  <a:lnTo>
                    <a:pt x="6" y="34"/>
                  </a:lnTo>
                  <a:lnTo>
                    <a:pt x="8" y="36"/>
                  </a:lnTo>
                  <a:lnTo>
                    <a:pt x="8" y="36"/>
                  </a:lnTo>
                  <a:lnTo>
                    <a:pt x="10" y="36"/>
                  </a:lnTo>
                  <a:lnTo>
                    <a:pt x="10" y="36"/>
                  </a:lnTo>
                  <a:lnTo>
                    <a:pt x="14" y="36"/>
                  </a:lnTo>
                  <a:lnTo>
                    <a:pt x="16" y="38"/>
                  </a:lnTo>
                  <a:lnTo>
                    <a:pt x="16" y="40"/>
                  </a:lnTo>
                  <a:lnTo>
                    <a:pt x="14" y="42"/>
                  </a:lnTo>
                  <a:lnTo>
                    <a:pt x="12" y="46"/>
                  </a:lnTo>
                  <a:lnTo>
                    <a:pt x="12" y="50"/>
                  </a:lnTo>
                  <a:lnTo>
                    <a:pt x="12" y="50"/>
                  </a:lnTo>
                  <a:lnTo>
                    <a:pt x="12" y="52"/>
                  </a:lnTo>
                  <a:lnTo>
                    <a:pt x="12" y="52"/>
                  </a:lnTo>
                  <a:lnTo>
                    <a:pt x="14" y="54"/>
                  </a:lnTo>
                  <a:lnTo>
                    <a:pt x="16" y="56"/>
                  </a:lnTo>
                  <a:lnTo>
                    <a:pt x="16" y="56"/>
                  </a:lnTo>
                  <a:lnTo>
                    <a:pt x="16" y="58"/>
                  </a:lnTo>
                  <a:lnTo>
                    <a:pt x="16" y="58"/>
                  </a:lnTo>
                  <a:lnTo>
                    <a:pt x="16" y="62"/>
                  </a:lnTo>
                  <a:lnTo>
                    <a:pt x="16" y="62"/>
                  </a:lnTo>
                  <a:lnTo>
                    <a:pt x="14" y="66"/>
                  </a:lnTo>
                  <a:lnTo>
                    <a:pt x="14" y="66"/>
                  </a:lnTo>
                  <a:lnTo>
                    <a:pt x="18" y="70"/>
                  </a:lnTo>
                  <a:lnTo>
                    <a:pt x="18" y="70"/>
                  </a:lnTo>
                  <a:lnTo>
                    <a:pt x="20" y="72"/>
                  </a:lnTo>
                  <a:lnTo>
                    <a:pt x="20" y="72"/>
                  </a:lnTo>
                  <a:lnTo>
                    <a:pt x="20" y="72"/>
                  </a:lnTo>
                  <a:lnTo>
                    <a:pt x="24" y="74"/>
                  </a:lnTo>
                  <a:lnTo>
                    <a:pt x="24" y="74"/>
                  </a:lnTo>
                  <a:lnTo>
                    <a:pt x="28" y="76"/>
                  </a:lnTo>
                  <a:lnTo>
                    <a:pt x="32" y="76"/>
                  </a:lnTo>
                  <a:lnTo>
                    <a:pt x="36" y="76"/>
                  </a:lnTo>
                  <a:lnTo>
                    <a:pt x="40" y="72"/>
                  </a:lnTo>
                  <a:lnTo>
                    <a:pt x="40" y="72"/>
                  </a:lnTo>
                  <a:lnTo>
                    <a:pt x="46" y="72"/>
                  </a:lnTo>
                  <a:lnTo>
                    <a:pt x="46" y="72"/>
                  </a:lnTo>
                  <a:lnTo>
                    <a:pt x="50" y="74"/>
                  </a:lnTo>
                  <a:lnTo>
                    <a:pt x="50" y="74"/>
                  </a:lnTo>
                  <a:lnTo>
                    <a:pt x="52" y="76"/>
                  </a:lnTo>
                  <a:lnTo>
                    <a:pt x="52" y="76"/>
                  </a:lnTo>
                  <a:lnTo>
                    <a:pt x="56" y="76"/>
                  </a:lnTo>
                  <a:lnTo>
                    <a:pt x="60" y="76"/>
                  </a:lnTo>
                  <a:lnTo>
                    <a:pt x="64" y="74"/>
                  </a:lnTo>
                  <a:lnTo>
                    <a:pt x="70" y="76"/>
                  </a:lnTo>
                  <a:lnTo>
                    <a:pt x="70" y="76"/>
                  </a:lnTo>
                  <a:lnTo>
                    <a:pt x="72" y="76"/>
                  </a:lnTo>
                  <a:lnTo>
                    <a:pt x="76" y="74"/>
                  </a:lnTo>
                  <a:lnTo>
                    <a:pt x="76" y="74"/>
                  </a:lnTo>
                  <a:lnTo>
                    <a:pt x="80" y="70"/>
                  </a:lnTo>
                  <a:lnTo>
                    <a:pt x="80" y="70"/>
                  </a:lnTo>
                  <a:lnTo>
                    <a:pt x="82" y="72"/>
                  </a:lnTo>
                  <a:lnTo>
                    <a:pt x="84" y="74"/>
                  </a:lnTo>
                  <a:lnTo>
                    <a:pt x="84" y="74"/>
                  </a:lnTo>
                  <a:lnTo>
                    <a:pt x="86" y="74"/>
                  </a:lnTo>
                  <a:lnTo>
                    <a:pt x="88" y="76"/>
                  </a:lnTo>
                  <a:lnTo>
                    <a:pt x="88" y="76"/>
                  </a:lnTo>
                  <a:lnTo>
                    <a:pt x="90" y="80"/>
                  </a:lnTo>
                  <a:lnTo>
                    <a:pt x="94" y="80"/>
                  </a:lnTo>
                  <a:lnTo>
                    <a:pt x="94" y="80"/>
                  </a:lnTo>
                  <a:lnTo>
                    <a:pt x="98" y="76"/>
                  </a:lnTo>
                  <a:lnTo>
                    <a:pt x="98" y="76"/>
                  </a:lnTo>
                  <a:lnTo>
                    <a:pt x="104" y="72"/>
                  </a:lnTo>
                  <a:lnTo>
                    <a:pt x="104" y="72"/>
                  </a:lnTo>
                  <a:lnTo>
                    <a:pt x="108" y="70"/>
                  </a:lnTo>
                  <a:lnTo>
                    <a:pt x="108" y="70"/>
                  </a:lnTo>
                  <a:lnTo>
                    <a:pt x="112" y="72"/>
                  </a:lnTo>
                  <a:lnTo>
                    <a:pt x="114" y="74"/>
                  </a:lnTo>
                  <a:lnTo>
                    <a:pt x="114" y="74"/>
                  </a:lnTo>
                  <a:lnTo>
                    <a:pt x="112" y="76"/>
                  </a:lnTo>
                  <a:lnTo>
                    <a:pt x="114" y="78"/>
                  </a:lnTo>
                  <a:lnTo>
                    <a:pt x="114" y="78"/>
                  </a:lnTo>
                  <a:lnTo>
                    <a:pt x="118" y="82"/>
                  </a:lnTo>
                  <a:lnTo>
                    <a:pt x="122" y="82"/>
                  </a:lnTo>
                  <a:lnTo>
                    <a:pt x="122" y="82"/>
                  </a:lnTo>
                  <a:lnTo>
                    <a:pt x="126" y="82"/>
                  </a:lnTo>
                  <a:lnTo>
                    <a:pt x="130" y="82"/>
                  </a:lnTo>
                  <a:lnTo>
                    <a:pt x="130" y="82"/>
                  </a:lnTo>
                  <a:lnTo>
                    <a:pt x="134" y="78"/>
                  </a:lnTo>
                  <a:lnTo>
                    <a:pt x="134" y="78"/>
                  </a:lnTo>
                  <a:lnTo>
                    <a:pt x="136" y="76"/>
                  </a:lnTo>
                  <a:lnTo>
                    <a:pt x="136" y="72"/>
                  </a:lnTo>
                  <a:lnTo>
                    <a:pt x="136" y="72"/>
                  </a:lnTo>
                  <a:lnTo>
                    <a:pt x="132" y="66"/>
                  </a:lnTo>
                  <a:lnTo>
                    <a:pt x="130" y="64"/>
                  </a:lnTo>
                  <a:lnTo>
                    <a:pt x="130" y="64"/>
                  </a:lnTo>
                  <a:lnTo>
                    <a:pt x="130" y="62"/>
                  </a:lnTo>
                  <a:lnTo>
                    <a:pt x="132" y="60"/>
                  </a:lnTo>
                  <a:lnTo>
                    <a:pt x="132" y="60"/>
                  </a:lnTo>
                  <a:lnTo>
                    <a:pt x="136" y="56"/>
                  </a:lnTo>
                  <a:lnTo>
                    <a:pt x="136" y="56"/>
                  </a:lnTo>
                  <a:lnTo>
                    <a:pt x="138" y="52"/>
                  </a:lnTo>
                  <a:lnTo>
                    <a:pt x="138" y="52"/>
                  </a:lnTo>
                  <a:lnTo>
                    <a:pt x="138" y="52"/>
                  </a:lnTo>
                  <a:lnTo>
                    <a:pt x="140" y="52"/>
                  </a:lnTo>
                  <a:lnTo>
                    <a:pt x="140" y="52"/>
                  </a:lnTo>
                  <a:lnTo>
                    <a:pt x="142" y="48"/>
                  </a:lnTo>
                  <a:lnTo>
                    <a:pt x="142" y="46"/>
                  </a:lnTo>
                  <a:lnTo>
                    <a:pt x="142" y="46"/>
                  </a:lnTo>
                  <a:lnTo>
                    <a:pt x="134" y="42"/>
                  </a:lnTo>
                  <a:lnTo>
                    <a:pt x="134" y="42"/>
                  </a:lnTo>
                  <a:lnTo>
                    <a:pt x="128" y="40"/>
                  </a:lnTo>
                  <a:lnTo>
                    <a:pt x="124" y="42"/>
                  </a:lnTo>
                  <a:lnTo>
                    <a:pt x="12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59">
              <a:extLst>
                <a:ext uri="{FF2B5EF4-FFF2-40B4-BE49-F238E27FC236}">
                  <a16:creationId xmlns:a16="http://schemas.microsoft.com/office/drawing/2014/main" id="{66E99D6A-7200-4650-BEA9-183A883D8D99}"/>
                </a:ext>
              </a:extLst>
            </p:cNvPr>
            <p:cNvSpPr>
              <a:spLocks/>
            </p:cNvSpPr>
            <p:nvPr/>
          </p:nvSpPr>
          <p:spPr bwMode="auto">
            <a:xfrm>
              <a:off x="3848101" y="7734300"/>
              <a:ext cx="98425" cy="98425"/>
            </a:xfrm>
            <a:custGeom>
              <a:avLst/>
              <a:gdLst>
                <a:gd name="T0" fmla="*/ 56 w 62"/>
                <a:gd name="T1" fmla="*/ 0 h 62"/>
                <a:gd name="T2" fmla="*/ 56 w 62"/>
                <a:gd name="T3" fmla="*/ 0 h 62"/>
                <a:gd name="T4" fmla="*/ 54 w 62"/>
                <a:gd name="T5" fmla="*/ 0 h 62"/>
                <a:gd name="T6" fmla="*/ 56 w 62"/>
                <a:gd name="T7" fmla="*/ 2 h 62"/>
                <a:gd name="T8" fmla="*/ 56 w 62"/>
                <a:gd name="T9" fmla="*/ 4 h 62"/>
                <a:gd name="T10" fmla="*/ 58 w 62"/>
                <a:gd name="T11" fmla="*/ 6 h 62"/>
                <a:gd name="T12" fmla="*/ 56 w 62"/>
                <a:gd name="T13" fmla="*/ 8 h 62"/>
                <a:gd name="T14" fmla="*/ 52 w 62"/>
                <a:gd name="T15" fmla="*/ 10 h 62"/>
                <a:gd name="T16" fmla="*/ 50 w 62"/>
                <a:gd name="T17" fmla="*/ 10 h 62"/>
                <a:gd name="T18" fmla="*/ 48 w 62"/>
                <a:gd name="T19" fmla="*/ 10 h 62"/>
                <a:gd name="T20" fmla="*/ 42 w 62"/>
                <a:gd name="T21" fmla="*/ 8 h 62"/>
                <a:gd name="T22" fmla="*/ 40 w 62"/>
                <a:gd name="T23" fmla="*/ 6 h 62"/>
                <a:gd name="T24" fmla="*/ 36 w 62"/>
                <a:gd name="T25" fmla="*/ 6 h 62"/>
                <a:gd name="T26" fmla="*/ 34 w 62"/>
                <a:gd name="T27" fmla="*/ 6 h 62"/>
                <a:gd name="T28" fmla="*/ 32 w 62"/>
                <a:gd name="T29" fmla="*/ 8 h 62"/>
                <a:gd name="T30" fmla="*/ 30 w 62"/>
                <a:gd name="T31" fmla="*/ 8 h 62"/>
                <a:gd name="T32" fmla="*/ 26 w 62"/>
                <a:gd name="T33" fmla="*/ 16 h 62"/>
                <a:gd name="T34" fmla="*/ 18 w 62"/>
                <a:gd name="T35" fmla="*/ 28 h 62"/>
                <a:gd name="T36" fmla="*/ 12 w 62"/>
                <a:gd name="T37" fmla="*/ 32 h 62"/>
                <a:gd name="T38" fmla="*/ 2 w 62"/>
                <a:gd name="T39" fmla="*/ 46 h 62"/>
                <a:gd name="T40" fmla="*/ 0 w 62"/>
                <a:gd name="T41" fmla="*/ 52 h 62"/>
                <a:gd name="T42" fmla="*/ 2 w 62"/>
                <a:gd name="T43" fmla="*/ 56 h 62"/>
                <a:gd name="T44" fmla="*/ 6 w 62"/>
                <a:gd name="T45" fmla="*/ 56 h 62"/>
                <a:gd name="T46" fmla="*/ 10 w 62"/>
                <a:gd name="T47" fmla="*/ 56 h 62"/>
                <a:gd name="T48" fmla="*/ 14 w 62"/>
                <a:gd name="T49" fmla="*/ 52 h 62"/>
                <a:gd name="T50" fmla="*/ 16 w 62"/>
                <a:gd name="T51" fmla="*/ 52 h 62"/>
                <a:gd name="T52" fmla="*/ 20 w 62"/>
                <a:gd name="T53" fmla="*/ 56 h 62"/>
                <a:gd name="T54" fmla="*/ 26 w 62"/>
                <a:gd name="T55" fmla="*/ 62 h 62"/>
                <a:gd name="T56" fmla="*/ 26 w 62"/>
                <a:gd name="T57" fmla="*/ 54 h 62"/>
                <a:gd name="T58" fmla="*/ 28 w 62"/>
                <a:gd name="T59" fmla="*/ 50 h 62"/>
                <a:gd name="T60" fmla="*/ 30 w 62"/>
                <a:gd name="T61" fmla="*/ 48 h 62"/>
                <a:gd name="T62" fmla="*/ 30 w 62"/>
                <a:gd name="T63" fmla="*/ 44 h 62"/>
                <a:gd name="T64" fmla="*/ 30 w 62"/>
                <a:gd name="T65" fmla="*/ 32 h 62"/>
                <a:gd name="T66" fmla="*/ 32 w 62"/>
                <a:gd name="T67" fmla="*/ 30 h 62"/>
                <a:gd name="T68" fmla="*/ 34 w 62"/>
                <a:gd name="T69" fmla="*/ 28 h 62"/>
                <a:gd name="T70" fmla="*/ 38 w 62"/>
                <a:gd name="T71" fmla="*/ 28 h 62"/>
                <a:gd name="T72" fmla="*/ 40 w 62"/>
                <a:gd name="T73" fmla="*/ 28 h 62"/>
                <a:gd name="T74" fmla="*/ 40 w 62"/>
                <a:gd name="T75" fmla="*/ 32 h 62"/>
                <a:gd name="T76" fmla="*/ 42 w 62"/>
                <a:gd name="T77" fmla="*/ 36 h 62"/>
                <a:gd name="T78" fmla="*/ 44 w 62"/>
                <a:gd name="T79" fmla="*/ 40 h 62"/>
                <a:gd name="T80" fmla="*/ 46 w 62"/>
                <a:gd name="T81" fmla="*/ 42 h 62"/>
                <a:gd name="T82" fmla="*/ 46 w 62"/>
                <a:gd name="T83" fmla="*/ 42 h 62"/>
                <a:gd name="T84" fmla="*/ 50 w 62"/>
                <a:gd name="T85" fmla="*/ 40 h 62"/>
                <a:gd name="T86" fmla="*/ 52 w 62"/>
                <a:gd name="T87" fmla="*/ 36 h 62"/>
                <a:gd name="T88" fmla="*/ 52 w 62"/>
                <a:gd name="T89" fmla="*/ 34 h 62"/>
                <a:gd name="T90" fmla="*/ 52 w 62"/>
                <a:gd name="T91" fmla="*/ 32 h 62"/>
                <a:gd name="T92" fmla="*/ 48 w 62"/>
                <a:gd name="T93" fmla="*/ 22 h 62"/>
                <a:gd name="T94" fmla="*/ 50 w 62"/>
                <a:gd name="T95" fmla="*/ 18 h 62"/>
                <a:gd name="T96" fmla="*/ 50 w 62"/>
                <a:gd name="T97" fmla="*/ 16 h 62"/>
                <a:gd name="T98" fmla="*/ 54 w 62"/>
                <a:gd name="T99" fmla="*/ 14 h 62"/>
                <a:gd name="T100" fmla="*/ 58 w 62"/>
                <a:gd name="T101" fmla="*/ 14 h 62"/>
                <a:gd name="T102" fmla="*/ 62 w 62"/>
                <a:gd name="T103" fmla="*/ 12 h 62"/>
                <a:gd name="T104" fmla="*/ 62 w 62"/>
                <a:gd name="T105" fmla="*/ 8 h 62"/>
                <a:gd name="T106" fmla="*/ 62 w 62"/>
                <a:gd name="T107" fmla="*/ 6 h 62"/>
                <a:gd name="T108" fmla="*/ 58 w 62"/>
                <a:gd name="T10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 h="62">
                  <a:moveTo>
                    <a:pt x="58" y="0"/>
                  </a:moveTo>
                  <a:lnTo>
                    <a:pt x="56" y="0"/>
                  </a:lnTo>
                  <a:lnTo>
                    <a:pt x="56" y="0"/>
                  </a:lnTo>
                  <a:lnTo>
                    <a:pt x="56" y="0"/>
                  </a:lnTo>
                  <a:lnTo>
                    <a:pt x="54" y="0"/>
                  </a:lnTo>
                  <a:lnTo>
                    <a:pt x="54" y="0"/>
                  </a:lnTo>
                  <a:lnTo>
                    <a:pt x="56" y="2"/>
                  </a:lnTo>
                  <a:lnTo>
                    <a:pt x="56" y="2"/>
                  </a:lnTo>
                  <a:lnTo>
                    <a:pt x="56" y="4"/>
                  </a:lnTo>
                  <a:lnTo>
                    <a:pt x="56" y="4"/>
                  </a:lnTo>
                  <a:lnTo>
                    <a:pt x="58" y="6"/>
                  </a:lnTo>
                  <a:lnTo>
                    <a:pt x="58" y="6"/>
                  </a:lnTo>
                  <a:lnTo>
                    <a:pt x="58" y="6"/>
                  </a:lnTo>
                  <a:lnTo>
                    <a:pt x="56" y="8"/>
                  </a:lnTo>
                  <a:lnTo>
                    <a:pt x="56" y="8"/>
                  </a:lnTo>
                  <a:lnTo>
                    <a:pt x="52" y="10"/>
                  </a:lnTo>
                  <a:lnTo>
                    <a:pt x="52" y="10"/>
                  </a:lnTo>
                  <a:lnTo>
                    <a:pt x="50" y="10"/>
                  </a:lnTo>
                  <a:lnTo>
                    <a:pt x="48" y="10"/>
                  </a:lnTo>
                  <a:lnTo>
                    <a:pt x="48" y="10"/>
                  </a:lnTo>
                  <a:lnTo>
                    <a:pt x="46" y="8"/>
                  </a:lnTo>
                  <a:lnTo>
                    <a:pt x="42" y="8"/>
                  </a:lnTo>
                  <a:lnTo>
                    <a:pt x="42" y="8"/>
                  </a:lnTo>
                  <a:lnTo>
                    <a:pt x="40" y="6"/>
                  </a:lnTo>
                  <a:lnTo>
                    <a:pt x="40" y="6"/>
                  </a:lnTo>
                  <a:lnTo>
                    <a:pt x="36" y="6"/>
                  </a:lnTo>
                  <a:lnTo>
                    <a:pt x="36" y="6"/>
                  </a:lnTo>
                  <a:lnTo>
                    <a:pt x="34" y="6"/>
                  </a:lnTo>
                  <a:lnTo>
                    <a:pt x="34" y="6"/>
                  </a:lnTo>
                  <a:lnTo>
                    <a:pt x="32" y="8"/>
                  </a:lnTo>
                  <a:lnTo>
                    <a:pt x="32" y="8"/>
                  </a:lnTo>
                  <a:lnTo>
                    <a:pt x="30" y="8"/>
                  </a:lnTo>
                  <a:lnTo>
                    <a:pt x="30" y="8"/>
                  </a:lnTo>
                  <a:lnTo>
                    <a:pt x="26" y="16"/>
                  </a:lnTo>
                  <a:lnTo>
                    <a:pt x="22" y="24"/>
                  </a:lnTo>
                  <a:lnTo>
                    <a:pt x="18" y="28"/>
                  </a:lnTo>
                  <a:lnTo>
                    <a:pt x="18" y="28"/>
                  </a:lnTo>
                  <a:lnTo>
                    <a:pt x="12" y="32"/>
                  </a:lnTo>
                  <a:lnTo>
                    <a:pt x="6" y="38"/>
                  </a:lnTo>
                  <a:lnTo>
                    <a:pt x="2" y="46"/>
                  </a:lnTo>
                  <a:lnTo>
                    <a:pt x="0" y="52"/>
                  </a:lnTo>
                  <a:lnTo>
                    <a:pt x="0" y="52"/>
                  </a:lnTo>
                  <a:lnTo>
                    <a:pt x="2" y="56"/>
                  </a:lnTo>
                  <a:lnTo>
                    <a:pt x="2" y="56"/>
                  </a:lnTo>
                  <a:lnTo>
                    <a:pt x="4" y="56"/>
                  </a:lnTo>
                  <a:lnTo>
                    <a:pt x="6" y="56"/>
                  </a:lnTo>
                  <a:lnTo>
                    <a:pt x="10" y="56"/>
                  </a:lnTo>
                  <a:lnTo>
                    <a:pt x="10" y="56"/>
                  </a:lnTo>
                  <a:lnTo>
                    <a:pt x="12" y="54"/>
                  </a:lnTo>
                  <a:lnTo>
                    <a:pt x="14" y="52"/>
                  </a:lnTo>
                  <a:lnTo>
                    <a:pt x="14" y="52"/>
                  </a:lnTo>
                  <a:lnTo>
                    <a:pt x="16" y="52"/>
                  </a:lnTo>
                  <a:lnTo>
                    <a:pt x="18" y="54"/>
                  </a:lnTo>
                  <a:lnTo>
                    <a:pt x="20" y="56"/>
                  </a:lnTo>
                  <a:lnTo>
                    <a:pt x="22" y="62"/>
                  </a:lnTo>
                  <a:lnTo>
                    <a:pt x="26" y="62"/>
                  </a:lnTo>
                  <a:lnTo>
                    <a:pt x="28" y="58"/>
                  </a:lnTo>
                  <a:lnTo>
                    <a:pt x="26" y="54"/>
                  </a:lnTo>
                  <a:lnTo>
                    <a:pt x="28" y="50"/>
                  </a:lnTo>
                  <a:lnTo>
                    <a:pt x="28" y="50"/>
                  </a:lnTo>
                  <a:lnTo>
                    <a:pt x="30" y="48"/>
                  </a:lnTo>
                  <a:lnTo>
                    <a:pt x="30" y="48"/>
                  </a:lnTo>
                  <a:lnTo>
                    <a:pt x="30" y="44"/>
                  </a:lnTo>
                  <a:lnTo>
                    <a:pt x="30" y="44"/>
                  </a:lnTo>
                  <a:lnTo>
                    <a:pt x="30" y="38"/>
                  </a:lnTo>
                  <a:lnTo>
                    <a:pt x="30" y="32"/>
                  </a:lnTo>
                  <a:lnTo>
                    <a:pt x="32" y="30"/>
                  </a:lnTo>
                  <a:lnTo>
                    <a:pt x="32" y="30"/>
                  </a:lnTo>
                  <a:lnTo>
                    <a:pt x="32" y="28"/>
                  </a:lnTo>
                  <a:lnTo>
                    <a:pt x="34" y="28"/>
                  </a:lnTo>
                  <a:lnTo>
                    <a:pt x="34" y="28"/>
                  </a:lnTo>
                  <a:lnTo>
                    <a:pt x="38" y="28"/>
                  </a:lnTo>
                  <a:lnTo>
                    <a:pt x="40" y="28"/>
                  </a:lnTo>
                  <a:lnTo>
                    <a:pt x="40" y="28"/>
                  </a:lnTo>
                  <a:lnTo>
                    <a:pt x="40" y="32"/>
                  </a:lnTo>
                  <a:lnTo>
                    <a:pt x="40" y="32"/>
                  </a:lnTo>
                  <a:lnTo>
                    <a:pt x="40" y="34"/>
                  </a:lnTo>
                  <a:lnTo>
                    <a:pt x="42" y="36"/>
                  </a:lnTo>
                  <a:lnTo>
                    <a:pt x="42" y="36"/>
                  </a:lnTo>
                  <a:lnTo>
                    <a:pt x="44" y="40"/>
                  </a:lnTo>
                  <a:lnTo>
                    <a:pt x="44" y="40"/>
                  </a:lnTo>
                  <a:lnTo>
                    <a:pt x="46" y="42"/>
                  </a:lnTo>
                  <a:lnTo>
                    <a:pt x="46" y="42"/>
                  </a:lnTo>
                  <a:lnTo>
                    <a:pt x="46" y="42"/>
                  </a:lnTo>
                  <a:lnTo>
                    <a:pt x="48" y="42"/>
                  </a:lnTo>
                  <a:lnTo>
                    <a:pt x="50" y="40"/>
                  </a:lnTo>
                  <a:lnTo>
                    <a:pt x="50" y="40"/>
                  </a:lnTo>
                  <a:lnTo>
                    <a:pt x="52" y="36"/>
                  </a:lnTo>
                  <a:lnTo>
                    <a:pt x="52" y="36"/>
                  </a:lnTo>
                  <a:lnTo>
                    <a:pt x="52" y="34"/>
                  </a:lnTo>
                  <a:lnTo>
                    <a:pt x="52" y="32"/>
                  </a:lnTo>
                  <a:lnTo>
                    <a:pt x="52" y="32"/>
                  </a:lnTo>
                  <a:lnTo>
                    <a:pt x="50" y="28"/>
                  </a:lnTo>
                  <a:lnTo>
                    <a:pt x="48" y="22"/>
                  </a:lnTo>
                  <a:lnTo>
                    <a:pt x="48" y="22"/>
                  </a:lnTo>
                  <a:lnTo>
                    <a:pt x="50" y="18"/>
                  </a:lnTo>
                  <a:lnTo>
                    <a:pt x="50" y="18"/>
                  </a:lnTo>
                  <a:lnTo>
                    <a:pt x="50" y="16"/>
                  </a:lnTo>
                  <a:lnTo>
                    <a:pt x="50" y="16"/>
                  </a:lnTo>
                  <a:lnTo>
                    <a:pt x="54" y="14"/>
                  </a:lnTo>
                  <a:lnTo>
                    <a:pt x="54" y="14"/>
                  </a:lnTo>
                  <a:lnTo>
                    <a:pt x="58" y="14"/>
                  </a:lnTo>
                  <a:lnTo>
                    <a:pt x="58" y="14"/>
                  </a:lnTo>
                  <a:lnTo>
                    <a:pt x="62" y="12"/>
                  </a:lnTo>
                  <a:lnTo>
                    <a:pt x="62" y="12"/>
                  </a:lnTo>
                  <a:lnTo>
                    <a:pt x="62" y="8"/>
                  </a:lnTo>
                  <a:lnTo>
                    <a:pt x="62" y="8"/>
                  </a:lnTo>
                  <a:lnTo>
                    <a:pt x="62" y="6"/>
                  </a:lnTo>
                  <a:lnTo>
                    <a:pt x="62" y="6"/>
                  </a:lnTo>
                  <a:lnTo>
                    <a:pt x="58" y="0"/>
                  </a:lnTo>
                  <a:lnTo>
                    <a:pt x="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60">
              <a:extLst>
                <a:ext uri="{FF2B5EF4-FFF2-40B4-BE49-F238E27FC236}">
                  <a16:creationId xmlns:a16="http://schemas.microsoft.com/office/drawing/2014/main" id="{1FBF2AF2-F637-43E0-9FF7-E5D1128847EE}"/>
                </a:ext>
              </a:extLst>
            </p:cNvPr>
            <p:cNvSpPr>
              <a:spLocks/>
            </p:cNvSpPr>
            <p:nvPr/>
          </p:nvSpPr>
          <p:spPr bwMode="auto">
            <a:xfrm>
              <a:off x="3924301" y="7800975"/>
              <a:ext cx="98425" cy="85725"/>
            </a:xfrm>
            <a:custGeom>
              <a:avLst/>
              <a:gdLst>
                <a:gd name="T0" fmla="*/ 58 w 62"/>
                <a:gd name="T1" fmla="*/ 24 h 54"/>
                <a:gd name="T2" fmla="*/ 56 w 62"/>
                <a:gd name="T3" fmla="*/ 18 h 54"/>
                <a:gd name="T4" fmla="*/ 52 w 62"/>
                <a:gd name="T5" fmla="*/ 14 h 54"/>
                <a:gd name="T6" fmla="*/ 40 w 62"/>
                <a:gd name="T7" fmla="*/ 12 h 54"/>
                <a:gd name="T8" fmla="*/ 38 w 62"/>
                <a:gd name="T9" fmla="*/ 8 h 54"/>
                <a:gd name="T10" fmla="*/ 34 w 62"/>
                <a:gd name="T11" fmla="*/ 2 h 54"/>
                <a:gd name="T12" fmla="*/ 32 w 62"/>
                <a:gd name="T13" fmla="*/ 0 h 54"/>
                <a:gd name="T14" fmla="*/ 28 w 62"/>
                <a:gd name="T15" fmla="*/ 4 h 54"/>
                <a:gd name="T16" fmla="*/ 32 w 62"/>
                <a:gd name="T17" fmla="*/ 10 h 54"/>
                <a:gd name="T18" fmla="*/ 30 w 62"/>
                <a:gd name="T19" fmla="*/ 14 h 54"/>
                <a:gd name="T20" fmla="*/ 22 w 62"/>
                <a:gd name="T21" fmla="*/ 16 h 54"/>
                <a:gd name="T22" fmla="*/ 16 w 62"/>
                <a:gd name="T23" fmla="*/ 16 h 54"/>
                <a:gd name="T24" fmla="*/ 16 w 62"/>
                <a:gd name="T25" fmla="*/ 20 h 54"/>
                <a:gd name="T26" fmla="*/ 24 w 62"/>
                <a:gd name="T27" fmla="*/ 20 h 54"/>
                <a:gd name="T28" fmla="*/ 28 w 62"/>
                <a:gd name="T29" fmla="*/ 22 h 54"/>
                <a:gd name="T30" fmla="*/ 24 w 62"/>
                <a:gd name="T31" fmla="*/ 28 h 54"/>
                <a:gd name="T32" fmla="*/ 10 w 62"/>
                <a:gd name="T33" fmla="*/ 30 h 54"/>
                <a:gd name="T34" fmla="*/ 14 w 62"/>
                <a:gd name="T35" fmla="*/ 32 h 54"/>
                <a:gd name="T36" fmla="*/ 24 w 62"/>
                <a:gd name="T37" fmla="*/ 30 h 54"/>
                <a:gd name="T38" fmla="*/ 18 w 62"/>
                <a:gd name="T39" fmla="*/ 40 h 54"/>
                <a:gd name="T40" fmla="*/ 6 w 62"/>
                <a:gd name="T41" fmla="*/ 44 h 54"/>
                <a:gd name="T42" fmla="*/ 0 w 62"/>
                <a:gd name="T43" fmla="*/ 44 h 54"/>
                <a:gd name="T44" fmla="*/ 0 w 62"/>
                <a:gd name="T45" fmla="*/ 48 h 54"/>
                <a:gd name="T46" fmla="*/ 4 w 62"/>
                <a:gd name="T47" fmla="*/ 48 h 54"/>
                <a:gd name="T48" fmla="*/ 8 w 62"/>
                <a:gd name="T49" fmla="*/ 48 h 54"/>
                <a:gd name="T50" fmla="*/ 10 w 62"/>
                <a:gd name="T51" fmla="*/ 48 h 54"/>
                <a:gd name="T52" fmla="*/ 18 w 62"/>
                <a:gd name="T53" fmla="*/ 50 h 54"/>
                <a:gd name="T54" fmla="*/ 20 w 62"/>
                <a:gd name="T55" fmla="*/ 50 h 54"/>
                <a:gd name="T56" fmla="*/ 20 w 62"/>
                <a:gd name="T57" fmla="*/ 52 h 54"/>
                <a:gd name="T58" fmla="*/ 28 w 62"/>
                <a:gd name="T59" fmla="*/ 52 h 54"/>
                <a:gd name="T60" fmla="*/ 32 w 62"/>
                <a:gd name="T61" fmla="*/ 50 h 54"/>
                <a:gd name="T62" fmla="*/ 34 w 62"/>
                <a:gd name="T63" fmla="*/ 44 h 54"/>
                <a:gd name="T64" fmla="*/ 36 w 62"/>
                <a:gd name="T65" fmla="*/ 40 h 54"/>
                <a:gd name="T66" fmla="*/ 40 w 62"/>
                <a:gd name="T67" fmla="*/ 36 h 54"/>
                <a:gd name="T68" fmla="*/ 44 w 62"/>
                <a:gd name="T69" fmla="*/ 34 h 54"/>
                <a:gd name="T70" fmla="*/ 46 w 62"/>
                <a:gd name="T71" fmla="*/ 40 h 54"/>
                <a:gd name="T72" fmla="*/ 44 w 62"/>
                <a:gd name="T73" fmla="*/ 42 h 54"/>
                <a:gd name="T74" fmla="*/ 44 w 62"/>
                <a:gd name="T75" fmla="*/ 46 h 54"/>
                <a:gd name="T76" fmla="*/ 44 w 62"/>
                <a:gd name="T77" fmla="*/ 48 h 54"/>
                <a:gd name="T78" fmla="*/ 48 w 62"/>
                <a:gd name="T79" fmla="*/ 46 h 54"/>
                <a:gd name="T80" fmla="*/ 52 w 62"/>
                <a:gd name="T81" fmla="*/ 42 h 54"/>
                <a:gd name="T82" fmla="*/ 62 w 62"/>
                <a:gd name="T83" fmla="*/ 36 h 54"/>
                <a:gd name="T84" fmla="*/ 60 w 62"/>
                <a:gd name="T85"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54">
                  <a:moveTo>
                    <a:pt x="58" y="28"/>
                  </a:moveTo>
                  <a:lnTo>
                    <a:pt x="58" y="28"/>
                  </a:lnTo>
                  <a:lnTo>
                    <a:pt x="58" y="24"/>
                  </a:lnTo>
                  <a:lnTo>
                    <a:pt x="58" y="24"/>
                  </a:lnTo>
                  <a:lnTo>
                    <a:pt x="56" y="18"/>
                  </a:lnTo>
                  <a:lnTo>
                    <a:pt x="56" y="18"/>
                  </a:lnTo>
                  <a:lnTo>
                    <a:pt x="56" y="16"/>
                  </a:lnTo>
                  <a:lnTo>
                    <a:pt x="52" y="14"/>
                  </a:lnTo>
                  <a:lnTo>
                    <a:pt x="52" y="14"/>
                  </a:lnTo>
                  <a:lnTo>
                    <a:pt x="46" y="14"/>
                  </a:lnTo>
                  <a:lnTo>
                    <a:pt x="46" y="14"/>
                  </a:lnTo>
                  <a:lnTo>
                    <a:pt x="40" y="12"/>
                  </a:lnTo>
                  <a:lnTo>
                    <a:pt x="40" y="12"/>
                  </a:lnTo>
                  <a:lnTo>
                    <a:pt x="38" y="8"/>
                  </a:lnTo>
                  <a:lnTo>
                    <a:pt x="38" y="8"/>
                  </a:lnTo>
                  <a:lnTo>
                    <a:pt x="36" y="4"/>
                  </a:lnTo>
                  <a:lnTo>
                    <a:pt x="36" y="4"/>
                  </a:lnTo>
                  <a:lnTo>
                    <a:pt x="34" y="2"/>
                  </a:lnTo>
                  <a:lnTo>
                    <a:pt x="34" y="2"/>
                  </a:lnTo>
                  <a:lnTo>
                    <a:pt x="32" y="0"/>
                  </a:lnTo>
                  <a:lnTo>
                    <a:pt x="32" y="0"/>
                  </a:lnTo>
                  <a:lnTo>
                    <a:pt x="26" y="0"/>
                  </a:lnTo>
                  <a:lnTo>
                    <a:pt x="26" y="2"/>
                  </a:lnTo>
                  <a:lnTo>
                    <a:pt x="28" y="4"/>
                  </a:lnTo>
                  <a:lnTo>
                    <a:pt x="32" y="6"/>
                  </a:lnTo>
                  <a:lnTo>
                    <a:pt x="32" y="6"/>
                  </a:lnTo>
                  <a:lnTo>
                    <a:pt x="32" y="10"/>
                  </a:lnTo>
                  <a:lnTo>
                    <a:pt x="32" y="10"/>
                  </a:lnTo>
                  <a:lnTo>
                    <a:pt x="30" y="14"/>
                  </a:lnTo>
                  <a:lnTo>
                    <a:pt x="30" y="14"/>
                  </a:lnTo>
                  <a:lnTo>
                    <a:pt x="28" y="18"/>
                  </a:lnTo>
                  <a:lnTo>
                    <a:pt x="22" y="16"/>
                  </a:lnTo>
                  <a:lnTo>
                    <a:pt x="22" y="16"/>
                  </a:lnTo>
                  <a:lnTo>
                    <a:pt x="20" y="16"/>
                  </a:lnTo>
                  <a:lnTo>
                    <a:pt x="18" y="16"/>
                  </a:lnTo>
                  <a:lnTo>
                    <a:pt x="16" y="16"/>
                  </a:lnTo>
                  <a:lnTo>
                    <a:pt x="14" y="18"/>
                  </a:lnTo>
                  <a:lnTo>
                    <a:pt x="14" y="18"/>
                  </a:lnTo>
                  <a:lnTo>
                    <a:pt x="16" y="20"/>
                  </a:lnTo>
                  <a:lnTo>
                    <a:pt x="18" y="20"/>
                  </a:lnTo>
                  <a:lnTo>
                    <a:pt x="24" y="20"/>
                  </a:lnTo>
                  <a:lnTo>
                    <a:pt x="24" y="20"/>
                  </a:lnTo>
                  <a:lnTo>
                    <a:pt x="26" y="20"/>
                  </a:lnTo>
                  <a:lnTo>
                    <a:pt x="28" y="22"/>
                  </a:lnTo>
                  <a:lnTo>
                    <a:pt x="28" y="22"/>
                  </a:lnTo>
                  <a:lnTo>
                    <a:pt x="28" y="26"/>
                  </a:lnTo>
                  <a:lnTo>
                    <a:pt x="24" y="28"/>
                  </a:lnTo>
                  <a:lnTo>
                    <a:pt x="24" y="28"/>
                  </a:lnTo>
                  <a:lnTo>
                    <a:pt x="18" y="28"/>
                  </a:lnTo>
                  <a:lnTo>
                    <a:pt x="12" y="28"/>
                  </a:lnTo>
                  <a:lnTo>
                    <a:pt x="10" y="30"/>
                  </a:lnTo>
                  <a:lnTo>
                    <a:pt x="10" y="30"/>
                  </a:lnTo>
                  <a:lnTo>
                    <a:pt x="12" y="32"/>
                  </a:lnTo>
                  <a:lnTo>
                    <a:pt x="14" y="32"/>
                  </a:lnTo>
                  <a:lnTo>
                    <a:pt x="14" y="32"/>
                  </a:lnTo>
                  <a:lnTo>
                    <a:pt x="24" y="30"/>
                  </a:lnTo>
                  <a:lnTo>
                    <a:pt x="24" y="30"/>
                  </a:lnTo>
                  <a:lnTo>
                    <a:pt x="24" y="34"/>
                  </a:lnTo>
                  <a:lnTo>
                    <a:pt x="24" y="34"/>
                  </a:lnTo>
                  <a:lnTo>
                    <a:pt x="18" y="40"/>
                  </a:lnTo>
                  <a:lnTo>
                    <a:pt x="10" y="44"/>
                  </a:lnTo>
                  <a:lnTo>
                    <a:pt x="10" y="44"/>
                  </a:lnTo>
                  <a:lnTo>
                    <a:pt x="6" y="44"/>
                  </a:lnTo>
                  <a:lnTo>
                    <a:pt x="2" y="44"/>
                  </a:lnTo>
                  <a:lnTo>
                    <a:pt x="0" y="44"/>
                  </a:lnTo>
                  <a:lnTo>
                    <a:pt x="0" y="44"/>
                  </a:lnTo>
                  <a:lnTo>
                    <a:pt x="0" y="46"/>
                  </a:lnTo>
                  <a:lnTo>
                    <a:pt x="0" y="46"/>
                  </a:lnTo>
                  <a:lnTo>
                    <a:pt x="0" y="48"/>
                  </a:lnTo>
                  <a:lnTo>
                    <a:pt x="0" y="48"/>
                  </a:lnTo>
                  <a:lnTo>
                    <a:pt x="4" y="48"/>
                  </a:lnTo>
                  <a:lnTo>
                    <a:pt x="4" y="48"/>
                  </a:lnTo>
                  <a:lnTo>
                    <a:pt x="6" y="48"/>
                  </a:lnTo>
                  <a:lnTo>
                    <a:pt x="6" y="48"/>
                  </a:lnTo>
                  <a:lnTo>
                    <a:pt x="8" y="48"/>
                  </a:lnTo>
                  <a:lnTo>
                    <a:pt x="8" y="48"/>
                  </a:lnTo>
                  <a:lnTo>
                    <a:pt x="10" y="48"/>
                  </a:lnTo>
                  <a:lnTo>
                    <a:pt x="10" y="48"/>
                  </a:lnTo>
                  <a:lnTo>
                    <a:pt x="14" y="48"/>
                  </a:lnTo>
                  <a:lnTo>
                    <a:pt x="14" y="48"/>
                  </a:lnTo>
                  <a:lnTo>
                    <a:pt x="18" y="50"/>
                  </a:lnTo>
                  <a:lnTo>
                    <a:pt x="18" y="50"/>
                  </a:lnTo>
                  <a:lnTo>
                    <a:pt x="20" y="50"/>
                  </a:lnTo>
                  <a:lnTo>
                    <a:pt x="20" y="50"/>
                  </a:lnTo>
                  <a:lnTo>
                    <a:pt x="20" y="52"/>
                  </a:lnTo>
                  <a:lnTo>
                    <a:pt x="20" y="52"/>
                  </a:lnTo>
                  <a:lnTo>
                    <a:pt x="20" y="52"/>
                  </a:lnTo>
                  <a:lnTo>
                    <a:pt x="24" y="54"/>
                  </a:lnTo>
                  <a:lnTo>
                    <a:pt x="24" y="54"/>
                  </a:lnTo>
                  <a:lnTo>
                    <a:pt x="28" y="52"/>
                  </a:lnTo>
                  <a:lnTo>
                    <a:pt x="28" y="52"/>
                  </a:lnTo>
                  <a:lnTo>
                    <a:pt x="32" y="50"/>
                  </a:lnTo>
                  <a:lnTo>
                    <a:pt x="32" y="50"/>
                  </a:lnTo>
                  <a:lnTo>
                    <a:pt x="32" y="48"/>
                  </a:lnTo>
                  <a:lnTo>
                    <a:pt x="32" y="48"/>
                  </a:lnTo>
                  <a:lnTo>
                    <a:pt x="34" y="44"/>
                  </a:lnTo>
                  <a:lnTo>
                    <a:pt x="34" y="44"/>
                  </a:lnTo>
                  <a:lnTo>
                    <a:pt x="36" y="40"/>
                  </a:lnTo>
                  <a:lnTo>
                    <a:pt x="36" y="40"/>
                  </a:lnTo>
                  <a:lnTo>
                    <a:pt x="38" y="38"/>
                  </a:lnTo>
                  <a:lnTo>
                    <a:pt x="40" y="36"/>
                  </a:lnTo>
                  <a:lnTo>
                    <a:pt x="40" y="36"/>
                  </a:lnTo>
                  <a:lnTo>
                    <a:pt x="42" y="34"/>
                  </a:lnTo>
                  <a:lnTo>
                    <a:pt x="42" y="34"/>
                  </a:lnTo>
                  <a:lnTo>
                    <a:pt x="44" y="34"/>
                  </a:lnTo>
                  <a:lnTo>
                    <a:pt x="44" y="34"/>
                  </a:lnTo>
                  <a:lnTo>
                    <a:pt x="46" y="38"/>
                  </a:lnTo>
                  <a:lnTo>
                    <a:pt x="46" y="40"/>
                  </a:lnTo>
                  <a:lnTo>
                    <a:pt x="46" y="40"/>
                  </a:lnTo>
                  <a:lnTo>
                    <a:pt x="44" y="40"/>
                  </a:lnTo>
                  <a:lnTo>
                    <a:pt x="44" y="42"/>
                  </a:lnTo>
                  <a:lnTo>
                    <a:pt x="44" y="42"/>
                  </a:lnTo>
                  <a:lnTo>
                    <a:pt x="42" y="44"/>
                  </a:lnTo>
                  <a:lnTo>
                    <a:pt x="44" y="46"/>
                  </a:lnTo>
                  <a:lnTo>
                    <a:pt x="44" y="46"/>
                  </a:lnTo>
                  <a:lnTo>
                    <a:pt x="42" y="48"/>
                  </a:lnTo>
                  <a:lnTo>
                    <a:pt x="44" y="48"/>
                  </a:lnTo>
                  <a:lnTo>
                    <a:pt x="44" y="48"/>
                  </a:lnTo>
                  <a:lnTo>
                    <a:pt x="48" y="48"/>
                  </a:lnTo>
                  <a:lnTo>
                    <a:pt x="48" y="46"/>
                  </a:lnTo>
                  <a:lnTo>
                    <a:pt x="48" y="46"/>
                  </a:lnTo>
                  <a:lnTo>
                    <a:pt x="48" y="44"/>
                  </a:lnTo>
                  <a:lnTo>
                    <a:pt x="52" y="42"/>
                  </a:lnTo>
                  <a:lnTo>
                    <a:pt x="60" y="40"/>
                  </a:lnTo>
                  <a:lnTo>
                    <a:pt x="60" y="40"/>
                  </a:lnTo>
                  <a:lnTo>
                    <a:pt x="62" y="36"/>
                  </a:lnTo>
                  <a:lnTo>
                    <a:pt x="62" y="36"/>
                  </a:lnTo>
                  <a:lnTo>
                    <a:pt x="60" y="32"/>
                  </a:lnTo>
                  <a:lnTo>
                    <a:pt x="60" y="32"/>
                  </a:lnTo>
                  <a:lnTo>
                    <a:pt x="58" y="28"/>
                  </a:lnTo>
                  <a:lnTo>
                    <a:pt x="5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61">
              <a:extLst>
                <a:ext uri="{FF2B5EF4-FFF2-40B4-BE49-F238E27FC236}">
                  <a16:creationId xmlns:a16="http://schemas.microsoft.com/office/drawing/2014/main" id="{C2CE94BB-CAB7-4C74-A953-C287A624500A}"/>
                </a:ext>
              </a:extLst>
            </p:cNvPr>
            <p:cNvSpPr>
              <a:spLocks/>
            </p:cNvSpPr>
            <p:nvPr/>
          </p:nvSpPr>
          <p:spPr bwMode="auto">
            <a:xfrm>
              <a:off x="3981451" y="7791450"/>
              <a:ext cx="146050" cy="127000"/>
            </a:xfrm>
            <a:custGeom>
              <a:avLst/>
              <a:gdLst>
                <a:gd name="T0" fmla="*/ 88 w 92"/>
                <a:gd name="T1" fmla="*/ 24 h 80"/>
                <a:gd name="T2" fmla="*/ 84 w 92"/>
                <a:gd name="T3" fmla="*/ 24 h 80"/>
                <a:gd name="T4" fmla="*/ 86 w 92"/>
                <a:gd name="T5" fmla="*/ 30 h 80"/>
                <a:gd name="T6" fmla="*/ 84 w 92"/>
                <a:gd name="T7" fmla="*/ 38 h 80"/>
                <a:gd name="T8" fmla="*/ 76 w 92"/>
                <a:gd name="T9" fmla="*/ 40 h 80"/>
                <a:gd name="T10" fmla="*/ 74 w 92"/>
                <a:gd name="T11" fmla="*/ 34 h 80"/>
                <a:gd name="T12" fmla="*/ 70 w 92"/>
                <a:gd name="T13" fmla="*/ 34 h 80"/>
                <a:gd name="T14" fmla="*/ 62 w 92"/>
                <a:gd name="T15" fmla="*/ 32 h 80"/>
                <a:gd name="T16" fmla="*/ 58 w 92"/>
                <a:gd name="T17" fmla="*/ 24 h 80"/>
                <a:gd name="T18" fmla="*/ 54 w 92"/>
                <a:gd name="T19" fmla="*/ 14 h 80"/>
                <a:gd name="T20" fmla="*/ 50 w 92"/>
                <a:gd name="T21" fmla="*/ 0 h 80"/>
                <a:gd name="T22" fmla="*/ 44 w 92"/>
                <a:gd name="T23" fmla="*/ 4 h 80"/>
                <a:gd name="T24" fmla="*/ 42 w 92"/>
                <a:gd name="T25" fmla="*/ 8 h 80"/>
                <a:gd name="T26" fmla="*/ 46 w 92"/>
                <a:gd name="T27" fmla="*/ 10 h 80"/>
                <a:gd name="T28" fmla="*/ 54 w 92"/>
                <a:gd name="T29" fmla="*/ 24 h 80"/>
                <a:gd name="T30" fmla="*/ 52 w 92"/>
                <a:gd name="T31" fmla="*/ 28 h 80"/>
                <a:gd name="T32" fmla="*/ 54 w 92"/>
                <a:gd name="T33" fmla="*/ 32 h 80"/>
                <a:gd name="T34" fmla="*/ 56 w 92"/>
                <a:gd name="T35" fmla="*/ 34 h 80"/>
                <a:gd name="T36" fmla="*/ 54 w 92"/>
                <a:gd name="T37" fmla="*/ 38 h 80"/>
                <a:gd name="T38" fmla="*/ 42 w 92"/>
                <a:gd name="T39" fmla="*/ 46 h 80"/>
                <a:gd name="T40" fmla="*/ 34 w 92"/>
                <a:gd name="T41" fmla="*/ 48 h 80"/>
                <a:gd name="T42" fmla="*/ 30 w 92"/>
                <a:gd name="T43" fmla="*/ 48 h 80"/>
                <a:gd name="T44" fmla="*/ 32 w 92"/>
                <a:gd name="T45" fmla="*/ 54 h 80"/>
                <a:gd name="T46" fmla="*/ 28 w 92"/>
                <a:gd name="T47" fmla="*/ 58 h 80"/>
                <a:gd name="T48" fmla="*/ 24 w 92"/>
                <a:gd name="T49" fmla="*/ 60 h 80"/>
                <a:gd name="T50" fmla="*/ 10 w 92"/>
                <a:gd name="T51" fmla="*/ 70 h 80"/>
                <a:gd name="T52" fmla="*/ 2 w 92"/>
                <a:gd name="T53" fmla="*/ 72 h 80"/>
                <a:gd name="T54" fmla="*/ 0 w 92"/>
                <a:gd name="T55" fmla="*/ 78 h 80"/>
                <a:gd name="T56" fmla="*/ 12 w 92"/>
                <a:gd name="T57" fmla="*/ 78 h 80"/>
                <a:gd name="T58" fmla="*/ 22 w 92"/>
                <a:gd name="T59" fmla="*/ 72 h 80"/>
                <a:gd name="T60" fmla="*/ 28 w 92"/>
                <a:gd name="T61" fmla="*/ 70 h 80"/>
                <a:gd name="T62" fmla="*/ 34 w 92"/>
                <a:gd name="T63" fmla="*/ 70 h 80"/>
                <a:gd name="T64" fmla="*/ 46 w 92"/>
                <a:gd name="T65" fmla="*/ 66 h 80"/>
                <a:gd name="T66" fmla="*/ 54 w 92"/>
                <a:gd name="T67" fmla="*/ 60 h 80"/>
                <a:gd name="T68" fmla="*/ 58 w 92"/>
                <a:gd name="T69" fmla="*/ 60 h 80"/>
                <a:gd name="T70" fmla="*/ 62 w 92"/>
                <a:gd name="T71" fmla="*/ 54 h 80"/>
                <a:gd name="T72" fmla="*/ 70 w 92"/>
                <a:gd name="T73" fmla="*/ 54 h 80"/>
                <a:gd name="T74" fmla="*/ 74 w 92"/>
                <a:gd name="T75" fmla="*/ 60 h 80"/>
                <a:gd name="T76" fmla="*/ 78 w 92"/>
                <a:gd name="T77" fmla="*/ 60 h 80"/>
                <a:gd name="T78" fmla="*/ 82 w 92"/>
                <a:gd name="T79" fmla="*/ 56 h 80"/>
                <a:gd name="T80" fmla="*/ 86 w 92"/>
                <a:gd name="T81" fmla="*/ 50 h 80"/>
                <a:gd name="T82" fmla="*/ 92 w 92"/>
                <a:gd name="T83" fmla="*/ 44 h 80"/>
                <a:gd name="T84" fmla="*/ 92 w 92"/>
                <a:gd name="T85" fmla="*/ 40 h 80"/>
                <a:gd name="T86" fmla="*/ 90 w 92"/>
                <a:gd name="T87" fmla="*/ 2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2" h="80">
                  <a:moveTo>
                    <a:pt x="90" y="26"/>
                  </a:moveTo>
                  <a:lnTo>
                    <a:pt x="90" y="26"/>
                  </a:lnTo>
                  <a:lnTo>
                    <a:pt x="88" y="24"/>
                  </a:lnTo>
                  <a:lnTo>
                    <a:pt x="86" y="22"/>
                  </a:lnTo>
                  <a:lnTo>
                    <a:pt x="86" y="22"/>
                  </a:lnTo>
                  <a:lnTo>
                    <a:pt x="84" y="24"/>
                  </a:lnTo>
                  <a:lnTo>
                    <a:pt x="84" y="26"/>
                  </a:lnTo>
                  <a:lnTo>
                    <a:pt x="84" y="26"/>
                  </a:lnTo>
                  <a:lnTo>
                    <a:pt x="86" y="30"/>
                  </a:lnTo>
                  <a:lnTo>
                    <a:pt x="86" y="36"/>
                  </a:lnTo>
                  <a:lnTo>
                    <a:pt x="86" y="36"/>
                  </a:lnTo>
                  <a:lnTo>
                    <a:pt x="84" y="38"/>
                  </a:lnTo>
                  <a:lnTo>
                    <a:pt x="84" y="40"/>
                  </a:lnTo>
                  <a:lnTo>
                    <a:pt x="84" y="40"/>
                  </a:lnTo>
                  <a:lnTo>
                    <a:pt x="76" y="40"/>
                  </a:lnTo>
                  <a:lnTo>
                    <a:pt x="76" y="40"/>
                  </a:lnTo>
                  <a:lnTo>
                    <a:pt x="74" y="38"/>
                  </a:lnTo>
                  <a:lnTo>
                    <a:pt x="74" y="34"/>
                  </a:lnTo>
                  <a:lnTo>
                    <a:pt x="74" y="34"/>
                  </a:lnTo>
                  <a:lnTo>
                    <a:pt x="72" y="34"/>
                  </a:lnTo>
                  <a:lnTo>
                    <a:pt x="70" y="34"/>
                  </a:lnTo>
                  <a:lnTo>
                    <a:pt x="66" y="36"/>
                  </a:lnTo>
                  <a:lnTo>
                    <a:pt x="66" y="36"/>
                  </a:lnTo>
                  <a:lnTo>
                    <a:pt x="62" y="32"/>
                  </a:lnTo>
                  <a:lnTo>
                    <a:pt x="62" y="32"/>
                  </a:lnTo>
                  <a:lnTo>
                    <a:pt x="58" y="24"/>
                  </a:lnTo>
                  <a:lnTo>
                    <a:pt x="58" y="24"/>
                  </a:lnTo>
                  <a:lnTo>
                    <a:pt x="58" y="20"/>
                  </a:lnTo>
                  <a:lnTo>
                    <a:pt x="58" y="20"/>
                  </a:lnTo>
                  <a:lnTo>
                    <a:pt x="54" y="14"/>
                  </a:lnTo>
                  <a:lnTo>
                    <a:pt x="54" y="14"/>
                  </a:lnTo>
                  <a:lnTo>
                    <a:pt x="52" y="6"/>
                  </a:lnTo>
                  <a:lnTo>
                    <a:pt x="50" y="0"/>
                  </a:lnTo>
                  <a:lnTo>
                    <a:pt x="46" y="0"/>
                  </a:lnTo>
                  <a:lnTo>
                    <a:pt x="46" y="0"/>
                  </a:lnTo>
                  <a:lnTo>
                    <a:pt x="44" y="4"/>
                  </a:lnTo>
                  <a:lnTo>
                    <a:pt x="40" y="6"/>
                  </a:lnTo>
                  <a:lnTo>
                    <a:pt x="40" y="6"/>
                  </a:lnTo>
                  <a:lnTo>
                    <a:pt x="42" y="8"/>
                  </a:lnTo>
                  <a:lnTo>
                    <a:pt x="44" y="8"/>
                  </a:lnTo>
                  <a:lnTo>
                    <a:pt x="46" y="10"/>
                  </a:lnTo>
                  <a:lnTo>
                    <a:pt x="46" y="10"/>
                  </a:lnTo>
                  <a:lnTo>
                    <a:pt x="50" y="14"/>
                  </a:lnTo>
                  <a:lnTo>
                    <a:pt x="52" y="18"/>
                  </a:lnTo>
                  <a:lnTo>
                    <a:pt x="54" y="24"/>
                  </a:lnTo>
                  <a:lnTo>
                    <a:pt x="54" y="28"/>
                  </a:lnTo>
                  <a:lnTo>
                    <a:pt x="54" y="28"/>
                  </a:lnTo>
                  <a:lnTo>
                    <a:pt x="52" y="28"/>
                  </a:lnTo>
                  <a:lnTo>
                    <a:pt x="50" y="30"/>
                  </a:lnTo>
                  <a:lnTo>
                    <a:pt x="52" y="32"/>
                  </a:lnTo>
                  <a:lnTo>
                    <a:pt x="54" y="32"/>
                  </a:lnTo>
                  <a:lnTo>
                    <a:pt x="54" y="32"/>
                  </a:lnTo>
                  <a:lnTo>
                    <a:pt x="56" y="34"/>
                  </a:lnTo>
                  <a:lnTo>
                    <a:pt x="56" y="34"/>
                  </a:lnTo>
                  <a:lnTo>
                    <a:pt x="56" y="36"/>
                  </a:lnTo>
                  <a:lnTo>
                    <a:pt x="54" y="38"/>
                  </a:lnTo>
                  <a:lnTo>
                    <a:pt x="54" y="38"/>
                  </a:lnTo>
                  <a:lnTo>
                    <a:pt x="50" y="42"/>
                  </a:lnTo>
                  <a:lnTo>
                    <a:pt x="44" y="42"/>
                  </a:lnTo>
                  <a:lnTo>
                    <a:pt x="42" y="46"/>
                  </a:lnTo>
                  <a:lnTo>
                    <a:pt x="38" y="50"/>
                  </a:lnTo>
                  <a:lnTo>
                    <a:pt x="34" y="48"/>
                  </a:lnTo>
                  <a:lnTo>
                    <a:pt x="34" y="48"/>
                  </a:lnTo>
                  <a:lnTo>
                    <a:pt x="32" y="48"/>
                  </a:lnTo>
                  <a:lnTo>
                    <a:pt x="30" y="48"/>
                  </a:lnTo>
                  <a:lnTo>
                    <a:pt x="30" y="48"/>
                  </a:lnTo>
                  <a:lnTo>
                    <a:pt x="32" y="52"/>
                  </a:lnTo>
                  <a:lnTo>
                    <a:pt x="32" y="52"/>
                  </a:lnTo>
                  <a:lnTo>
                    <a:pt x="32" y="54"/>
                  </a:lnTo>
                  <a:lnTo>
                    <a:pt x="32" y="56"/>
                  </a:lnTo>
                  <a:lnTo>
                    <a:pt x="28" y="58"/>
                  </a:lnTo>
                  <a:lnTo>
                    <a:pt x="28" y="58"/>
                  </a:lnTo>
                  <a:lnTo>
                    <a:pt x="26" y="58"/>
                  </a:lnTo>
                  <a:lnTo>
                    <a:pt x="24" y="60"/>
                  </a:lnTo>
                  <a:lnTo>
                    <a:pt x="24" y="60"/>
                  </a:lnTo>
                  <a:lnTo>
                    <a:pt x="22" y="62"/>
                  </a:lnTo>
                  <a:lnTo>
                    <a:pt x="16" y="68"/>
                  </a:lnTo>
                  <a:lnTo>
                    <a:pt x="10" y="70"/>
                  </a:lnTo>
                  <a:lnTo>
                    <a:pt x="10" y="70"/>
                  </a:lnTo>
                  <a:lnTo>
                    <a:pt x="4" y="70"/>
                  </a:lnTo>
                  <a:lnTo>
                    <a:pt x="2" y="72"/>
                  </a:lnTo>
                  <a:lnTo>
                    <a:pt x="0" y="74"/>
                  </a:lnTo>
                  <a:lnTo>
                    <a:pt x="0" y="74"/>
                  </a:lnTo>
                  <a:lnTo>
                    <a:pt x="0" y="78"/>
                  </a:lnTo>
                  <a:lnTo>
                    <a:pt x="2" y="80"/>
                  </a:lnTo>
                  <a:lnTo>
                    <a:pt x="8" y="80"/>
                  </a:lnTo>
                  <a:lnTo>
                    <a:pt x="12" y="78"/>
                  </a:lnTo>
                  <a:lnTo>
                    <a:pt x="12" y="78"/>
                  </a:lnTo>
                  <a:lnTo>
                    <a:pt x="16" y="74"/>
                  </a:lnTo>
                  <a:lnTo>
                    <a:pt x="22" y="72"/>
                  </a:lnTo>
                  <a:lnTo>
                    <a:pt x="22" y="72"/>
                  </a:lnTo>
                  <a:lnTo>
                    <a:pt x="24" y="70"/>
                  </a:lnTo>
                  <a:lnTo>
                    <a:pt x="28" y="70"/>
                  </a:lnTo>
                  <a:lnTo>
                    <a:pt x="28" y="70"/>
                  </a:lnTo>
                  <a:lnTo>
                    <a:pt x="34" y="70"/>
                  </a:lnTo>
                  <a:lnTo>
                    <a:pt x="34" y="70"/>
                  </a:lnTo>
                  <a:lnTo>
                    <a:pt x="40" y="68"/>
                  </a:lnTo>
                  <a:lnTo>
                    <a:pt x="40" y="68"/>
                  </a:lnTo>
                  <a:lnTo>
                    <a:pt x="46" y="66"/>
                  </a:lnTo>
                  <a:lnTo>
                    <a:pt x="50" y="62"/>
                  </a:lnTo>
                  <a:lnTo>
                    <a:pt x="50" y="62"/>
                  </a:lnTo>
                  <a:lnTo>
                    <a:pt x="54" y="60"/>
                  </a:lnTo>
                  <a:lnTo>
                    <a:pt x="54" y="60"/>
                  </a:lnTo>
                  <a:lnTo>
                    <a:pt x="58" y="60"/>
                  </a:lnTo>
                  <a:lnTo>
                    <a:pt x="58" y="60"/>
                  </a:lnTo>
                  <a:lnTo>
                    <a:pt x="60" y="58"/>
                  </a:lnTo>
                  <a:lnTo>
                    <a:pt x="60" y="56"/>
                  </a:lnTo>
                  <a:lnTo>
                    <a:pt x="62" y="54"/>
                  </a:lnTo>
                  <a:lnTo>
                    <a:pt x="66" y="52"/>
                  </a:lnTo>
                  <a:lnTo>
                    <a:pt x="70" y="54"/>
                  </a:lnTo>
                  <a:lnTo>
                    <a:pt x="70" y="54"/>
                  </a:lnTo>
                  <a:lnTo>
                    <a:pt x="70" y="58"/>
                  </a:lnTo>
                  <a:lnTo>
                    <a:pt x="70" y="58"/>
                  </a:lnTo>
                  <a:lnTo>
                    <a:pt x="74" y="60"/>
                  </a:lnTo>
                  <a:lnTo>
                    <a:pt x="74" y="60"/>
                  </a:lnTo>
                  <a:lnTo>
                    <a:pt x="76" y="60"/>
                  </a:lnTo>
                  <a:lnTo>
                    <a:pt x="78" y="60"/>
                  </a:lnTo>
                  <a:lnTo>
                    <a:pt x="78" y="60"/>
                  </a:lnTo>
                  <a:lnTo>
                    <a:pt x="82" y="56"/>
                  </a:lnTo>
                  <a:lnTo>
                    <a:pt x="82" y="56"/>
                  </a:lnTo>
                  <a:lnTo>
                    <a:pt x="84" y="52"/>
                  </a:lnTo>
                  <a:lnTo>
                    <a:pt x="84" y="52"/>
                  </a:lnTo>
                  <a:lnTo>
                    <a:pt x="86" y="50"/>
                  </a:lnTo>
                  <a:lnTo>
                    <a:pt x="86" y="50"/>
                  </a:lnTo>
                  <a:lnTo>
                    <a:pt x="88" y="48"/>
                  </a:lnTo>
                  <a:lnTo>
                    <a:pt x="92" y="44"/>
                  </a:lnTo>
                  <a:lnTo>
                    <a:pt x="92" y="44"/>
                  </a:lnTo>
                  <a:lnTo>
                    <a:pt x="92" y="40"/>
                  </a:lnTo>
                  <a:lnTo>
                    <a:pt x="92" y="40"/>
                  </a:lnTo>
                  <a:lnTo>
                    <a:pt x="92" y="32"/>
                  </a:lnTo>
                  <a:lnTo>
                    <a:pt x="92" y="32"/>
                  </a:lnTo>
                  <a:lnTo>
                    <a:pt x="90" y="26"/>
                  </a:lnTo>
                  <a:lnTo>
                    <a:pt x="9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2">
              <a:extLst>
                <a:ext uri="{FF2B5EF4-FFF2-40B4-BE49-F238E27FC236}">
                  <a16:creationId xmlns:a16="http://schemas.microsoft.com/office/drawing/2014/main" id="{406F0D01-AE79-4867-A302-4E1C542BDAC5}"/>
                </a:ext>
              </a:extLst>
            </p:cNvPr>
            <p:cNvSpPr>
              <a:spLocks/>
            </p:cNvSpPr>
            <p:nvPr/>
          </p:nvSpPr>
          <p:spPr bwMode="auto">
            <a:xfrm>
              <a:off x="4178301" y="7794625"/>
              <a:ext cx="82550" cy="88900"/>
            </a:xfrm>
            <a:custGeom>
              <a:avLst/>
              <a:gdLst>
                <a:gd name="T0" fmla="*/ 42 w 52"/>
                <a:gd name="T1" fmla="*/ 8 h 56"/>
                <a:gd name="T2" fmla="*/ 44 w 52"/>
                <a:gd name="T3" fmla="*/ 4 h 56"/>
                <a:gd name="T4" fmla="*/ 48 w 52"/>
                <a:gd name="T5" fmla="*/ 4 h 56"/>
                <a:gd name="T6" fmla="*/ 48 w 52"/>
                <a:gd name="T7" fmla="*/ 0 h 56"/>
                <a:gd name="T8" fmla="*/ 42 w 52"/>
                <a:gd name="T9" fmla="*/ 0 h 56"/>
                <a:gd name="T10" fmla="*/ 36 w 52"/>
                <a:gd name="T11" fmla="*/ 2 h 56"/>
                <a:gd name="T12" fmla="*/ 30 w 52"/>
                <a:gd name="T13" fmla="*/ 2 h 56"/>
                <a:gd name="T14" fmla="*/ 26 w 52"/>
                <a:gd name="T15" fmla="*/ 0 h 56"/>
                <a:gd name="T16" fmla="*/ 22 w 52"/>
                <a:gd name="T17" fmla="*/ 2 h 56"/>
                <a:gd name="T18" fmla="*/ 20 w 52"/>
                <a:gd name="T19" fmla="*/ 6 h 56"/>
                <a:gd name="T20" fmla="*/ 20 w 52"/>
                <a:gd name="T21" fmla="*/ 8 h 56"/>
                <a:gd name="T22" fmla="*/ 22 w 52"/>
                <a:gd name="T23" fmla="*/ 12 h 56"/>
                <a:gd name="T24" fmla="*/ 24 w 52"/>
                <a:gd name="T25" fmla="*/ 14 h 56"/>
                <a:gd name="T26" fmla="*/ 26 w 52"/>
                <a:gd name="T27" fmla="*/ 16 h 56"/>
                <a:gd name="T28" fmla="*/ 28 w 52"/>
                <a:gd name="T29" fmla="*/ 18 h 56"/>
                <a:gd name="T30" fmla="*/ 22 w 52"/>
                <a:gd name="T31" fmla="*/ 26 h 56"/>
                <a:gd name="T32" fmla="*/ 12 w 52"/>
                <a:gd name="T33" fmla="*/ 22 h 56"/>
                <a:gd name="T34" fmla="*/ 10 w 52"/>
                <a:gd name="T35" fmla="*/ 14 h 56"/>
                <a:gd name="T36" fmla="*/ 8 w 52"/>
                <a:gd name="T37" fmla="*/ 12 h 56"/>
                <a:gd name="T38" fmla="*/ 6 w 52"/>
                <a:gd name="T39" fmla="*/ 18 h 56"/>
                <a:gd name="T40" fmla="*/ 8 w 52"/>
                <a:gd name="T41" fmla="*/ 24 h 56"/>
                <a:gd name="T42" fmla="*/ 6 w 52"/>
                <a:gd name="T43" fmla="*/ 26 h 56"/>
                <a:gd name="T44" fmla="*/ 2 w 52"/>
                <a:gd name="T45" fmla="*/ 28 h 56"/>
                <a:gd name="T46" fmla="*/ 0 w 52"/>
                <a:gd name="T47" fmla="*/ 30 h 56"/>
                <a:gd name="T48" fmla="*/ 4 w 52"/>
                <a:gd name="T49" fmla="*/ 34 h 56"/>
                <a:gd name="T50" fmla="*/ 8 w 52"/>
                <a:gd name="T51" fmla="*/ 30 h 56"/>
                <a:gd name="T52" fmla="*/ 10 w 52"/>
                <a:gd name="T53" fmla="*/ 28 h 56"/>
                <a:gd name="T54" fmla="*/ 12 w 52"/>
                <a:gd name="T55" fmla="*/ 28 h 56"/>
                <a:gd name="T56" fmla="*/ 16 w 52"/>
                <a:gd name="T57" fmla="*/ 30 h 56"/>
                <a:gd name="T58" fmla="*/ 22 w 52"/>
                <a:gd name="T59" fmla="*/ 30 h 56"/>
                <a:gd name="T60" fmla="*/ 26 w 52"/>
                <a:gd name="T61" fmla="*/ 32 h 56"/>
                <a:gd name="T62" fmla="*/ 28 w 52"/>
                <a:gd name="T63" fmla="*/ 32 h 56"/>
                <a:gd name="T64" fmla="*/ 30 w 52"/>
                <a:gd name="T65" fmla="*/ 34 h 56"/>
                <a:gd name="T66" fmla="*/ 28 w 52"/>
                <a:gd name="T67" fmla="*/ 38 h 56"/>
                <a:gd name="T68" fmla="*/ 24 w 52"/>
                <a:gd name="T69" fmla="*/ 40 h 56"/>
                <a:gd name="T70" fmla="*/ 22 w 52"/>
                <a:gd name="T71" fmla="*/ 44 h 56"/>
                <a:gd name="T72" fmla="*/ 22 w 52"/>
                <a:gd name="T73" fmla="*/ 44 h 56"/>
                <a:gd name="T74" fmla="*/ 22 w 52"/>
                <a:gd name="T75" fmla="*/ 46 h 56"/>
                <a:gd name="T76" fmla="*/ 22 w 52"/>
                <a:gd name="T77" fmla="*/ 48 h 56"/>
                <a:gd name="T78" fmla="*/ 26 w 52"/>
                <a:gd name="T79" fmla="*/ 50 h 56"/>
                <a:gd name="T80" fmla="*/ 28 w 52"/>
                <a:gd name="T81" fmla="*/ 52 h 56"/>
                <a:gd name="T82" fmla="*/ 32 w 52"/>
                <a:gd name="T83" fmla="*/ 54 h 56"/>
                <a:gd name="T84" fmla="*/ 36 w 52"/>
                <a:gd name="T85" fmla="*/ 56 h 56"/>
                <a:gd name="T86" fmla="*/ 40 w 52"/>
                <a:gd name="T87" fmla="*/ 54 h 56"/>
                <a:gd name="T88" fmla="*/ 42 w 52"/>
                <a:gd name="T89" fmla="*/ 54 h 56"/>
                <a:gd name="T90" fmla="*/ 42 w 52"/>
                <a:gd name="T91" fmla="*/ 52 h 56"/>
                <a:gd name="T92" fmla="*/ 40 w 52"/>
                <a:gd name="T93" fmla="*/ 50 h 56"/>
                <a:gd name="T94" fmla="*/ 38 w 52"/>
                <a:gd name="T95" fmla="*/ 46 h 56"/>
                <a:gd name="T96" fmla="*/ 38 w 52"/>
                <a:gd name="T97" fmla="*/ 44 h 56"/>
                <a:gd name="T98" fmla="*/ 40 w 52"/>
                <a:gd name="T99" fmla="*/ 40 h 56"/>
                <a:gd name="T100" fmla="*/ 42 w 52"/>
                <a:gd name="T101" fmla="*/ 38 h 56"/>
                <a:gd name="T102" fmla="*/ 46 w 52"/>
                <a:gd name="T103" fmla="*/ 36 h 56"/>
                <a:gd name="T104" fmla="*/ 46 w 52"/>
                <a:gd name="T105" fmla="*/ 32 h 56"/>
                <a:gd name="T106" fmla="*/ 46 w 52"/>
                <a:gd name="T107" fmla="*/ 30 h 56"/>
                <a:gd name="T108" fmla="*/ 46 w 52"/>
                <a:gd name="T109" fmla="*/ 28 h 56"/>
                <a:gd name="T110" fmla="*/ 44 w 52"/>
                <a:gd name="T111" fmla="*/ 26 h 56"/>
                <a:gd name="T112" fmla="*/ 44 w 52"/>
                <a:gd name="T113" fmla="*/ 22 h 56"/>
                <a:gd name="T114" fmla="*/ 44 w 52"/>
                <a:gd name="T115" fmla="*/ 18 h 56"/>
                <a:gd name="T116" fmla="*/ 48 w 52"/>
                <a:gd name="T117" fmla="*/ 16 h 56"/>
                <a:gd name="T118" fmla="*/ 52 w 52"/>
                <a:gd name="T119" fmla="*/ 14 h 56"/>
                <a:gd name="T120" fmla="*/ 50 w 52"/>
                <a:gd name="T121" fmla="*/ 12 h 56"/>
                <a:gd name="T122" fmla="*/ 42 w 52"/>
                <a:gd name="T123"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56">
                  <a:moveTo>
                    <a:pt x="42" y="8"/>
                  </a:moveTo>
                  <a:lnTo>
                    <a:pt x="42" y="8"/>
                  </a:lnTo>
                  <a:lnTo>
                    <a:pt x="44" y="4"/>
                  </a:lnTo>
                  <a:lnTo>
                    <a:pt x="44" y="4"/>
                  </a:lnTo>
                  <a:lnTo>
                    <a:pt x="48" y="4"/>
                  </a:lnTo>
                  <a:lnTo>
                    <a:pt x="48" y="4"/>
                  </a:lnTo>
                  <a:lnTo>
                    <a:pt x="48" y="2"/>
                  </a:lnTo>
                  <a:lnTo>
                    <a:pt x="48" y="0"/>
                  </a:lnTo>
                  <a:lnTo>
                    <a:pt x="48" y="0"/>
                  </a:lnTo>
                  <a:lnTo>
                    <a:pt x="42" y="0"/>
                  </a:lnTo>
                  <a:lnTo>
                    <a:pt x="36" y="2"/>
                  </a:lnTo>
                  <a:lnTo>
                    <a:pt x="36" y="2"/>
                  </a:lnTo>
                  <a:lnTo>
                    <a:pt x="34" y="2"/>
                  </a:lnTo>
                  <a:lnTo>
                    <a:pt x="30" y="2"/>
                  </a:lnTo>
                  <a:lnTo>
                    <a:pt x="30" y="2"/>
                  </a:lnTo>
                  <a:lnTo>
                    <a:pt x="26" y="0"/>
                  </a:lnTo>
                  <a:lnTo>
                    <a:pt x="26" y="0"/>
                  </a:lnTo>
                  <a:lnTo>
                    <a:pt x="22" y="2"/>
                  </a:lnTo>
                  <a:lnTo>
                    <a:pt x="20" y="6"/>
                  </a:lnTo>
                  <a:lnTo>
                    <a:pt x="20" y="6"/>
                  </a:lnTo>
                  <a:lnTo>
                    <a:pt x="20" y="8"/>
                  </a:lnTo>
                  <a:lnTo>
                    <a:pt x="20" y="8"/>
                  </a:lnTo>
                  <a:lnTo>
                    <a:pt x="22" y="12"/>
                  </a:lnTo>
                  <a:lnTo>
                    <a:pt x="22" y="12"/>
                  </a:lnTo>
                  <a:lnTo>
                    <a:pt x="24" y="14"/>
                  </a:lnTo>
                  <a:lnTo>
                    <a:pt x="24" y="14"/>
                  </a:lnTo>
                  <a:lnTo>
                    <a:pt x="26" y="16"/>
                  </a:lnTo>
                  <a:lnTo>
                    <a:pt x="26" y="16"/>
                  </a:lnTo>
                  <a:lnTo>
                    <a:pt x="28" y="18"/>
                  </a:lnTo>
                  <a:lnTo>
                    <a:pt x="28" y="18"/>
                  </a:lnTo>
                  <a:lnTo>
                    <a:pt x="26" y="24"/>
                  </a:lnTo>
                  <a:lnTo>
                    <a:pt x="22" y="26"/>
                  </a:lnTo>
                  <a:lnTo>
                    <a:pt x="16" y="26"/>
                  </a:lnTo>
                  <a:lnTo>
                    <a:pt x="12" y="22"/>
                  </a:lnTo>
                  <a:lnTo>
                    <a:pt x="10" y="20"/>
                  </a:lnTo>
                  <a:lnTo>
                    <a:pt x="10" y="14"/>
                  </a:lnTo>
                  <a:lnTo>
                    <a:pt x="8" y="12"/>
                  </a:lnTo>
                  <a:lnTo>
                    <a:pt x="8" y="12"/>
                  </a:lnTo>
                  <a:lnTo>
                    <a:pt x="4" y="12"/>
                  </a:lnTo>
                  <a:lnTo>
                    <a:pt x="6" y="18"/>
                  </a:lnTo>
                  <a:lnTo>
                    <a:pt x="8" y="22"/>
                  </a:lnTo>
                  <a:lnTo>
                    <a:pt x="8" y="24"/>
                  </a:lnTo>
                  <a:lnTo>
                    <a:pt x="8" y="24"/>
                  </a:lnTo>
                  <a:lnTo>
                    <a:pt x="6" y="26"/>
                  </a:lnTo>
                  <a:lnTo>
                    <a:pt x="6" y="26"/>
                  </a:lnTo>
                  <a:lnTo>
                    <a:pt x="2" y="28"/>
                  </a:lnTo>
                  <a:lnTo>
                    <a:pt x="0" y="30"/>
                  </a:lnTo>
                  <a:lnTo>
                    <a:pt x="0" y="30"/>
                  </a:lnTo>
                  <a:lnTo>
                    <a:pt x="2" y="34"/>
                  </a:lnTo>
                  <a:lnTo>
                    <a:pt x="4" y="34"/>
                  </a:lnTo>
                  <a:lnTo>
                    <a:pt x="6" y="34"/>
                  </a:lnTo>
                  <a:lnTo>
                    <a:pt x="8" y="30"/>
                  </a:lnTo>
                  <a:lnTo>
                    <a:pt x="10" y="28"/>
                  </a:lnTo>
                  <a:lnTo>
                    <a:pt x="10" y="28"/>
                  </a:lnTo>
                  <a:lnTo>
                    <a:pt x="12" y="28"/>
                  </a:lnTo>
                  <a:lnTo>
                    <a:pt x="12" y="28"/>
                  </a:lnTo>
                  <a:lnTo>
                    <a:pt x="16" y="30"/>
                  </a:lnTo>
                  <a:lnTo>
                    <a:pt x="16" y="30"/>
                  </a:lnTo>
                  <a:lnTo>
                    <a:pt x="22" y="30"/>
                  </a:lnTo>
                  <a:lnTo>
                    <a:pt x="22" y="30"/>
                  </a:lnTo>
                  <a:lnTo>
                    <a:pt x="26" y="32"/>
                  </a:lnTo>
                  <a:lnTo>
                    <a:pt x="26" y="32"/>
                  </a:lnTo>
                  <a:lnTo>
                    <a:pt x="28" y="32"/>
                  </a:lnTo>
                  <a:lnTo>
                    <a:pt x="28" y="32"/>
                  </a:lnTo>
                  <a:lnTo>
                    <a:pt x="30" y="34"/>
                  </a:lnTo>
                  <a:lnTo>
                    <a:pt x="30" y="34"/>
                  </a:lnTo>
                  <a:lnTo>
                    <a:pt x="30" y="34"/>
                  </a:lnTo>
                  <a:lnTo>
                    <a:pt x="28" y="38"/>
                  </a:lnTo>
                  <a:lnTo>
                    <a:pt x="28" y="38"/>
                  </a:lnTo>
                  <a:lnTo>
                    <a:pt x="24" y="40"/>
                  </a:lnTo>
                  <a:lnTo>
                    <a:pt x="24" y="40"/>
                  </a:lnTo>
                  <a:lnTo>
                    <a:pt x="22" y="44"/>
                  </a:lnTo>
                  <a:lnTo>
                    <a:pt x="22" y="44"/>
                  </a:lnTo>
                  <a:lnTo>
                    <a:pt x="22" y="44"/>
                  </a:lnTo>
                  <a:lnTo>
                    <a:pt x="22" y="44"/>
                  </a:lnTo>
                  <a:lnTo>
                    <a:pt x="22" y="46"/>
                  </a:lnTo>
                  <a:lnTo>
                    <a:pt x="22" y="48"/>
                  </a:lnTo>
                  <a:lnTo>
                    <a:pt x="22" y="48"/>
                  </a:lnTo>
                  <a:lnTo>
                    <a:pt x="26" y="50"/>
                  </a:lnTo>
                  <a:lnTo>
                    <a:pt x="26" y="50"/>
                  </a:lnTo>
                  <a:lnTo>
                    <a:pt x="28" y="52"/>
                  </a:lnTo>
                  <a:lnTo>
                    <a:pt x="28" y="52"/>
                  </a:lnTo>
                  <a:lnTo>
                    <a:pt x="28" y="54"/>
                  </a:lnTo>
                  <a:lnTo>
                    <a:pt x="32" y="54"/>
                  </a:lnTo>
                  <a:lnTo>
                    <a:pt x="32" y="54"/>
                  </a:lnTo>
                  <a:lnTo>
                    <a:pt x="36" y="56"/>
                  </a:lnTo>
                  <a:lnTo>
                    <a:pt x="36" y="56"/>
                  </a:lnTo>
                  <a:lnTo>
                    <a:pt x="40" y="54"/>
                  </a:lnTo>
                  <a:lnTo>
                    <a:pt x="40" y="54"/>
                  </a:lnTo>
                  <a:lnTo>
                    <a:pt x="42" y="54"/>
                  </a:lnTo>
                  <a:lnTo>
                    <a:pt x="42" y="52"/>
                  </a:lnTo>
                  <a:lnTo>
                    <a:pt x="42" y="52"/>
                  </a:lnTo>
                  <a:lnTo>
                    <a:pt x="40" y="50"/>
                  </a:lnTo>
                  <a:lnTo>
                    <a:pt x="40" y="50"/>
                  </a:lnTo>
                  <a:lnTo>
                    <a:pt x="38" y="46"/>
                  </a:lnTo>
                  <a:lnTo>
                    <a:pt x="38" y="46"/>
                  </a:lnTo>
                  <a:lnTo>
                    <a:pt x="38" y="44"/>
                  </a:lnTo>
                  <a:lnTo>
                    <a:pt x="38" y="44"/>
                  </a:lnTo>
                  <a:lnTo>
                    <a:pt x="40" y="40"/>
                  </a:lnTo>
                  <a:lnTo>
                    <a:pt x="40" y="40"/>
                  </a:lnTo>
                  <a:lnTo>
                    <a:pt x="42" y="38"/>
                  </a:lnTo>
                  <a:lnTo>
                    <a:pt x="42" y="38"/>
                  </a:lnTo>
                  <a:lnTo>
                    <a:pt x="46" y="36"/>
                  </a:lnTo>
                  <a:lnTo>
                    <a:pt x="46" y="36"/>
                  </a:lnTo>
                  <a:lnTo>
                    <a:pt x="46" y="32"/>
                  </a:lnTo>
                  <a:lnTo>
                    <a:pt x="46" y="32"/>
                  </a:lnTo>
                  <a:lnTo>
                    <a:pt x="46" y="30"/>
                  </a:lnTo>
                  <a:lnTo>
                    <a:pt x="46" y="30"/>
                  </a:lnTo>
                  <a:lnTo>
                    <a:pt x="46" y="28"/>
                  </a:lnTo>
                  <a:lnTo>
                    <a:pt x="46" y="28"/>
                  </a:lnTo>
                  <a:lnTo>
                    <a:pt x="44" y="26"/>
                  </a:lnTo>
                  <a:lnTo>
                    <a:pt x="44" y="26"/>
                  </a:lnTo>
                  <a:lnTo>
                    <a:pt x="44" y="22"/>
                  </a:lnTo>
                  <a:lnTo>
                    <a:pt x="44" y="22"/>
                  </a:lnTo>
                  <a:lnTo>
                    <a:pt x="44" y="18"/>
                  </a:lnTo>
                  <a:lnTo>
                    <a:pt x="44" y="18"/>
                  </a:lnTo>
                  <a:lnTo>
                    <a:pt x="48" y="16"/>
                  </a:lnTo>
                  <a:lnTo>
                    <a:pt x="48" y="16"/>
                  </a:lnTo>
                  <a:lnTo>
                    <a:pt x="52" y="16"/>
                  </a:lnTo>
                  <a:lnTo>
                    <a:pt x="52" y="14"/>
                  </a:lnTo>
                  <a:lnTo>
                    <a:pt x="50" y="12"/>
                  </a:lnTo>
                  <a:lnTo>
                    <a:pt x="50" y="12"/>
                  </a:lnTo>
                  <a:lnTo>
                    <a:pt x="42" y="8"/>
                  </a:lnTo>
                  <a:lnTo>
                    <a:pt x="4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63">
              <a:extLst>
                <a:ext uri="{FF2B5EF4-FFF2-40B4-BE49-F238E27FC236}">
                  <a16:creationId xmlns:a16="http://schemas.microsoft.com/office/drawing/2014/main" id="{75067C5F-A357-47E1-8385-F87863118539}"/>
                </a:ext>
              </a:extLst>
            </p:cNvPr>
            <p:cNvSpPr>
              <a:spLocks/>
            </p:cNvSpPr>
            <p:nvPr/>
          </p:nvSpPr>
          <p:spPr bwMode="auto">
            <a:xfrm>
              <a:off x="4286251" y="7864475"/>
              <a:ext cx="34925" cy="38100"/>
            </a:xfrm>
            <a:custGeom>
              <a:avLst/>
              <a:gdLst>
                <a:gd name="T0" fmla="*/ 18 w 22"/>
                <a:gd name="T1" fmla="*/ 4 h 24"/>
                <a:gd name="T2" fmla="*/ 16 w 22"/>
                <a:gd name="T3" fmla="*/ 2 h 24"/>
                <a:gd name="T4" fmla="*/ 12 w 22"/>
                <a:gd name="T5" fmla="*/ 0 h 24"/>
                <a:gd name="T6" fmla="*/ 12 w 22"/>
                <a:gd name="T7" fmla="*/ 0 h 24"/>
                <a:gd name="T8" fmla="*/ 6 w 22"/>
                <a:gd name="T9" fmla="*/ 0 h 24"/>
                <a:gd name="T10" fmla="*/ 4 w 22"/>
                <a:gd name="T11" fmla="*/ 2 h 24"/>
                <a:gd name="T12" fmla="*/ 4 w 22"/>
                <a:gd name="T13" fmla="*/ 4 h 24"/>
                <a:gd name="T14" fmla="*/ 4 w 22"/>
                <a:gd name="T15" fmla="*/ 4 h 24"/>
                <a:gd name="T16" fmla="*/ 2 w 22"/>
                <a:gd name="T17" fmla="*/ 8 h 24"/>
                <a:gd name="T18" fmla="*/ 0 w 22"/>
                <a:gd name="T19" fmla="*/ 10 h 24"/>
                <a:gd name="T20" fmla="*/ 0 w 22"/>
                <a:gd name="T21" fmla="*/ 10 h 24"/>
                <a:gd name="T22" fmla="*/ 0 w 22"/>
                <a:gd name="T23" fmla="*/ 14 h 24"/>
                <a:gd name="T24" fmla="*/ 2 w 22"/>
                <a:gd name="T25" fmla="*/ 16 h 24"/>
                <a:gd name="T26" fmla="*/ 2 w 22"/>
                <a:gd name="T27" fmla="*/ 16 h 24"/>
                <a:gd name="T28" fmla="*/ 8 w 22"/>
                <a:gd name="T29" fmla="*/ 16 h 24"/>
                <a:gd name="T30" fmla="*/ 8 w 22"/>
                <a:gd name="T31" fmla="*/ 16 h 24"/>
                <a:gd name="T32" fmla="*/ 10 w 22"/>
                <a:gd name="T33" fmla="*/ 20 h 24"/>
                <a:gd name="T34" fmla="*/ 10 w 22"/>
                <a:gd name="T35" fmla="*/ 20 h 24"/>
                <a:gd name="T36" fmla="*/ 14 w 22"/>
                <a:gd name="T37" fmla="*/ 22 h 24"/>
                <a:gd name="T38" fmla="*/ 18 w 22"/>
                <a:gd name="T39" fmla="*/ 24 h 24"/>
                <a:gd name="T40" fmla="*/ 18 w 22"/>
                <a:gd name="T41" fmla="*/ 24 h 24"/>
                <a:gd name="T42" fmla="*/ 22 w 22"/>
                <a:gd name="T43" fmla="*/ 20 h 24"/>
                <a:gd name="T44" fmla="*/ 22 w 22"/>
                <a:gd name="T45" fmla="*/ 20 h 24"/>
                <a:gd name="T46" fmla="*/ 22 w 22"/>
                <a:gd name="T47" fmla="*/ 18 h 24"/>
                <a:gd name="T48" fmla="*/ 22 w 22"/>
                <a:gd name="T49" fmla="*/ 14 h 24"/>
                <a:gd name="T50" fmla="*/ 22 w 22"/>
                <a:gd name="T51" fmla="*/ 14 h 24"/>
                <a:gd name="T52" fmla="*/ 18 w 22"/>
                <a:gd name="T53" fmla="*/ 10 h 24"/>
                <a:gd name="T54" fmla="*/ 18 w 22"/>
                <a:gd name="T55"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24">
                  <a:moveTo>
                    <a:pt x="18" y="4"/>
                  </a:moveTo>
                  <a:lnTo>
                    <a:pt x="16" y="2"/>
                  </a:lnTo>
                  <a:lnTo>
                    <a:pt x="12" y="0"/>
                  </a:lnTo>
                  <a:lnTo>
                    <a:pt x="12" y="0"/>
                  </a:lnTo>
                  <a:lnTo>
                    <a:pt x="6" y="0"/>
                  </a:lnTo>
                  <a:lnTo>
                    <a:pt x="4" y="2"/>
                  </a:lnTo>
                  <a:lnTo>
                    <a:pt x="4" y="4"/>
                  </a:lnTo>
                  <a:lnTo>
                    <a:pt x="4" y="4"/>
                  </a:lnTo>
                  <a:lnTo>
                    <a:pt x="2" y="8"/>
                  </a:lnTo>
                  <a:lnTo>
                    <a:pt x="0" y="10"/>
                  </a:lnTo>
                  <a:lnTo>
                    <a:pt x="0" y="10"/>
                  </a:lnTo>
                  <a:lnTo>
                    <a:pt x="0" y="14"/>
                  </a:lnTo>
                  <a:lnTo>
                    <a:pt x="2" y="16"/>
                  </a:lnTo>
                  <a:lnTo>
                    <a:pt x="2" y="16"/>
                  </a:lnTo>
                  <a:lnTo>
                    <a:pt x="8" y="16"/>
                  </a:lnTo>
                  <a:lnTo>
                    <a:pt x="8" y="16"/>
                  </a:lnTo>
                  <a:lnTo>
                    <a:pt x="10" y="20"/>
                  </a:lnTo>
                  <a:lnTo>
                    <a:pt x="10" y="20"/>
                  </a:lnTo>
                  <a:lnTo>
                    <a:pt x="14" y="22"/>
                  </a:lnTo>
                  <a:lnTo>
                    <a:pt x="18" y="24"/>
                  </a:lnTo>
                  <a:lnTo>
                    <a:pt x="18" y="24"/>
                  </a:lnTo>
                  <a:lnTo>
                    <a:pt x="22" y="20"/>
                  </a:lnTo>
                  <a:lnTo>
                    <a:pt x="22" y="20"/>
                  </a:lnTo>
                  <a:lnTo>
                    <a:pt x="22" y="18"/>
                  </a:lnTo>
                  <a:lnTo>
                    <a:pt x="22" y="14"/>
                  </a:lnTo>
                  <a:lnTo>
                    <a:pt x="22" y="14"/>
                  </a:lnTo>
                  <a:lnTo>
                    <a:pt x="18" y="10"/>
                  </a:lnTo>
                  <a:lnTo>
                    <a:pt x="1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64">
              <a:extLst>
                <a:ext uri="{FF2B5EF4-FFF2-40B4-BE49-F238E27FC236}">
                  <a16:creationId xmlns:a16="http://schemas.microsoft.com/office/drawing/2014/main" id="{F12463B5-E32B-4F8C-9E00-02814C04F6EC}"/>
                </a:ext>
              </a:extLst>
            </p:cNvPr>
            <p:cNvSpPr>
              <a:spLocks/>
            </p:cNvSpPr>
            <p:nvPr/>
          </p:nvSpPr>
          <p:spPr bwMode="auto">
            <a:xfrm>
              <a:off x="4140201" y="7870825"/>
              <a:ext cx="9525" cy="12700"/>
            </a:xfrm>
            <a:custGeom>
              <a:avLst/>
              <a:gdLst>
                <a:gd name="T0" fmla="*/ 0 w 6"/>
                <a:gd name="T1" fmla="*/ 4 h 8"/>
                <a:gd name="T2" fmla="*/ 0 w 6"/>
                <a:gd name="T3" fmla="*/ 4 h 8"/>
                <a:gd name="T4" fmla="*/ 0 w 6"/>
                <a:gd name="T5" fmla="*/ 6 h 8"/>
                <a:gd name="T6" fmla="*/ 2 w 6"/>
                <a:gd name="T7" fmla="*/ 8 h 8"/>
                <a:gd name="T8" fmla="*/ 2 w 6"/>
                <a:gd name="T9" fmla="*/ 8 h 8"/>
                <a:gd name="T10" fmla="*/ 4 w 6"/>
                <a:gd name="T11" fmla="*/ 6 h 8"/>
                <a:gd name="T12" fmla="*/ 6 w 6"/>
                <a:gd name="T13" fmla="*/ 6 h 8"/>
                <a:gd name="T14" fmla="*/ 6 w 6"/>
                <a:gd name="T15" fmla="*/ 4 h 8"/>
                <a:gd name="T16" fmla="*/ 6 w 6"/>
                <a:gd name="T17" fmla="*/ 4 h 8"/>
                <a:gd name="T18" fmla="*/ 4 w 6"/>
                <a:gd name="T19" fmla="*/ 2 h 8"/>
                <a:gd name="T20" fmla="*/ 4 w 6"/>
                <a:gd name="T21" fmla="*/ 2 h 8"/>
                <a:gd name="T22" fmla="*/ 2 w 6"/>
                <a:gd name="T23" fmla="*/ 0 h 8"/>
                <a:gd name="T24" fmla="*/ 2 w 6"/>
                <a:gd name="T25" fmla="*/ 2 h 8"/>
                <a:gd name="T26" fmla="*/ 0 w 6"/>
                <a:gd name="T27" fmla="*/ 4 h 8"/>
                <a:gd name="T28" fmla="*/ 0 w 6"/>
                <a:gd name="T2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8">
                  <a:moveTo>
                    <a:pt x="0" y="4"/>
                  </a:moveTo>
                  <a:lnTo>
                    <a:pt x="0" y="4"/>
                  </a:lnTo>
                  <a:lnTo>
                    <a:pt x="0" y="6"/>
                  </a:lnTo>
                  <a:lnTo>
                    <a:pt x="2" y="8"/>
                  </a:lnTo>
                  <a:lnTo>
                    <a:pt x="2" y="8"/>
                  </a:lnTo>
                  <a:lnTo>
                    <a:pt x="4" y="6"/>
                  </a:lnTo>
                  <a:lnTo>
                    <a:pt x="6" y="6"/>
                  </a:lnTo>
                  <a:lnTo>
                    <a:pt x="6" y="4"/>
                  </a:lnTo>
                  <a:lnTo>
                    <a:pt x="6" y="4"/>
                  </a:lnTo>
                  <a:lnTo>
                    <a:pt x="4" y="2"/>
                  </a:lnTo>
                  <a:lnTo>
                    <a:pt x="4" y="2"/>
                  </a:lnTo>
                  <a:lnTo>
                    <a:pt x="2" y="0"/>
                  </a:lnTo>
                  <a:lnTo>
                    <a:pt x="2" y="2"/>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65">
              <a:extLst>
                <a:ext uri="{FF2B5EF4-FFF2-40B4-BE49-F238E27FC236}">
                  <a16:creationId xmlns:a16="http://schemas.microsoft.com/office/drawing/2014/main" id="{2D1B2511-3C44-463B-9078-7DBBF1E665F7}"/>
                </a:ext>
              </a:extLst>
            </p:cNvPr>
            <p:cNvSpPr>
              <a:spLocks/>
            </p:cNvSpPr>
            <p:nvPr/>
          </p:nvSpPr>
          <p:spPr bwMode="auto">
            <a:xfrm>
              <a:off x="4276726" y="7759700"/>
              <a:ext cx="41275" cy="50800"/>
            </a:xfrm>
            <a:custGeom>
              <a:avLst/>
              <a:gdLst>
                <a:gd name="T0" fmla="*/ 20 w 26"/>
                <a:gd name="T1" fmla="*/ 6 h 32"/>
                <a:gd name="T2" fmla="*/ 20 w 26"/>
                <a:gd name="T3" fmla="*/ 6 h 32"/>
                <a:gd name="T4" fmla="*/ 16 w 26"/>
                <a:gd name="T5" fmla="*/ 2 h 32"/>
                <a:gd name="T6" fmla="*/ 16 w 26"/>
                <a:gd name="T7" fmla="*/ 2 h 32"/>
                <a:gd name="T8" fmla="*/ 8 w 26"/>
                <a:gd name="T9" fmla="*/ 0 h 32"/>
                <a:gd name="T10" fmla="*/ 4 w 26"/>
                <a:gd name="T11" fmla="*/ 2 h 32"/>
                <a:gd name="T12" fmla="*/ 2 w 26"/>
                <a:gd name="T13" fmla="*/ 4 h 32"/>
                <a:gd name="T14" fmla="*/ 2 w 26"/>
                <a:gd name="T15" fmla="*/ 4 h 32"/>
                <a:gd name="T16" fmla="*/ 0 w 26"/>
                <a:gd name="T17" fmla="*/ 8 h 32"/>
                <a:gd name="T18" fmla="*/ 0 w 26"/>
                <a:gd name="T19" fmla="*/ 14 h 32"/>
                <a:gd name="T20" fmla="*/ 0 w 26"/>
                <a:gd name="T21" fmla="*/ 14 h 32"/>
                <a:gd name="T22" fmla="*/ 2 w 26"/>
                <a:gd name="T23" fmla="*/ 16 h 32"/>
                <a:gd name="T24" fmla="*/ 2 w 26"/>
                <a:gd name="T25" fmla="*/ 20 h 32"/>
                <a:gd name="T26" fmla="*/ 2 w 26"/>
                <a:gd name="T27" fmla="*/ 20 h 32"/>
                <a:gd name="T28" fmla="*/ 4 w 26"/>
                <a:gd name="T29" fmla="*/ 26 h 32"/>
                <a:gd name="T30" fmla="*/ 8 w 26"/>
                <a:gd name="T31" fmla="*/ 28 h 32"/>
                <a:gd name="T32" fmla="*/ 10 w 26"/>
                <a:gd name="T33" fmla="*/ 32 h 32"/>
                <a:gd name="T34" fmla="*/ 10 w 26"/>
                <a:gd name="T35" fmla="*/ 32 h 32"/>
                <a:gd name="T36" fmla="*/ 14 w 26"/>
                <a:gd name="T37" fmla="*/ 32 h 32"/>
                <a:gd name="T38" fmla="*/ 16 w 26"/>
                <a:gd name="T39" fmla="*/ 32 h 32"/>
                <a:gd name="T40" fmla="*/ 16 w 26"/>
                <a:gd name="T41" fmla="*/ 32 h 32"/>
                <a:gd name="T42" fmla="*/ 18 w 26"/>
                <a:gd name="T43" fmla="*/ 30 h 32"/>
                <a:gd name="T44" fmla="*/ 18 w 26"/>
                <a:gd name="T45" fmla="*/ 26 h 32"/>
                <a:gd name="T46" fmla="*/ 20 w 26"/>
                <a:gd name="T47" fmla="*/ 20 h 32"/>
                <a:gd name="T48" fmla="*/ 22 w 26"/>
                <a:gd name="T49" fmla="*/ 18 h 32"/>
                <a:gd name="T50" fmla="*/ 22 w 26"/>
                <a:gd name="T51" fmla="*/ 18 h 32"/>
                <a:gd name="T52" fmla="*/ 24 w 26"/>
                <a:gd name="T53" fmla="*/ 16 h 32"/>
                <a:gd name="T54" fmla="*/ 26 w 26"/>
                <a:gd name="T55" fmla="*/ 12 h 32"/>
                <a:gd name="T56" fmla="*/ 26 w 26"/>
                <a:gd name="T57" fmla="*/ 12 h 32"/>
                <a:gd name="T58" fmla="*/ 22 w 26"/>
                <a:gd name="T59" fmla="*/ 8 h 32"/>
                <a:gd name="T60" fmla="*/ 22 w 26"/>
                <a:gd name="T61" fmla="*/ 8 h 32"/>
                <a:gd name="T62" fmla="*/ 20 w 26"/>
                <a:gd name="T63" fmla="*/ 6 h 32"/>
                <a:gd name="T64" fmla="*/ 20 w 26"/>
                <a:gd name="T65"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32">
                  <a:moveTo>
                    <a:pt x="20" y="6"/>
                  </a:moveTo>
                  <a:lnTo>
                    <a:pt x="20" y="6"/>
                  </a:lnTo>
                  <a:lnTo>
                    <a:pt x="16" y="2"/>
                  </a:lnTo>
                  <a:lnTo>
                    <a:pt x="16" y="2"/>
                  </a:lnTo>
                  <a:lnTo>
                    <a:pt x="8" y="0"/>
                  </a:lnTo>
                  <a:lnTo>
                    <a:pt x="4" y="2"/>
                  </a:lnTo>
                  <a:lnTo>
                    <a:pt x="2" y="4"/>
                  </a:lnTo>
                  <a:lnTo>
                    <a:pt x="2" y="4"/>
                  </a:lnTo>
                  <a:lnTo>
                    <a:pt x="0" y="8"/>
                  </a:lnTo>
                  <a:lnTo>
                    <a:pt x="0" y="14"/>
                  </a:lnTo>
                  <a:lnTo>
                    <a:pt x="0" y="14"/>
                  </a:lnTo>
                  <a:lnTo>
                    <a:pt x="2" y="16"/>
                  </a:lnTo>
                  <a:lnTo>
                    <a:pt x="2" y="20"/>
                  </a:lnTo>
                  <a:lnTo>
                    <a:pt x="2" y="20"/>
                  </a:lnTo>
                  <a:lnTo>
                    <a:pt x="4" y="26"/>
                  </a:lnTo>
                  <a:lnTo>
                    <a:pt x="8" y="28"/>
                  </a:lnTo>
                  <a:lnTo>
                    <a:pt x="10" y="32"/>
                  </a:lnTo>
                  <a:lnTo>
                    <a:pt x="10" y="32"/>
                  </a:lnTo>
                  <a:lnTo>
                    <a:pt x="14" y="32"/>
                  </a:lnTo>
                  <a:lnTo>
                    <a:pt x="16" y="32"/>
                  </a:lnTo>
                  <a:lnTo>
                    <a:pt x="16" y="32"/>
                  </a:lnTo>
                  <a:lnTo>
                    <a:pt x="18" y="30"/>
                  </a:lnTo>
                  <a:lnTo>
                    <a:pt x="18" y="26"/>
                  </a:lnTo>
                  <a:lnTo>
                    <a:pt x="20" y="20"/>
                  </a:lnTo>
                  <a:lnTo>
                    <a:pt x="22" y="18"/>
                  </a:lnTo>
                  <a:lnTo>
                    <a:pt x="22" y="18"/>
                  </a:lnTo>
                  <a:lnTo>
                    <a:pt x="24" y="16"/>
                  </a:lnTo>
                  <a:lnTo>
                    <a:pt x="26" y="12"/>
                  </a:lnTo>
                  <a:lnTo>
                    <a:pt x="26" y="12"/>
                  </a:lnTo>
                  <a:lnTo>
                    <a:pt x="22" y="8"/>
                  </a:lnTo>
                  <a:lnTo>
                    <a:pt x="22" y="8"/>
                  </a:lnTo>
                  <a:lnTo>
                    <a:pt x="20" y="6"/>
                  </a:lnTo>
                  <a:lnTo>
                    <a:pt x="2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266">
              <a:extLst>
                <a:ext uri="{FF2B5EF4-FFF2-40B4-BE49-F238E27FC236}">
                  <a16:creationId xmlns:a16="http://schemas.microsoft.com/office/drawing/2014/main" id="{44B3E491-FE6A-4F6A-AC0E-3A67B3B9356A}"/>
                </a:ext>
              </a:extLst>
            </p:cNvPr>
            <p:cNvSpPr>
              <a:spLocks/>
            </p:cNvSpPr>
            <p:nvPr/>
          </p:nvSpPr>
          <p:spPr bwMode="auto">
            <a:xfrm>
              <a:off x="4286251" y="7712075"/>
              <a:ext cx="44450" cy="25400"/>
            </a:xfrm>
            <a:custGeom>
              <a:avLst/>
              <a:gdLst>
                <a:gd name="T0" fmla="*/ 12 w 28"/>
                <a:gd name="T1" fmla="*/ 2 h 16"/>
                <a:gd name="T2" fmla="*/ 12 w 28"/>
                <a:gd name="T3" fmla="*/ 2 h 16"/>
                <a:gd name="T4" fmla="*/ 6 w 28"/>
                <a:gd name="T5" fmla="*/ 0 h 16"/>
                <a:gd name="T6" fmla="*/ 6 w 28"/>
                <a:gd name="T7" fmla="*/ 0 h 16"/>
                <a:gd name="T8" fmla="*/ 4 w 28"/>
                <a:gd name="T9" fmla="*/ 0 h 16"/>
                <a:gd name="T10" fmla="*/ 2 w 28"/>
                <a:gd name="T11" fmla="*/ 2 h 16"/>
                <a:gd name="T12" fmla="*/ 2 w 28"/>
                <a:gd name="T13" fmla="*/ 2 h 16"/>
                <a:gd name="T14" fmla="*/ 0 w 28"/>
                <a:gd name="T15" fmla="*/ 6 h 16"/>
                <a:gd name="T16" fmla="*/ 0 w 28"/>
                <a:gd name="T17" fmla="*/ 6 h 16"/>
                <a:gd name="T18" fmla="*/ 0 w 28"/>
                <a:gd name="T19" fmla="*/ 8 h 16"/>
                <a:gd name="T20" fmla="*/ 2 w 28"/>
                <a:gd name="T21" fmla="*/ 10 h 16"/>
                <a:gd name="T22" fmla="*/ 2 w 28"/>
                <a:gd name="T23" fmla="*/ 10 h 16"/>
                <a:gd name="T24" fmla="*/ 8 w 28"/>
                <a:gd name="T25" fmla="*/ 12 h 16"/>
                <a:gd name="T26" fmla="*/ 14 w 28"/>
                <a:gd name="T27" fmla="*/ 14 h 16"/>
                <a:gd name="T28" fmla="*/ 14 w 28"/>
                <a:gd name="T29" fmla="*/ 14 h 16"/>
                <a:gd name="T30" fmla="*/ 14 w 28"/>
                <a:gd name="T31" fmla="*/ 14 h 16"/>
                <a:gd name="T32" fmla="*/ 18 w 28"/>
                <a:gd name="T33" fmla="*/ 16 h 16"/>
                <a:gd name="T34" fmla="*/ 18 w 28"/>
                <a:gd name="T35" fmla="*/ 16 h 16"/>
                <a:gd name="T36" fmla="*/ 26 w 28"/>
                <a:gd name="T37" fmla="*/ 14 h 16"/>
                <a:gd name="T38" fmla="*/ 26 w 28"/>
                <a:gd name="T39" fmla="*/ 14 h 16"/>
                <a:gd name="T40" fmla="*/ 28 w 28"/>
                <a:gd name="T41" fmla="*/ 10 h 16"/>
                <a:gd name="T42" fmla="*/ 26 w 28"/>
                <a:gd name="T43" fmla="*/ 8 h 16"/>
                <a:gd name="T44" fmla="*/ 26 w 28"/>
                <a:gd name="T45" fmla="*/ 8 h 16"/>
                <a:gd name="T46" fmla="*/ 22 w 28"/>
                <a:gd name="T47" fmla="*/ 6 h 16"/>
                <a:gd name="T48" fmla="*/ 22 w 28"/>
                <a:gd name="T49" fmla="*/ 6 h 16"/>
                <a:gd name="T50" fmla="*/ 16 w 28"/>
                <a:gd name="T51" fmla="*/ 6 h 16"/>
                <a:gd name="T52" fmla="*/ 12 w 28"/>
                <a:gd name="T53" fmla="*/ 2 h 16"/>
                <a:gd name="T54" fmla="*/ 12 w 28"/>
                <a:gd name="T55"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6">
                  <a:moveTo>
                    <a:pt x="12" y="2"/>
                  </a:moveTo>
                  <a:lnTo>
                    <a:pt x="12" y="2"/>
                  </a:lnTo>
                  <a:lnTo>
                    <a:pt x="6" y="0"/>
                  </a:lnTo>
                  <a:lnTo>
                    <a:pt x="6" y="0"/>
                  </a:lnTo>
                  <a:lnTo>
                    <a:pt x="4" y="0"/>
                  </a:lnTo>
                  <a:lnTo>
                    <a:pt x="2" y="2"/>
                  </a:lnTo>
                  <a:lnTo>
                    <a:pt x="2" y="2"/>
                  </a:lnTo>
                  <a:lnTo>
                    <a:pt x="0" y="6"/>
                  </a:lnTo>
                  <a:lnTo>
                    <a:pt x="0" y="6"/>
                  </a:lnTo>
                  <a:lnTo>
                    <a:pt x="0" y="8"/>
                  </a:lnTo>
                  <a:lnTo>
                    <a:pt x="2" y="10"/>
                  </a:lnTo>
                  <a:lnTo>
                    <a:pt x="2" y="10"/>
                  </a:lnTo>
                  <a:lnTo>
                    <a:pt x="8" y="12"/>
                  </a:lnTo>
                  <a:lnTo>
                    <a:pt x="14" y="14"/>
                  </a:lnTo>
                  <a:lnTo>
                    <a:pt x="14" y="14"/>
                  </a:lnTo>
                  <a:lnTo>
                    <a:pt x="14" y="14"/>
                  </a:lnTo>
                  <a:lnTo>
                    <a:pt x="18" y="16"/>
                  </a:lnTo>
                  <a:lnTo>
                    <a:pt x="18" y="16"/>
                  </a:lnTo>
                  <a:lnTo>
                    <a:pt x="26" y="14"/>
                  </a:lnTo>
                  <a:lnTo>
                    <a:pt x="26" y="14"/>
                  </a:lnTo>
                  <a:lnTo>
                    <a:pt x="28" y="10"/>
                  </a:lnTo>
                  <a:lnTo>
                    <a:pt x="26" y="8"/>
                  </a:lnTo>
                  <a:lnTo>
                    <a:pt x="26" y="8"/>
                  </a:lnTo>
                  <a:lnTo>
                    <a:pt x="22" y="6"/>
                  </a:lnTo>
                  <a:lnTo>
                    <a:pt x="22" y="6"/>
                  </a:lnTo>
                  <a:lnTo>
                    <a:pt x="16" y="6"/>
                  </a:lnTo>
                  <a:lnTo>
                    <a:pt x="12" y="2"/>
                  </a:lnTo>
                  <a:lnTo>
                    <a:pt x="1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267">
              <a:extLst>
                <a:ext uri="{FF2B5EF4-FFF2-40B4-BE49-F238E27FC236}">
                  <a16:creationId xmlns:a16="http://schemas.microsoft.com/office/drawing/2014/main" id="{E940D778-DE25-427A-BCBE-47CBAA640ABC}"/>
                </a:ext>
              </a:extLst>
            </p:cNvPr>
            <p:cNvSpPr>
              <a:spLocks/>
            </p:cNvSpPr>
            <p:nvPr/>
          </p:nvSpPr>
          <p:spPr bwMode="auto">
            <a:xfrm>
              <a:off x="4251326" y="7632700"/>
              <a:ext cx="47625" cy="69850"/>
            </a:xfrm>
            <a:custGeom>
              <a:avLst/>
              <a:gdLst>
                <a:gd name="T0" fmla="*/ 26 w 30"/>
                <a:gd name="T1" fmla="*/ 18 h 44"/>
                <a:gd name="T2" fmla="*/ 26 w 30"/>
                <a:gd name="T3" fmla="*/ 18 h 44"/>
                <a:gd name="T4" fmla="*/ 26 w 30"/>
                <a:gd name="T5" fmla="*/ 14 h 44"/>
                <a:gd name="T6" fmla="*/ 24 w 30"/>
                <a:gd name="T7" fmla="*/ 12 h 44"/>
                <a:gd name="T8" fmla="*/ 18 w 30"/>
                <a:gd name="T9" fmla="*/ 12 h 44"/>
                <a:gd name="T10" fmla="*/ 18 w 30"/>
                <a:gd name="T11" fmla="*/ 12 h 44"/>
                <a:gd name="T12" fmla="*/ 16 w 30"/>
                <a:gd name="T13" fmla="*/ 10 h 44"/>
                <a:gd name="T14" fmla="*/ 16 w 30"/>
                <a:gd name="T15" fmla="*/ 10 h 44"/>
                <a:gd name="T16" fmla="*/ 10 w 30"/>
                <a:gd name="T17" fmla="*/ 8 h 44"/>
                <a:gd name="T18" fmla="*/ 10 w 30"/>
                <a:gd name="T19" fmla="*/ 4 h 44"/>
                <a:gd name="T20" fmla="*/ 8 w 30"/>
                <a:gd name="T21" fmla="*/ 0 h 44"/>
                <a:gd name="T22" fmla="*/ 2 w 30"/>
                <a:gd name="T23" fmla="*/ 0 h 44"/>
                <a:gd name="T24" fmla="*/ 2 w 30"/>
                <a:gd name="T25" fmla="*/ 0 h 44"/>
                <a:gd name="T26" fmla="*/ 0 w 30"/>
                <a:gd name="T27" fmla="*/ 2 h 44"/>
                <a:gd name="T28" fmla="*/ 0 w 30"/>
                <a:gd name="T29" fmla="*/ 4 h 44"/>
                <a:gd name="T30" fmla="*/ 4 w 30"/>
                <a:gd name="T31" fmla="*/ 8 h 44"/>
                <a:gd name="T32" fmla="*/ 4 w 30"/>
                <a:gd name="T33" fmla="*/ 12 h 44"/>
                <a:gd name="T34" fmla="*/ 8 w 30"/>
                <a:gd name="T35" fmla="*/ 18 h 44"/>
                <a:gd name="T36" fmla="*/ 10 w 30"/>
                <a:gd name="T37" fmla="*/ 22 h 44"/>
                <a:gd name="T38" fmla="*/ 12 w 30"/>
                <a:gd name="T39" fmla="*/ 28 h 44"/>
                <a:gd name="T40" fmla="*/ 14 w 30"/>
                <a:gd name="T41" fmla="*/ 32 h 44"/>
                <a:gd name="T42" fmla="*/ 10 w 30"/>
                <a:gd name="T43" fmla="*/ 36 h 44"/>
                <a:gd name="T44" fmla="*/ 10 w 30"/>
                <a:gd name="T45" fmla="*/ 36 h 44"/>
                <a:gd name="T46" fmla="*/ 6 w 30"/>
                <a:gd name="T47" fmla="*/ 38 h 44"/>
                <a:gd name="T48" fmla="*/ 6 w 30"/>
                <a:gd name="T49" fmla="*/ 38 h 44"/>
                <a:gd name="T50" fmla="*/ 6 w 30"/>
                <a:gd name="T51" fmla="*/ 42 h 44"/>
                <a:gd name="T52" fmla="*/ 8 w 30"/>
                <a:gd name="T53" fmla="*/ 42 h 44"/>
                <a:gd name="T54" fmla="*/ 14 w 30"/>
                <a:gd name="T55" fmla="*/ 44 h 44"/>
                <a:gd name="T56" fmla="*/ 18 w 30"/>
                <a:gd name="T57" fmla="*/ 42 h 44"/>
                <a:gd name="T58" fmla="*/ 20 w 30"/>
                <a:gd name="T59" fmla="*/ 38 h 44"/>
                <a:gd name="T60" fmla="*/ 24 w 30"/>
                <a:gd name="T61" fmla="*/ 36 h 44"/>
                <a:gd name="T62" fmla="*/ 24 w 30"/>
                <a:gd name="T63" fmla="*/ 36 h 44"/>
                <a:gd name="T64" fmla="*/ 30 w 30"/>
                <a:gd name="T65" fmla="*/ 34 h 44"/>
                <a:gd name="T66" fmla="*/ 30 w 30"/>
                <a:gd name="T67" fmla="*/ 34 h 44"/>
                <a:gd name="T68" fmla="*/ 30 w 30"/>
                <a:gd name="T69" fmla="*/ 30 h 44"/>
                <a:gd name="T70" fmla="*/ 30 w 30"/>
                <a:gd name="T71" fmla="*/ 28 h 44"/>
                <a:gd name="T72" fmla="*/ 24 w 30"/>
                <a:gd name="T73" fmla="*/ 22 h 44"/>
                <a:gd name="T74" fmla="*/ 24 w 30"/>
                <a:gd name="T75" fmla="*/ 22 h 44"/>
                <a:gd name="T76" fmla="*/ 26 w 30"/>
                <a:gd name="T77" fmla="*/ 18 h 44"/>
                <a:gd name="T78" fmla="*/ 26 w 30"/>
                <a:gd name="T79"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0" h="44">
                  <a:moveTo>
                    <a:pt x="26" y="18"/>
                  </a:moveTo>
                  <a:lnTo>
                    <a:pt x="26" y="18"/>
                  </a:lnTo>
                  <a:lnTo>
                    <a:pt x="26" y="14"/>
                  </a:lnTo>
                  <a:lnTo>
                    <a:pt x="24" y="12"/>
                  </a:lnTo>
                  <a:lnTo>
                    <a:pt x="18" y="12"/>
                  </a:lnTo>
                  <a:lnTo>
                    <a:pt x="18" y="12"/>
                  </a:lnTo>
                  <a:lnTo>
                    <a:pt x="16" y="10"/>
                  </a:lnTo>
                  <a:lnTo>
                    <a:pt x="16" y="10"/>
                  </a:lnTo>
                  <a:lnTo>
                    <a:pt x="10" y="8"/>
                  </a:lnTo>
                  <a:lnTo>
                    <a:pt x="10" y="4"/>
                  </a:lnTo>
                  <a:lnTo>
                    <a:pt x="8" y="0"/>
                  </a:lnTo>
                  <a:lnTo>
                    <a:pt x="2" y="0"/>
                  </a:lnTo>
                  <a:lnTo>
                    <a:pt x="2" y="0"/>
                  </a:lnTo>
                  <a:lnTo>
                    <a:pt x="0" y="2"/>
                  </a:lnTo>
                  <a:lnTo>
                    <a:pt x="0" y="4"/>
                  </a:lnTo>
                  <a:lnTo>
                    <a:pt x="4" y="8"/>
                  </a:lnTo>
                  <a:lnTo>
                    <a:pt x="4" y="12"/>
                  </a:lnTo>
                  <a:lnTo>
                    <a:pt x="8" y="18"/>
                  </a:lnTo>
                  <a:lnTo>
                    <a:pt x="10" y="22"/>
                  </a:lnTo>
                  <a:lnTo>
                    <a:pt x="12" y="28"/>
                  </a:lnTo>
                  <a:lnTo>
                    <a:pt x="14" y="32"/>
                  </a:lnTo>
                  <a:lnTo>
                    <a:pt x="10" y="36"/>
                  </a:lnTo>
                  <a:lnTo>
                    <a:pt x="10" y="36"/>
                  </a:lnTo>
                  <a:lnTo>
                    <a:pt x="6" y="38"/>
                  </a:lnTo>
                  <a:lnTo>
                    <a:pt x="6" y="38"/>
                  </a:lnTo>
                  <a:lnTo>
                    <a:pt x="6" y="42"/>
                  </a:lnTo>
                  <a:lnTo>
                    <a:pt x="8" y="42"/>
                  </a:lnTo>
                  <a:lnTo>
                    <a:pt x="14" y="44"/>
                  </a:lnTo>
                  <a:lnTo>
                    <a:pt x="18" y="42"/>
                  </a:lnTo>
                  <a:lnTo>
                    <a:pt x="20" y="38"/>
                  </a:lnTo>
                  <a:lnTo>
                    <a:pt x="24" y="36"/>
                  </a:lnTo>
                  <a:lnTo>
                    <a:pt x="24" y="36"/>
                  </a:lnTo>
                  <a:lnTo>
                    <a:pt x="30" y="34"/>
                  </a:lnTo>
                  <a:lnTo>
                    <a:pt x="30" y="34"/>
                  </a:lnTo>
                  <a:lnTo>
                    <a:pt x="30" y="30"/>
                  </a:lnTo>
                  <a:lnTo>
                    <a:pt x="30" y="28"/>
                  </a:lnTo>
                  <a:lnTo>
                    <a:pt x="24" y="22"/>
                  </a:lnTo>
                  <a:lnTo>
                    <a:pt x="24" y="22"/>
                  </a:lnTo>
                  <a:lnTo>
                    <a:pt x="26" y="18"/>
                  </a:lnTo>
                  <a:lnTo>
                    <a:pt x="2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268">
              <a:extLst>
                <a:ext uri="{FF2B5EF4-FFF2-40B4-BE49-F238E27FC236}">
                  <a16:creationId xmlns:a16="http://schemas.microsoft.com/office/drawing/2014/main" id="{9207753C-7FD5-4569-930D-C4D0885EA345}"/>
                </a:ext>
              </a:extLst>
            </p:cNvPr>
            <p:cNvSpPr>
              <a:spLocks/>
            </p:cNvSpPr>
            <p:nvPr/>
          </p:nvSpPr>
          <p:spPr bwMode="auto">
            <a:xfrm>
              <a:off x="4130676" y="7600950"/>
              <a:ext cx="104775" cy="98425"/>
            </a:xfrm>
            <a:custGeom>
              <a:avLst/>
              <a:gdLst>
                <a:gd name="T0" fmla="*/ 60 w 66"/>
                <a:gd name="T1" fmla="*/ 48 h 62"/>
                <a:gd name="T2" fmla="*/ 54 w 66"/>
                <a:gd name="T3" fmla="*/ 46 h 62"/>
                <a:gd name="T4" fmla="*/ 54 w 66"/>
                <a:gd name="T5" fmla="*/ 42 h 62"/>
                <a:gd name="T6" fmla="*/ 54 w 66"/>
                <a:gd name="T7" fmla="*/ 38 h 62"/>
                <a:gd name="T8" fmla="*/ 54 w 66"/>
                <a:gd name="T9" fmla="*/ 36 h 62"/>
                <a:gd name="T10" fmla="*/ 54 w 66"/>
                <a:gd name="T11" fmla="*/ 32 h 62"/>
                <a:gd name="T12" fmla="*/ 52 w 66"/>
                <a:gd name="T13" fmla="*/ 26 h 62"/>
                <a:gd name="T14" fmla="*/ 46 w 66"/>
                <a:gd name="T15" fmla="*/ 26 h 62"/>
                <a:gd name="T16" fmla="*/ 42 w 66"/>
                <a:gd name="T17" fmla="*/ 20 h 62"/>
                <a:gd name="T18" fmla="*/ 36 w 66"/>
                <a:gd name="T19" fmla="*/ 18 h 62"/>
                <a:gd name="T20" fmla="*/ 36 w 66"/>
                <a:gd name="T21" fmla="*/ 12 h 62"/>
                <a:gd name="T22" fmla="*/ 36 w 66"/>
                <a:gd name="T23" fmla="*/ 10 h 62"/>
                <a:gd name="T24" fmla="*/ 30 w 66"/>
                <a:gd name="T25" fmla="*/ 8 h 62"/>
                <a:gd name="T26" fmla="*/ 26 w 66"/>
                <a:gd name="T27" fmla="*/ 12 h 62"/>
                <a:gd name="T28" fmla="*/ 22 w 66"/>
                <a:gd name="T29" fmla="*/ 12 h 62"/>
                <a:gd name="T30" fmla="*/ 16 w 66"/>
                <a:gd name="T31" fmla="*/ 12 h 62"/>
                <a:gd name="T32" fmla="*/ 14 w 66"/>
                <a:gd name="T33" fmla="*/ 8 h 62"/>
                <a:gd name="T34" fmla="*/ 16 w 66"/>
                <a:gd name="T35" fmla="*/ 2 h 62"/>
                <a:gd name="T36" fmla="*/ 14 w 66"/>
                <a:gd name="T37" fmla="*/ 0 h 62"/>
                <a:gd name="T38" fmla="*/ 8 w 66"/>
                <a:gd name="T39" fmla="*/ 0 h 62"/>
                <a:gd name="T40" fmla="*/ 4 w 66"/>
                <a:gd name="T41" fmla="*/ 2 h 62"/>
                <a:gd name="T42" fmla="*/ 2 w 66"/>
                <a:gd name="T43" fmla="*/ 10 h 62"/>
                <a:gd name="T44" fmla="*/ 0 w 66"/>
                <a:gd name="T45" fmla="*/ 16 h 62"/>
                <a:gd name="T46" fmla="*/ 2 w 66"/>
                <a:gd name="T47" fmla="*/ 18 h 62"/>
                <a:gd name="T48" fmla="*/ 6 w 66"/>
                <a:gd name="T49" fmla="*/ 18 h 62"/>
                <a:gd name="T50" fmla="*/ 12 w 66"/>
                <a:gd name="T51" fmla="*/ 18 h 62"/>
                <a:gd name="T52" fmla="*/ 18 w 66"/>
                <a:gd name="T53" fmla="*/ 24 h 62"/>
                <a:gd name="T54" fmla="*/ 18 w 66"/>
                <a:gd name="T55" fmla="*/ 26 h 62"/>
                <a:gd name="T56" fmla="*/ 20 w 66"/>
                <a:gd name="T57" fmla="*/ 32 h 62"/>
                <a:gd name="T58" fmla="*/ 22 w 66"/>
                <a:gd name="T59" fmla="*/ 34 h 62"/>
                <a:gd name="T60" fmla="*/ 24 w 66"/>
                <a:gd name="T61" fmla="*/ 38 h 62"/>
                <a:gd name="T62" fmla="*/ 24 w 66"/>
                <a:gd name="T63" fmla="*/ 40 h 62"/>
                <a:gd name="T64" fmla="*/ 22 w 66"/>
                <a:gd name="T65" fmla="*/ 42 h 62"/>
                <a:gd name="T66" fmla="*/ 12 w 66"/>
                <a:gd name="T67" fmla="*/ 44 h 62"/>
                <a:gd name="T68" fmla="*/ 8 w 66"/>
                <a:gd name="T69" fmla="*/ 38 h 62"/>
                <a:gd name="T70" fmla="*/ 4 w 66"/>
                <a:gd name="T71" fmla="*/ 38 h 62"/>
                <a:gd name="T72" fmla="*/ 6 w 66"/>
                <a:gd name="T73" fmla="*/ 42 h 62"/>
                <a:gd name="T74" fmla="*/ 18 w 66"/>
                <a:gd name="T75" fmla="*/ 46 h 62"/>
                <a:gd name="T76" fmla="*/ 32 w 66"/>
                <a:gd name="T77" fmla="*/ 44 h 62"/>
                <a:gd name="T78" fmla="*/ 36 w 66"/>
                <a:gd name="T79" fmla="*/ 42 h 62"/>
                <a:gd name="T80" fmla="*/ 42 w 66"/>
                <a:gd name="T81" fmla="*/ 46 h 62"/>
                <a:gd name="T82" fmla="*/ 44 w 66"/>
                <a:gd name="T83" fmla="*/ 48 h 62"/>
                <a:gd name="T84" fmla="*/ 46 w 66"/>
                <a:gd name="T85" fmla="*/ 52 h 62"/>
                <a:gd name="T86" fmla="*/ 50 w 66"/>
                <a:gd name="T87" fmla="*/ 56 h 62"/>
                <a:gd name="T88" fmla="*/ 52 w 66"/>
                <a:gd name="T89" fmla="*/ 60 h 62"/>
                <a:gd name="T90" fmla="*/ 60 w 66"/>
                <a:gd name="T91" fmla="*/ 60 h 62"/>
                <a:gd name="T92" fmla="*/ 64 w 66"/>
                <a:gd name="T93" fmla="*/ 56 h 62"/>
                <a:gd name="T94" fmla="*/ 66 w 66"/>
                <a:gd name="T95" fmla="*/ 54 h 62"/>
                <a:gd name="T96" fmla="*/ 64 w 66"/>
                <a:gd name="T97" fmla="*/ 52 h 62"/>
                <a:gd name="T98" fmla="*/ 60 w 66"/>
                <a:gd name="T99"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6" h="62">
                  <a:moveTo>
                    <a:pt x="60" y="48"/>
                  </a:moveTo>
                  <a:lnTo>
                    <a:pt x="60" y="48"/>
                  </a:lnTo>
                  <a:lnTo>
                    <a:pt x="56" y="46"/>
                  </a:lnTo>
                  <a:lnTo>
                    <a:pt x="54" y="46"/>
                  </a:lnTo>
                  <a:lnTo>
                    <a:pt x="54" y="46"/>
                  </a:lnTo>
                  <a:lnTo>
                    <a:pt x="54" y="42"/>
                  </a:lnTo>
                  <a:lnTo>
                    <a:pt x="54" y="42"/>
                  </a:lnTo>
                  <a:lnTo>
                    <a:pt x="54" y="38"/>
                  </a:lnTo>
                  <a:lnTo>
                    <a:pt x="54" y="38"/>
                  </a:lnTo>
                  <a:lnTo>
                    <a:pt x="54" y="36"/>
                  </a:lnTo>
                  <a:lnTo>
                    <a:pt x="54" y="36"/>
                  </a:lnTo>
                  <a:lnTo>
                    <a:pt x="54" y="32"/>
                  </a:lnTo>
                  <a:lnTo>
                    <a:pt x="52" y="28"/>
                  </a:lnTo>
                  <a:lnTo>
                    <a:pt x="52" y="26"/>
                  </a:lnTo>
                  <a:lnTo>
                    <a:pt x="52" y="26"/>
                  </a:lnTo>
                  <a:lnTo>
                    <a:pt x="46" y="26"/>
                  </a:lnTo>
                  <a:lnTo>
                    <a:pt x="42" y="20"/>
                  </a:lnTo>
                  <a:lnTo>
                    <a:pt x="42" y="20"/>
                  </a:lnTo>
                  <a:lnTo>
                    <a:pt x="38" y="20"/>
                  </a:lnTo>
                  <a:lnTo>
                    <a:pt x="36" y="18"/>
                  </a:lnTo>
                  <a:lnTo>
                    <a:pt x="36" y="18"/>
                  </a:lnTo>
                  <a:lnTo>
                    <a:pt x="36" y="12"/>
                  </a:lnTo>
                  <a:lnTo>
                    <a:pt x="36" y="12"/>
                  </a:lnTo>
                  <a:lnTo>
                    <a:pt x="36" y="10"/>
                  </a:lnTo>
                  <a:lnTo>
                    <a:pt x="34" y="8"/>
                  </a:lnTo>
                  <a:lnTo>
                    <a:pt x="30" y="8"/>
                  </a:lnTo>
                  <a:lnTo>
                    <a:pt x="28" y="8"/>
                  </a:lnTo>
                  <a:lnTo>
                    <a:pt x="26" y="12"/>
                  </a:lnTo>
                  <a:lnTo>
                    <a:pt x="26" y="12"/>
                  </a:lnTo>
                  <a:lnTo>
                    <a:pt x="22" y="12"/>
                  </a:lnTo>
                  <a:lnTo>
                    <a:pt x="16" y="12"/>
                  </a:lnTo>
                  <a:lnTo>
                    <a:pt x="16" y="12"/>
                  </a:lnTo>
                  <a:lnTo>
                    <a:pt x="14" y="8"/>
                  </a:lnTo>
                  <a:lnTo>
                    <a:pt x="14" y="8"/>
                  </a:lnTo>
                  <a:lnTo>
                    <a:pt x="16" y="4"/>
                  </a:lnTo>
                  <a:lnTo>
                    <a:pt x="16" y="2"/>
                  </a:lnTo>
                  <a:lnTo>
                    <a:pt x="14" y="0"/>
                  </a:lnTo>
                  <a:lnTo>
                    <a:pt x="14" y="0"/>
                  </a:lnTo>
                  <a:lnTo>
                    <a:pt x="10" y="0"/>
                  </a:lnTo>
                  <a:lnTo>
                    <a:pt x="8" y="0"/>
                  </a:lnTo>
                  <a:lnTo>
                    <a:pt x="8" y="0"/>
                  </a:lnTo>
                  <a:lnTo>
                    <a:pt x="4" y="2"/>
                  </a:lnTo>
                  <a:lnTo>
                    <a:pt x="2" y="10"/>
                  </a:lnTo>
                  <a:lnTo>
                    <a:pt x="2" y="10"/>
                  </a:lnTo>
                  <a:lnTo>
                    <a:pt x="0" y="12"/>
                  </a:lnTo>
                  <a:lnTo>
                    <a:pt x="0" y="16"/>
                  </a:lnTo>
                  <a:lnTo>
                    <a:pt x="0" y="16"/>
                  </a:lnTo>
                  <a:lnTo>
                    <a:pt x="2" y="18"/>
                  </a:lnTo>
                  <a:lnTo>
                    <a:pt x="6" y="18"/>
                  </a:lnTo>
                  <a:lnTo>
                    <a:pt x="6" y="18"/>
                  </a:lnTo>
                  <a:lnTo>
                    <a:pt x="12" y="18"/>
                  </a:lnTo>
                  <a:lnTo>
                    <a:pt x="12" y="18"/>
                  </a:lnTo>
                  <a:lnTo>
                    <a:pt x="16" y="20"/>
                  </a:lnTo>
                  <a:lnTo>
                    <a:pt x="18" y="24"/>
                  </a:lnTo>
                  <a:lnTo>
                    <a:pt x="18" y="24"/>
                  </a:lnTo>
                  <a:lnTo>
                    <a:pt x="18" y="26"/>
                  </a:lnTo>
                  <a:lnTo>
                    <a:pt x="18" y="26"/>
                  </a:lnTo>
                  <a:lnTo>
                    <a:pt x="20" y="32"/>
                  </a:lnTo>
                  <a:lnTo>
                    <a:pt x="22" y="34"/>
                  </a:lnTo>
                  <a:lnTo>
                    <a:pt x="22" y="34"/>
                  </a:lnTo>
                  <a:lnTo>
                    <a:pt x="24" y="38"/>
                  </a:lnTo>
                  <a:lnTo>
                    <a:pt x="24" y="38"/>
                  </a:lnTo>
                  <a:lnTo>
                    <a:pt x="24" y="40"/>
                  </a:lnTo>
                  <a:lnTo>
                    <a:pt x="24" y="40"/>
                  </a:lnTo>
                  <a:lnTo>
                    <a:pt x="22" y="42"/>
                  </a:lnTo>
                  <a:lnTo>
                    <a:pt x="22" y="42"/>
                  </a:lnTo>
                  <a:lnTo>
                    <a:pt x="16" y="44"/>
                  </a:lnTo>
                  <a:lnTo>
                    <a:pt x="12" y="44"/>
                  </a:lnTo>
                  <a:lnTo>
                    <a:pt x="8" y="38"/>
                  </a:lnTo>
                  <a:lnTo>
                    <a:pt x="8" y="38"/>
                  </a:lnTo>
                  <a:lnTo>
                    <a:pt x="6" y="38"/>
                  </a:lnTo>
                  <a:lnTo>
                    <a:pt x="4" y="38"/>
                  </a:lnTo>
                  <a:lnTo>
                    <a:pt x="4" y="40"/>
                  </a:lnTo>
                  <a:lnTo>
                    <a:pt x="6" y="42"/>
                  </a:lnTo>
                  <a:lnTo>
                    <a:pt x="12" y="44"/>
                  </a:lnTo>
                  <a:lnTo>
                    <a:pt x="18" y="46"/>
                  </a:lnTo>
                  <a:lnTo>
                    <a:pt x="26" y="46"/>
                  </a:lnTo>
                  <a:lnTo>
                    <a:pt x="32" y="44"/>
                  </a:lnTo>
                  <a:lnTo>
                    <a:pt x="36" y="42"/>
                  </a:lnTo>
                  <a:lnTo>
                    <a:pt x="36" y="42"/>
                  </a:lnTo>
                  <a:lnTo>
                    <a:pt x="42" y="46"/>
                  </a:lnTo>
                  <a:lnTo>
                    <a:pt x="42" y="46"/>
                  </a:lnTo>
                  <a:lnTo>
                    <a:pt x="44" y="48"/>
                  </a:lnTo>
                  <a:lnTo>
                    <a:pt x="44" y="48"/>
                  </a:lnTo>
                  <a:lnTo>
                    <a:pt x="46" y="52"/>
                  </a:lnTo>
                  <a:lnTo>
                    <a:pt x="46" y="52"/>
                  </a:lnTo>
                  <a:lnTo>
                    <a:pt x="50" y="56"/>
                  </a:lnTo>
                  <a:lnTo>
                    <a:pt x="50" y="56"/>
                  </a:lnTo>
                  <a:lnTo>
                    <a:pt x="52" y="60"/>
                  </a:lnTo>
                  <a:lnTo>
                    <a:pt x="52" y="60"/>
                  </a:lnTo>
                  <a:lnTo>
                    <a:pt x="56" y="62"/>
                  </a:lnTo>
                  <a:lnTo>
                    <a:pt x="60" y="60"/>
                  </a:lnTo>
                  <a:lnTo>
                    <a:pt x="64" y="58"/>
                  </a:lnTo>
                  <a:lnTo>
                    <a:pt x="64" y="56"/>
                  </a:lnTo>
                  <a:lnTo>
                    <a:pt x="64" y="56"/>
                  </a:lnTo>
                  <a:lnTo>
                    <a:pt x="66" y="54"/>
                  </a:lnTo>
                  <a:lnTo>
                    <a:pt x="64" y="52"/>
                  </a:lnTo>
                  <a:lnTo>
                    <a:pt x="64" y="52"/>
                  </a:lnTo>
                  <a:lnTo>
                    <a:pt x="60" y="48"/>
                  </a:lnTo>
                  <a:lnTo>
                    <a:pt x="6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269">
              <a:extLst>
                <a:ext uri="{FF2B5EF4-FFF2-40B4-BE49-F238E27FC236}">
                  <a16:creationId xmlns:a16="http://schemas.microsoft.com/office/drawing/2014/main" id="{C2F8A048-5F67-4D7F-85EF-48BFC55A88AC}"/>
                </a:ext>
              </a:extLst>
            </p:cNvPr>
            <p:cNvSpPr>
              <a:spLocks/>
            </p:cNvSpPr>
            <p:nvPr/>
          </p:nvSpPr>
          <p:spPr bwMode="auto">
            <a:xfrm>
              <a:off x="3994151" y="7648575"/>
              <a:ext cx="57150" cy="25400"/>
            </a:xfrm>
            <a:custGeom>
              <a:avLst/>
              <a:gdLst>
                <a:gd name="T0" fmla="*/ 16 w 36"/>
                <a:gd name="T1" fmla="*/ 4 h 16"/>
                <a:gd name="T2" fmla="*/ 10 w 36"/>
                <a:gd name="T3" fmla="*/ 4 h 16"/>
                <a:gd name="T4" fmla="*/ 4 w 36"/>
                <a:gd name="T5" fmla="*/ 6 h 16"/>
                <a:gd name="T6" fmla="*/ 2 w 36"/>
                <a:gd name="T7" fmla="*/ 10 h 16"/>
                <a:gd name="T8" fmla="*/ 0 w 36"/>
                <a:gd name="T9" fmla="*/ 14 h 16"/>
                <a:gd name="T10" fmla="*/ 0 w 36"/>
                <a:gd name="T11" fmla="*/ 14 h 16"/>
                <a:gd name="T12" fmla="*/ 2 w 36"/>
                <a:gd name="T13" fmla="*/ 16 h 16"/>
                <a:gd name="T14" fmla="*/ 4 w 36"/>
                <a:gd name="T15" fmla="*/ 16 h 16"/>
                <a:gd name="T16" fmla="*/ 8 w 36"/>
                <a:gd name="T17" fmla="*/ 14 h 16"/>
                <a:gd name="T18" fmla="*/ 8 w 36"/>
                <a:gd name="T19" fmla="*/ 14 h 16"/>
                <a:gd name="T20" fmla="*/ 8 w 36"/>
                <a:gd name="T21" fmla="*/ 12 h 16"/>
                <a:gd name="T22" fmla="*/ 10 w 36"/>
                <a:gd name="T23" fmla="*/ 10 h 16"/>
                <a:gd name="T24" fmla="*/ 10 w 36"/>
                <a:gd name="T25" fmla="*/ 10 h 16"/>
                <a:gd name="T26" fmla="*/ 14 w 36"/>
                <a:gd name="T27" fmla="*/ 12 h 16"/>
                <a:gd name="T28" fmla="*/ 14 w 36"/>
                <a:gd name="T29" fmla="*/ 12 h 16"/>
                <a:gd name="T30" fmla="*/ 18 w 36"/>
                <a:gd name="T31" fmla="*/ 12 h 16"/>
                <a:gd name="T32" fmla="*/ 18 w 36"/>
                <a:gd name="T33" fmla="*/ 10 h 16"/>
                <a:gd name="T34" fmla="*/ 18 w 36"/>
                <a:gd name="T35" fmla="*/ 10 h 16"/>
                <a:gd name="T36" fmla="*/ 20 w 36"/>
                <a:gd name="T37" fmla="*/ 10 h 16"/>
                <a:gd name="T38" fmla="*/ 24 w 36"/>
                <a:gd name="T39" fmla="*/ 8 h 16"/>
                <a:gd name="T40" fmla="*/ 24 w 36"/>
                <a:gd name="T41" fmla="*/ 8 h 16"/>
                <a:gd name="T42" fmla="*/ 28 w 36"/>
                <a:gd name="T43" fmla="*/ 8 h 16"/>
                <a:gd name="T44" fmla="*/ 30 w 36"/>
                <a:gd name="T45" fmla="*/ 10 h 16"/>
                <a:gd name="T46" fmla="*/ 30 w 36"/>
                <a:gd name="T47" fmla="*/ 10 h 16"/>
                <a:gd name="T48" fmla="*/ 32 w 36"/>
                <a:gd name="T49" fmla="*/ 10 h 16"/>
                <a:gd name="T50" fmla="*/ 34 w 36"/>
                <a:gd name="T51" fmla="*/ 10 h 16"/>
                <a:gd name="T52" fmla="*/ 36 w 36"/>
                <a:gd name="T53" fmla="*/ 8 h 16"/>
                <a:gd name="T54" fmla="*/ 36 w 36"/>
                <a:gd name="T55" fmla="*/ 6 h 16"/>
                <a:gd name="T56" fmla="*/ 36 w 36"/>
                <a:gd name="T57" fmla="*/ 6 h 16"/>
                <a:gd name="T58" fmla="*/ 26 w 36"/>
                <a:gd name="T59" fmla="*/ 0 h 16"/>
                <a:gd name="T60" fmla="*/ 16 w 36"/>
                <a:gd name="T6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6" h="16">
                  <a:moveTo>
                    <a:pt x="16" y="4"/>
                  </a:moveTo>
                  <a:lnTo>
                    <a:pt x="10" y="4"/>
                  </a:lnTo>
                  <a:lnTo>
                    <a:pt x="4" y="6"/>
                  </a:lnTo>
                  <a:lnTo>
                    <a:pt x="2" y="10"/>
                  </a:lnTo>
                  <a:lnTo>
                    <a:pt x="0" y="14"/>
                  </a:lnTo>
                  <a:lnTo>
                    <a:pt x="0" y="14"/>
                  </a:lnTo>
                  <a:lnTo>
                    <a:pt x="2" y="16"/>
                  </a:lnTo>
                  <a:lnTo>
                    <a:pt x="4" y="16"/>
                  </a:lnTo>
                  <a:lnTo>
                    <a:pt x="8" y="14"/>
                  </a:lnTo>
                  <a:lnTo>
                    <a:pt x="8" y="14"/>
                  </a:lnTo>
                  <a:lnTo>
                    <a:pt x="8" y="12"/>
                  </a:lnTo>
                  <a:lnTo>
                    <a:pt x="10" y="10"/>
                  </a:lnTo>
                  <a:lnTo>
                    <a:pt x="10" y="10"/>
                  </a:lnTo>
                  <a:lnTo>
                    <a:pt x="14" y="12"/>
                  </a:lnTo>
                  <a:lnTo>
                    <a:pt x="14" y="12"/>
                  </a:lnTo>
                  <a:lnTo>
                    <a:pt x="18" y="12"/>
                  </a:lnTo>
                  <a:lnTo>
                    <a:pt x="18" y="10"/>
                  </a:lnTo>
                  <a:lnTo>
                    <a:pt x="18" y="10"/>
                  </a:lnTo>
                  <a:lnTo>
                    <a:pt x="20" y="10"/>
                  </a:lnTo>
                  <a:lnTo>
                    <a:pt x="24" y="8"/>
                  </a:lnTo>
                  <a:lnTo>
                    <a:pt x="24" y="8"/>
                  </a:lnTo>
                  <a:lnTo>
                    <a:pt x="28" y="8"/>
                  </a:lnTo>
                  <a:lnTo>
                    <a:pt x="30" y="10"/>
                  </a:lnTo>
                  <a:lnTo>
                    <a:pt x="30" y="10"/>
                  </a:lnTo>
                  <a:lnTo>
                    <a:pt x="32" y="10"/>
                  </a:lnTo>
                  <a:lnTo>
                    <a:pt x="34" y="10"/>
                  </a:lnTo>
                  <a:lnTo>
                    <a:pt x="36" y="8"/>
                  </a:lnTo>
                  <a:lnTo>
                    <a:pt x="36" y="6"/>
                  </a:lnTo>
                  <a:lnTo>
                    <a:pt x="36" y="6"/>
                  </a:lnTo>
                  <a:lnTo>
                    <a:pt x="26" y="0"/>
                  </a:lnTo>
                  <a:lnTo>
                    <a:pt x="1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270">
              <a:extLst>
                <a:ext uri="{FF2B5EF4-FFF2-40B4-BE49-F238E27FC236}">
                  <a16:creationId xmlns:a16="http://schemas.microsoft.com/office/drawing/2014/main" id="{095741FD-1AED-4EE3-9CF6-BC2D95D76A33}"/>
                </a:ext>
              </a:extLst>
            </p:cNvPr>
            <p:cNvSpPr>
              <a:spLocks/>
            </p:cNvSpPr>
            <p:nvPr/>
          </p:nvSpPr>
          <p:spPr bwMode="auto">
            <a:xfrm>
              <a:off x="3994151" y="7689850"/>
              <a:ext cx="53975" cy="50800"/>
            </a:xfrm>
            <a:custGeom>
              <a:avLst/>
              <a:gdLst>
                <a:gd name="T0" fmla="*/ 26 w 34"/>
                <a:gd name="T1" fmla="*/ 2 h 32"/>
                <a:gd name="T2" fmla="*/ 20 w 34"/>
                <a:gd name="T3" fmla="*/ 4 h 32"/>
                <a:gd name="T4" fmla="*/ 20 w 34"/>
                <a:gd name="T5" fmla="*/ 4 h 32"/>
                <a:gd name="T6" fmla="*/ 16 w 34"/>
                <a:gd name="T7" fmla="*/ 6 h 32"/>
                <a:gd name="T8" fmla="*/ 16 w 34"/>
                <a:gd name="T9" fmla="*/ 6 h 32"/>
                <a:gd name="T10" fmla="*/ 10 w 34"/>
                <a:gd name="T11" fmla="*/ 8 h 32"/>
                <a:gd name="T12" fmla="*/ 10 w 34"/>
                <a:gd name="T13" fmla="*/ 8 h 32"/>
                <a:gd name="T14" fmla="*/ 8 w 34"/>
                <a:gd name="T15" fmla="*/ 12 h 32"/>
                <a:gd name="T16" fmla="*/ 8 w 34"/>
                <a:gd name="T17" fmla="*/ 12 h 32"/>
                <a:gd name="T18" fmla="*/ 2 w 34"/>
                <a:gd name="T19" fmla="*/ 16 h 32"/>
                <a:gd name="T20" fmla="*/ 2 w 34"/>
                <a:gd name="T21" fmla="*/ 16 h 32"/>
                <a:gd name="T22" fmla="*/ 0 w 34"/>
                <a:gd name="T23" fmla="*/ 22 h 32"/>
                <a:gd name="T24" fmla="*/ 0 w 34"/>
                <a:gd name="T25" fmla="*/ 22 h 32"/>
                <a:gd name="T26" fmla="*/ 0 w 34"/>
                <a:gd name="T27" fmla="*/ 26 h 32"/>
                <a:gd name="T28" fmla="*/ 0 w 34"/>
                <a:gd name="T29" fmla="*/ 26 h 32"/>
                <a:gd name="T30" fmla="*/ 6 w 34"/>
                <a:gd name="T31" fmla="*/ 28 h 32"/>
                <a:gd name="T32" fmla="*/ 12 w 34"/>
                <a:gd name="T33" fmla="*/ 32 h 32"/>
                <a:gd name="T34" fmla="*/ 16 w 34"/>
                <a:gd name="T35" fmla="*/ 32 h 32"/>
                <a:gd name="T36" fmla="*/ 16 w 34"/>
                <a:gd name="T37" fmla="*/ 32 h 32"/>
                <a:gd name="T38" fmla="*/ 20 w 34"/>
                <a:gd name="T39" fmla="*/ 30 h 32"/>
                <a:gd name="T40" fmla="*/ 20 w 34"/>
                <a:gd name="T41" fmla="*/ 30 h 32"/>
                <a:gd name="T42" fmla="*/ 24 w 34"/>
                <a:gd name="T43" fmla="*/ 26 h 32"/>
                <a:gd name="T44" fmla="*/ 28 w 34"/>
                <a:gd name="T45" fmla="*/ 22 h 32"/>
                <a:gd name="T46" fmla="*/ 30 w 34"/>
                <a:gd name="T47" fmla="*/ 20 h 32"/>
                <a:gd name="T48" fmla="*/ 30 w 34"/>
                <a:gd name="T49" fmla="*/ 20 h 32"/>
                <a:gd name="T50" fmla="*/ 28 w 34"/>
                <a:gd name="T51" fmla="*/ 18 h 32"/>
                <a:gd name="T52" fmla="*/ 28 w 34"/>
                <a:gd name="T53" fmla="*/ 16 h 32"/>
                <a:gd name="T54" fmla="*/ 28 w 34"/>
                <a:gd name="T55" fmla="*/ 16 h 32"/>
                <a:gd name="T56" fmla="*/ 24 w 34"/>
                <a:gd name="T57" fmla="*/ 16 h 32"/>
                <a:gd name="T58" fmla="*/ 20 w 34"/>
                <a:gd name="T59" fmla="*/ 12 h 32"/>
                <a:gd name="T60" fmla="*/ 22 w 34"/>
                <a:gd name="T61" fmla="*/ 8 h 32"/>
                <a:gd name="T62" fmla="*/ 22 w 34"/>
                <a:gd name="T63" fmla="*/ 8 h 32"/>
                <a:gd name="T64" fmla="*/ 26 w 34"/>
                <a:gd name="T65" fmla="*/ 6 h 32"/>
                <a:gd name="T66" fmla="*/ 26 w 34"/>
                <a:gd name="T67" fmla="*/ 6 h 32"/>
                <a:gd name="T68" fmla="*/ 32 w 34"/>
                <a:gd name="T69" fmla="*/ 4 h 32"/>
                <a:gd name="T70" fmla="*/ 32 w 34"/>
                <a:gd name="T71" fmla="*/ 4 h 32"/>
                <a:gd name="T72" fmla="*/ 34 w 34"/>
                <a:gd name="T73" fmla="*/ 2 h 32"/>
                <a:gd name="T74" fmla="*/ 34 w 34"/>
                <a:gd name="T75" fmla="*/ 0 h 32"/>
                <a:gd name="T76" fmla="*/ 34 w 34"/>
                <a:gd name="T77" fmla="*/ 0 h 32"/>
                <a:gd name="T78" fmla="*/ 32 w 34"/>
                <a:gd name="T79" fmla="*/ 0 h 32"/>
                <a:gd name="T80" fmla="*/ 32 w 34"/>
                <a:gd name="T81" fmla="*/ 0 h 32"/>
                <a:gd name="T82" fmla="*/ 28 w 34"/>
                <a:gd name="T83" fmla="*/ 2 h 32"/>
                <a:gd name="T84" fmla="*/ 28 w 34"/>
                <a:gd name="T85" fmla="*/ 2 h 32"/>
                <a:gd name="T86" fmla="*/ 26 w 34"/>
                <a:gd name="T87" fmla="*/ 2 h 32"/>
                <a:gd name="T88" fmla="*/ 26 w 34"/>
                <a:gd name="T89"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 h="32">
                  <a:moveTo>
                    <a:pt x="26" y="2"/>
                  </a:moveTo>
                  <a:lnTo>
                    <a:pt x="20" y="4"/>
                  </a:lnTo>
                  <a:lnTo>
                    <a:pt x="20" y="4"/>
                  </a:lnTo>
                  <a:lnTo>
                    <a:pt x="16" y="6"/>
                  </a:lnTo>
                  <a:lnTo>
                    <a:pt x="16" y="6"/>
                  </a:lnTo>
                  <a:lnTo>
                    <a:pt x="10" y="8"/>
                  </a:lnTo>
                  <a:lnTo>
                    <a:pt x="10" y="8"/>
                  </a:lnTo>
                  <a:lnTo>
                    <a:pt x="8" y="12"/>
                  </a:lnTo>
                  <a:lnTo>
                    <a:pt x="8" y="12"/>
                  </a:lnTo>
                  <a:lnTo>
                    <a:pt x="2" y="16"/>
                  </a:lnTo>
                  <a:lnTo>
                    <a:pt x="2" y="16"/>
                  </a:lnTo>
                  <a:lnTo>
                    <a:pt x="0" y="22"/>
                  </a:lnTo>
                  <a:lnTo>
                    <a:pt x="0" y="22"/>
                  </a:lnTo>
                  <a:lnTo>
                    <a:pt x="0" y="26"/>
                  </a:lnTo>
                  <a:lnTo>
                    <a:pt x="0" y="26"/>
                  </a:lnTo>
                  <a:lnTo>
                    <a:pt x="6" y="28"/>
                  </a:lnTo>
                  <a:lnTo>
                    <a:pt x="12" y="32"/>
                  </a:lnTo>
                  <a:lnTo>
                    <a:pt x="16" y="32"/>
                  </a:lnTo>
                  <a:lnTo>
                    <a:pt x="16" y="32"/>
                  </a:lnTo>
                  <a:lnTo>
                    <a:pt x="20" y="30"/>
                  </a:lnTo>
                  <a:lnTo>
                    <a:pt x="20" y="30"/>
                  </a:lnTo>
                  <a:lnTo>
                    <a:pt x="24" y="26"/>
                  </a:lnTo>
                  <a:lnTo>
                    <a:pt x="28" y="22"/>
                  </a:lnTo>
                  <a:lnTo>
                    <a:pt x="30" y="20"/>
                  </a:lnTo>
                  <a:lnTo>
                    <a:pt x="30" y="20"/>
                  </a:lnTo>
                  <a:lnTo>
                    <a:pt x="28" y="18"/>
                  </a:lnTo>
                  <a:lnTo>
                    <a:pt x="28" y="16"/>
                  </a:lnTo>
                  <a:lnTo>
                    <a:pt x="28" y="16"/>
                  </a:lnTo>
                  <a:lnTo>
                    <a:pt x="24" y="16"/>
                  </a:lnTo>
                  <a:lnTo>
                    <a:pt x="20" y="12"/>
                  </a:lnTo>
                  <a:lnTo>
                    <a:pt x="22" y="8"/>
                  </a:lnTo>
                  <a:lnTo>
                    <a:pt x="22" y="8"/>
                  </a:lnTo>
                  <a:lnTo>
                    <a:pt x="26" y="6"/>
                  </a:lnTo>
                  <a:lnTo>
                    <a:pt x="26" y="6"/>
                  </a:lnTo>
                  <a:lnTo>
                    <a:pt x="32" y="4"/>
                  </a:lnTo>
                  <a:lnTo>
                    <a:pt x="32" y="4"/>
                  </a:lnTo>
                  <a:lnTo>
                    <a:pt x="34" y="2"/>
                  </a:lnTo>
                  <a:lnTo>
                    <a:pt x="34" y="0"/>
                  </a:lnTo>
                  <a:lnTo>
                    <a:pt x="34" y="0"/>
                  </a:lnTo>
                  <a:lnTo>
                    <a:pt x="32" y="0"/>
                  </a:lnTo>
                  <a:lnTo>
                    <a:pt x="32" y="0"/>
                  </a:lnTo>
                  <a:lnTo>
                    <a:pt x="28" y="2"/>
                  </a:lnTo>
                  <a:lnTo>
                    <a:pt x="28" y="2"/>
                  </a:lnTo>
                  <a:lnTo>
                    <a:pt x="26" y="2"/>
                  </a:lnTo>
                  <a:lnTo>
                    <a:pt x="2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271">
              <a:extLst>
                <a:ext uri="{FF2B5EF4-FFF2-40B4-BE49-F238E27FC236}">
                  <a16:creationId xmlns:a16="http://schemas.microsoft.com/office/drawing/2014/main" id="{BBEB1A8A-037B-4A35-BE6A-7E58DBEC3A15}"/>
                </a:ext>
              </a:extLst>
            </p:cNvPr>
            <p:cNvSpPr>
              <a:spLocks/>
            </p:cNvSpPr>
            <p:nvPr/>
          </p:nvSpPr>
          <p:spPr bwMode="auto">
            <a:xfrm>
              <a:off x="3956051" y="7693025"/>
              <a:ext cx="9525" cy="9525"/>
            </a:xfrm>
            <a:custGeom>
              <a:avLst/>
              <a:gdLst>
                <a:gd name="T0" fmla="*/ 0 w 6"/>
                <a:gd name="T1" fmla="*/ 2 h 6"/>
                <a:gd name="T2" fmla="*/ 0 w 6"/>
                <a:gd name="T3" fmla="*/ 2 h 6"/>
                <a:gd name="T4" fmla="*/ 2 w 6"/>
                <a:gd name="T5" fmla="*/ 6 h 6"/>
                <a:gd name="T6" fmla="*/ 2 w 6"/>
                <a:gd name="T7" fmla="*/ 6 h 6"/>
                <a:gd name="T8" fmla="*/ 4 w 6"/>
                <a:gd name="T9" fmla="*/ 6 h 6"/>
                <a:gd name="T10" fmla="*/ 4 w 6"/>
                <a:gd name="T11" fmla="*/ 6 h 6"/>
                <a:gd name="T12" fmla="*/ 6 w 6"/>
                <a:gd name="T13" fmla="*/ 4 h 6"/>
                <a:gd name="T14" fmla="*/ 6 w 6"/>
                <a:gd name="T15" fmla="*/ 2 h 6"/>
                <a:gd name="T16" fmla="*/ 6 w 6"/>
                <a:gd name="T17" fmla="*/ 2 h 6"/>
                <a:gd name="T18" fmla="*/ 6 w 6"/>
                <a:gd name="T19" fmla="*/ 0 h 6"/>
                <a:gd name="T20" fmla="*/ 6 w 6"/>
                <a:gd name="T21" fmla="*/ 0 h 6"/>
                <a:gd name="T22" fmla="*/ 0 w 6"/>
                <a:gd name="T2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0" y="2"/>
                  </a:moveTo>
                  <a:lnTo>
                    <a:pt x="0" y="2"/>
                  </a:lnTo>
                  <a:lnTo>
                    <a:pt x="2" y="6"/>
                  </a:lnTo>
                  <a:lnTo>
                    <a:pt x="2" y="6"/>
                  </a:lnTo>
                  <a:lnTo>
                    <a:pt x="4" y="6"/>
                  </a:lnTo>
                  <a:lnTo>
                    <a:pt x="4" y="6"/>
                  </a:lnTo>
                  <a:lnTo>
                    <a:pt x="6" y="4"/>
                  </a:lnTo>
                  <a:lnTo>
                    <a:pt x="6" y="2"/>
                  </a:lnTo>
                  <a:lnTo>
                    <a:pt x="6" y="2"/>
                  </a:lnTo>
                  <a:lnTo>
                    <a:pt x="6" y="0"/>
                  </a:lnTo>
                  <a:lnTo>
                    <a:pt x="6"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272">
              <a:extLst>
                <a:ext uri="{FF2B5EF4-FFF2-40B4-BE49-F238E27FC236}">
                  <a16:creationId xmlns:a16="http://schemas.microsoft.com/office/drawing/2014/main" id="{728440EA-5A53-49AE-AD37-76F9ADA42B1E}"/>
                </a:ext>
              </a:extLst>
            </p:cNvPr>
            <p:cNvSpPr>
              <a:spLocks/>
            </p:cNvSpPr>
            <p:nvPr/>
          </p:nvSpPr>
          <p:spPr bwMode="auto">
            <a:xfrm>
              <a:off x="4124326" y="7721600"/>
              <a:ext cx="25400" cy="31750"/>
            </a:xfrm>
            <a:custGeom>
              <a:avLst/>
              <a:gdLst>
                <a:gd name="T0" fmla="*/ 14 w 16"/>
                <a:gd name="T1" fmla="*/ 10 h 20"/>
                <a:gd name="T2" fmla="*/ 14 w 16"/>
                <a:gd name="T3" fmla="*/ 10 h 20"/>
                <a:gd name="T4" fmla="*/ 8 w 16"/>
                <a:gd name="T5" fmla="*/ 8 h 20"/>
                <a:gd name="T6" fmla="*/ 8 w 16"/>
                <a:gd name="T7" fmla="*/ 4 h 20"/>
                <a:gd name="T8" fmla="*/ 4 w 16"/>
                <a:gd name="T9" fmla="*/ 0 h 20"/>
                <a:gd name="T10" fmla="*/ 2 w 16"/>
                <a:gd name="T11" fmla="*/ 0 h 20"/>
                <a:gd name="T12" fmla="*/ 0 w 16"/>
                <a:gd name="T13" fmla="*/ 2 h 20"/>
                <a:gd name="T14" fmla="*/ 2 w 16"/>
                <a:gd name="T15" fmla="*/ 4 h 20"/>
                <a:gd name="T16" fmla="*/ 6 w 16"/>
                <a:gd name="T17" fmla="*/ 8 h 20"/>
                <a:gd name="T18" fmla="*/ 10 w 16"/>
                <a:gd name="T19" fmla="*/ 12 h 20"/>
                <a:gd name="T20" fmla="*/ 10 w 16"/>
                <a:gd name="T21" fmla="*/ 12 h 20"/>
                <a:gd name="T22" fmla="*/ 8 w 16"/>
                <a:gd name="T23" fmla="*/ 14 h 20"/>
                <a:gd name="T24" fmla="*/ 8 w 16"/>
                <a:gd name="T25" fmla="*/ 14 h 20"/>
                <a:gd name="T26" fmla="*/ 10 w 16"/>
                <a:gd name="T27" fmla="*/ 18 h 20"/>
                <a:gd name="T28" fmla="*/ 14 w 16"/>
                <a:gd name="T29" fmla="*/ 20 h 20"/>
                <a:gd name="T30" fmla="*/ 16 w 16"/>
                <a:gd name="T31" fmla="*/ 16 h 20"/>
                <a:gd name="T32" fmla="*/ 14 w 16"/>
                <a:gd name="T33" fmla="*/ 14 h 20"/>
                <a:gd name="T34" fmla="*/ 14 w 16"/>
                <a:gd name="T35"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 h="20">
                  <a:moveTo>
                    <a:pt x="14" y="10"/>
                  </a:moveTo>
                  <a:lnTo>
                    <a:pt x="14" y="10"/>
                  </a:lnTo>
                  <a:lnTo>
                    <a:pt x="8" y="8"/>
                  </a:lnTo>
                  <a:lnTo>
                    <a:pt x="8" y="4"/>
                  </a:lnTo>
                  <a:lnTo>
                    <a:pt x="4" y="0"/>
                  </a:lnTo>
                  <a:lnTo>
                    <a:pt x="2" y="0"/>
                  </a:lnTo>
                  <a:lnTo>
                    <a:pt x="0" y="2"/>
                  </a:lnTo>
                  <a:lnTo>
                    <a:pt x="2" y="4"/>
                  </a:lnTo>
                  <a:lnTo>
                    <a:pt x="6" y="8"/>
                  </a:lnTo>
                  <a:lnTo>
                    <a:pt x="10" y="12"/>
                  </a:lnTo>
                  <a:lnTo>
                    <a:pt x="10" y="12"/>
                  </a:lnTo>
                  <a:lnTo>
                    <a:pt x="8" y="14"/>
                  </a:lnTo>
                  <a:lnTo>
                    <a:pt x="8" y="14"/>
                  </a:lnTo>
                  <a:lnTo>
                    <a:pt x="10" y="18"/>
                  </a:lnTo>
                  <a:lnTo>
                    <a:pt x="14" y="20"/>
                  </a:lnTo>
                  <a:lnTo>
                    <a:pt x="16" y="16"/>
                  </a:lnTo>
                  <a:lnTo>
                    <a:pt x="14" y="14"/>
                  </a:lnTo>
                  <a:lnTo>
                    <a:pt x="1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73">
              <a:extLst>
                <a:ext uri="{FF2B5EF4-FFF2-40B4-BE49-F238E27FC236}">
                  <a16:creationId xmlns:a16="http://schemas.microsoft.com/office/drawing/2014/main" id="{342AFBDD-B359-4C40-9012-C7DA0C3C3478}"/>
                </a:ext>
              </a:extLst>
            </p:cNvPr>
            <p:cNvSpPr>
              <a:spLocks/>
            </p:cNvSpPr>
            <p:nvPr/>
          </p:nvSpPr>
          <p:spPr bwMode="auto">
            <a:xfrm>
              <a:off x="4187826" y="7699375"/>
              <a:ext cx="6350" cy="6350"/>
            </a:xfrm>
            <a:custGeom>
              <a:avLst/>
              <a:gdLst>
                <a:gd name="T0" fmla="*/ 0 w 4"/>
                <a:gd name="T1" fmla="*/ 0 h 4"/>
                <a:gd name="T2" fmla="*/ 0 w 4"/>
                <a:gd name="T3" fmla="*/ 0 h 4"/>
                <a:gd name="T4" fmla="*/ 0 w 4"/>
                <a:gd name="T5" fmla="*/ 2 h 4"/>
                <a:gd name="T6" fmla="*/ 2 w 4"/>
                <a:gd name="T7" fmla="*/ 4 h 4"/>
                <a:gd name="T8" fmla="*/ 4 w 4"/>
                <a:gd name="T9" fmla="*/ 2 h 4"/>
                <a:gd name="T10" fmla="*/ 2 w 4"/>
                <a:gd name="T11" fmla="*/ 0 h 4"/>
                <a:gd name="T12" fmla="*/ 2 w 4"/>
                <a:gd name="T13" fmla="*/ 0 h 4"/>
                <a:gd name="T14" fmla="*/ 0 w 4"/>
                <a:gd name="T15" fmla="*/ 0 h 4"/>
                <a:gd name="T16" fmla="*/ 0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0" y="0"/>
                  </a:moveTo>
                  <a:lnTo>
                    <a:pt x="0" y="0"/>
                  </a:lnTo>
                  <a:lnTo>
                    <a:pt x="0" y="2"/>
                  </a:lnTo>
                  <a:lnTo>
                    <a:pt x="2" y="4"/>
                  </a:lnTo>
                  <a:lnTo>
                    <a:pt x="4" y="2"/>
                  </a:lnTo>
                  <a:lnTo>
                    <a:pt x="2"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74">
              <a:extLst>
                <a:ext uri="{FF2B5EF4-FFF2-40B4-BE49-F238E27FC236}">
                  <a16:creationId xmlns:a16="http://schemas.microsoft.com/office/drawing/2014/main" id="{184471CA-EA2F-4C8C-911D-5324ECD4CC51}"/>
                </a:ext>
              </a:extLst>
            </p:cNvPr>
            <p:cNvSpPr>
              <a:spLocks/>
            </p:cNvSpPr>
            <p:nvPr/>
          </p:nvSpPr>
          <p:spPr bwMode="auto">
            <a:xfrm>
              <a:off x="4149726" y="7797800"/>
              <a:ext cx="6350" cy="3175"/>
            </a:xfrm>
            <a:custGeom>
              <a:avLst/>
              <a:gdLst>
                <a:gd name="T0" fmla="*/ 2 w 4"/>
                <a:gd name="T1" fmla="*/ 0 h 2"/>
                <a:gd name="T2" fmla="*/ 0 w 4"/>
                <a:gd name="T3" fmla="*/ 0 h 2"/>
                <a:gd name="T4" fmla="*/ 0 w 4"/>
                <a:gd name="T5" fmla="*/ 2 h 2"/>
                <a:gd name="T6" fmla="*/ 2 w 4"/>
                <a:gd name="T7" fmla="*/ 2 h 2"/>
                <a:gd name="T8" fmla="*/ 4 w 4"/>
                <a:gd name="T9" fmla="*/ 2 h 2"/>
                <a:gd name="T10" fmla="*/ 4 w 4"/>
                <a:gd name="T11" fmla="*/ 0 h 2"/>
                <a:gd name="T12" fmla="*/ 4 w 4"/>
                <a:gd name="T13" fmla="*/ 0 h 2"/>
                <a:gd name="T14" fmla="*/ 2 w 4"/>
                <a:gd name="T15" fmla="*/ 0 h 2"/>
                <a:gd name="T16" fmla="*/ 2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2" y="0"/>
                  </a:moveTo>
                  <a:lnTo>
                    <a:pt x="0" y="0"/>
                  </a:lnTo>
                  <a:lnTo>
                    <a:pt x="0" y="2"/>
                  </a:lnTo>
                  <a:lnTo>
                    <a:pt x="2" y="2"/>
                  </a:lnTo>
                  <a:lnTo>
                    <a:pt x="4" y="2"/>
                  </a:lnTo>
                  <a:lnTo>
                    <a:pt x="4" y="0"/>
                  </a:lnTo>
                  <a:lnTo>
                    <a:pt x="4"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275">
              <a:extLst>
                <a:ext uri="{FF2B5EF4-FFF2-40B4-BE49-F238E27FC236}">
                  <a16:creationId xmlns:a16="http://schemas.microsoft.com/office/drawing/2014/main" id="{688CD208-5806-4054-9D94-49695309A192}"/>
                </a:ext>
              </a:extLst>
            </p:cNvPr>
            <p:cNvSpPr>
              <a:spLocks/>
            </p:cNvSpPr>
            <p:nvPr/>
          </p:nvSpPr>
          <p:spPr bwMode="auto">
            <a:xfrm>
              <a:off x="4159251" y="7823200"/>
              <a:ext cx="9525" cy="9525"/>
            </a:xfrm>
            <a:custGeom>
              <a:avLst/>
              <a:gdLst>
                <a:gd name="T0" fmla="*/ 0 w 6"/>
                <a:gd name="T1" fmla="*/ 6 h 6"/>
                <a:gd name="T2" fmla="*/ 0 w 6"/>
                <a:gd name="T3" fmla="*/ 6 h 6"/>
                <a:gd name="T4" fmla="*/ 4 w 6"/>
                <a:gd name="T5" fmla="*/ 4 h 6"/>
                <a:gd name="T6" fmla="*/ 4 w 6"/>
                <a:gd name="T7" fmla="*/ 4 h 6"/>
                <a:gd name="T8" fmla="*/ 6 w 6"/>
                <a:gd name="T9" fmla="*/ 0 h 6"/>
                <a:gd name="T10" fmla="*/ 6 w 6"/>
                <a:gd name="T11" fmla="*/ 0 h 6"/>
                <a:gd name="T12" fmla="*/ 2 w 6"/>
                <a:gd name="T13" fmla="*/ 2 h 6"/>
                <a:gd name="T14" fmla="*/ 2 w 6"/>
                <a:gd name="T15" fmla="*/ 2 h 6"/>
                <a:gd name="T16" fmla="*/ 0 w 6"/>
                <a:gd name="T17" fmla="*/ 6 h 6"/>
                <a:gd name="T18" fmla="*/ 0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6"/>
                  </a:moveTo>
                  <a:lnTo>
                    <a:pt x="0" y="6"/>
                  </a:lnTo>
                  <a:lnTo>
                    <a:pt x="4" y="4"/>
                  </a:lnTo>
                  <a:lnTo>
                    <a:pt x="4" y="4"/>
                  </a:lnTo>
                  <a:lnTo>
                    <a:pt x="6" y="0"/>
                  </a:lnTo>
                  <a:lnTo>
                    <a:pt x="6" y="0"/>
                  </a:lnTo>
                  <a:lnTo>
                    <a:pt x="2" y="2"/>
                  </a:lnTo>
                  <a:lnTo>
                    <a:pt x="2" y="2"/>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276">
              <a:extLst>
                <a:ext uri="{FF2B5EF4-FFF2-40B4-BE49-F238E27FC236}">
                  <a16:creationId xmlns:a16="http://schemas.microsoft.com/office/drawing/2014/main" id="{F1F1120F-8FCF-4D85-9E46-8546A09AFA6B}"/>
                </a:ext>
              </a:extLst>
            </p:cNvPr>
            <p:cNvSpPr>
              <a:spLocks/>
            </p:cNvSpPr>
            <p:nvPr/>
          </p:nvSpPr>
          <p:spPr bwMode="auto">
            <a:xfrm>
              <a:off x="4608513" y="8213725"/>
              <a:ext cx="19050" cy="41275"/>
            </a:xfrm>
            <a:custGeom>
              <a:avLst/>
              <a:gdLst>
                <a:gd name="T0" fmla="*/ 0 w 12"/>
                <a:gd name="T1" fmla="*/ 6 h 26"/>
                <a:gd name="T2" fmla="*/ 0 w 12"/>
                <a:gd name="T3" fmla="*/ 6 h 26"/>
                <a:gd name="T4" fmla="*/ 0 w 12"/>
                <a:gd name="T5" fmla="*/ 10 h 26"/>
                <a:gd name="T6" fmla="*/ 2 w 12"/>
                <a:gd name="T7" fmla="*/ 12 h 26"/>
                <a:gd name="T8" fmla="*/ 2 w 12"/>
                <a:gd name="T9" fmla="*/ 12 h 26"/>
                <a:gd name="T10" fmla="*/ 2 w 12"/>
                <a:gd name="T11" fmla="*/ 22 h 26"/>
                <a:gd name="T12" fmla="*/ 4 w 12"/>
                <a:gd name="T13" fmla="*/ 24 h 26"/>
                <a:gd name="T14" fmla="*/ 6 w 12"/>
                <a:gd name="T15" fmla="*/ 26 h 26"/>
                <a:gd name="T16" fmla="*/ 8 w 12"/>
                <a:gd name="T17" fmla="*/ 24 h 26"/>
                <a:gd name="T18" fmla="*/ 8 w 12"/>
                <a:gd name="T19" fmla="*/ 22 h 26"/>
                <a:gd name="T20" fmla="*/ 10 w 12"/>
                <a:gd name="T21" fmla="*/ 12 h 26"/>
                <a:gd name="T22" fmla="*/ 10 w 12"/>
                <a:gd name="T23" fmla="*/ 10 h 26"/>
                <a:gd name="T24" fmla="*/ 10 w 12"/>
                <a:gd name="T25" fmla="*/ 10 h 26"/>
                <a:gd name="T26" fmla="*/ 12 w 12"/>
                <a:gd name="T27" fmla="*/ 6 h 26"/>
                <a:gd name="T28" fmla="*/ 12 w 12"/>
                <a:gd name="T29" fmla="*/ 6 h 26"/>
                <a:gd name="T30" fmla="*/ 10 w 12"/>
                <a:gd name="T31" fmla="*/ 2 h 26"/>
                <a:gd name="T32" fmla="*/ 6 w 12"/>
                <a:gd name="T33" fmla="*/ 0 h 26"/>
                <a:gd name="T34" fmla="*/ 6 w 12"/>
                <a:gd name="T35" fmla="*/ 0 h 26"/>
                <a:gd name="T36" fmla="*/ 2 w 12"/>
                <a:gd name="T37" fmla="*/ 2 h 26"/>
                <a:gd name="T38" fmla="*/ 0 w 12"/>
                <a:gd name="T39" fmla="*/ 6 h 26"/>
                <a:gd name="T40" fmla="*/ 0 w 12"/>
                <a:gd name="T41"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26">
                  <a:moveTo>
                    <a:pt x="0" y="6"/>
                  </a:moveTo>
                  <a:lnTo>
                    <a:pt x="0" y="6"/>
                  </a:lnTo>
                  <a:lnTo>
                    <a:pt x="0" y="10"/>
                  </a:lnTo>
                  <a:lnTo>
                    <a:pt x="2" y="12"/>
                  </a:lnTo>
                  <a:lnTo>
                    <a:pt x="2" y="12"/>
                  </a:lnTo>
                  <a:lnTo>
                    <a:pt x="2" y="22"/>
                  </a:lnTo>
                  <a:lnTo>
                    <a:pt x="4" y="24"/>
                  </a:lnTo>
                  <a:lnTo>
                    <a:pt x="6" y="26"/>
                  </a:lnTo>
                  <a:lnTo>
                    <a:pt x="8" y="24"/>
                  </a:lnTo>
                  <a:lnTo>
                    <a:pt x="8" y="22"/>
                  </a:lnTo>
                  <a:lnTo>
                    <a:pt x="10" y="12"/>
                  </a:lnTo>
                  <a:lnTo>
                    <a:pt x="10" y="10"/>
                  </a:lnTo>
                  <a:lnTo>
                    <a:pt x="10" y="10"/>
                  </a:lnTo>
                  <a:lnTo>
                    <a:pt x="12" y="6"/>
                  </a:lnTo>
                  <a:lnTo>
                    <a:pt x="12" y="6"/>
                  </a:lnTo>
                  <a:lnTo>
                    <a:pt x="10" y="2"/>
                  </a:lnTo>
                  <a:lnTo>
                    <a:pt x="6" y="0"/>
                  </a:lnTo>
                  <a:lnTo>
                    <a:pt x="6" y="0"/>
                  </a:lnTo>
                  <a:lnTo>
                    <a:pt x="2" y="2"/>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277">
              <a:extLst>
                <a:ext uri="{FF2B5EF4-FFF2-40B4-BE49-F238E27FC236}">
                  <a16:creationId xmlns:a16="http://schemas.microsoft.com/office/drawing/2014/main" id="{4D843D2D-BE80-4941-B4DC-1A941327EFC8}"/>
                </a:ext>
              </a:extLst>
            </p:cNvPr>
            <p:cNvSpPr>
              <a:spLocks/>
            </p:cNvSpPr>
            <p:nvPr/>
          </p:nvSpPr>
          <p:spPr bwMode="auto">
            <a:xfrm>
              <a:off x="5002213" y="8118475"/>
              <a:ext cx="41275" cy="12700"/>
            </a:xfrm>
            <a:custGeom>
              <a:avLst/>
              <a:gdLst>
                <a:gd name="T0" fmla="*/ 12 w 26"/>
                <a:gd name="T1" fmla="*/ 0 h 8"/>
                <a:gd name="T2" fmla="*/ 4 w 26"/>
                <a:gd name="T3" fmla="*/ 0 h 8"/>
                <a:gd name="T4" fmla="*/ 4 w 26"/>
                <a:gd name="T5" fmla="*/ 0 h 8"/>
                <a:gd name="T6" fmla="*/ 0 w 26"/>
                <a:gd name="T7" fmla="*/ 2 h 8"/>
                <a:gd name="T8" fmla="*/ 0 w 26"/>
                <a:gd name="T9" fmla="*/ 2 h 8"/>
                <a:gd name="T10" fmla="*/ 2 w 26"/>
                <a:gd name="T11" fmla="*/ 4 h 8"/>
                <a:gd name="T12" fmla="*/ 2 w 26"/>
                <a:gd name="T13" fmla="*/ 4 h 8"/>
                <a:gd name="T14" fmla="*/ 6 w 26"/>
                <a:gd name="T15" fmla="*/ 4 h 8"/>
                <a:gd name="T16" fmla="*/ 6 w 26"/>
                <a:gd name="T17" fmla="*/ 4 h 8"/>
                <a:gd name="T18" fmla="*/ 8 w 26"/>
                <a:gd name="T19" fmla="*/ 6 h 8"/>
                <a:gd name="T20" fmla="*/ 8 w 26"/>
                <a:gd name="T21" fmla="*/ 6 h 8"/>
                <a:gd name="T22" fmla="*/ 10 w 26"/>
                <a:gd name="T23" fmla="*/ 6 h 8"/>
                <a:gd name="T24" fmla="*/ 10 w 26"/>
                <a:gd name="T25" fmla="*/ 6 h 8"/>
                <a:gd name="T26" fmla="*/ 16 w 26"/>
                <a:gd name="T27" fmla="*/ 8 h 8"/>
                <a:gd name="T28" fmla="*/ 16 w 26"/>
                <a:gd name="T29" fmla="*/ 8 h 8"/>
                <a:gd name="T30" fmla="*/ 22 w 26"/>
                <a:gd name="T31" fmla="*/ 8 h 8"/>
                <a:gd name="T32" fmla="*/ 26 w 26"/>
                <a:gd name="T33" fmla="*/ 8 h 8"/>
                <a:gd name="T34" fmla="*/ 26 w 26"/>
                <a:gd name="T35" fmla="*/ 6 h 8"/>
                <a:gd name="T36" fmla="*/ 16 w 26"/>
                <a:gd name="T37" fmla="*/ 2 h 8"/>
                <a:gd name="T38" fmla="*/ 12 w 26"/>
                <a:gd name="T3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8">
                  <a:moveTo>
                    <a:pt x="12" y="0"/>
                  </a:moveTo>
                  <a:lnTo>
                    <a:pt x="4" y="0"/>
                  </a:lnTo>
                  <a:lnTo>
                    <a:pt x="4" y="0"/>
                  </a:lnTo>
                  <a:lnTo>
                    <a:pt x="0" y="2"/>
                  </a:lnTo>
                  <a:lnTo>
                    <a:pt x="0" y="2"/>
                  </a:lnTo>
                  <a:lnTo>
                    <a:pt x="2" y="4"/>
                  </a:lnTo>
                  <a:lnTo>
                    <a:pt x="2" y="4"/>
                  </a:lnTo>
                  <a:lnTo>
                    <a:pt x="6" y="4"/>
                  </a:lnTo>
                  <a:lnTo>
                    <a:pt x="6" y="4"/>
                  </a:lnTo>
                  <a:lnTo>
                    <a:pt x="8" y="6"/>
                  </a:lnTo>
                  <a:lnTo>
                    <a:pt x="8" y="6"/>
                  </a:lnTo>
                  <a:lnTo>
                    <a:pt x="10" y="6"/>
                  </a:lnTo>
                  <a:lnTo>
                    <a:pt x="10" y="6"/>
                  </a:lnTo>
                  <a:lnTo>
                    <a:pt x="16" y="8"/>
                  </a:lnTo>
                  <a:lnTo>
                    <a:pt x="16" y="8"/>
                  </a:lnTo>
                  <a:lnTo>
                    <a:pt x="22" y="8"/>
                  </a:lnTo>
                  <a:lnTo>
                    <a:pt x="26" y="8"/>
                  </a:lnTo>
                  <a:lnTo>
                    <a:pt x="26" y="6"/>
                  </a:lnTo>
                  <a:lnTo>
                    <a:pt x="16" y="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278">
              <a:extLst>
                <a:ext uri="{FF2B5EF4-FFF2-40B4-BE49-F238E27FC236}">
                  <a16:creationId xmlns:a16="http://schemas.microsoft.com/office/drawing/2014/main" id="{41C2DDC9-DB3D-49BF-AB75-3674A3352A01}"/>
                </a:ext>
              </a:extLst>
            </p:cNvPr>
            <p:cNvSpPr>
              <a:spLocks/>
            </p:cNvSpPr>
            <p:nvPr/>
          </p:nvSpPr>
          <p:spPr bwMode="auto">
            <a:xfrm>
              <a:off x="4633913" y="7600950"/>
              <a:ext cx="9525" cy="12700"/>
            </a:xfrm>
            <a:custGeom>
              <a:avLst/>
              <a:gdLst>
                <a:gd name="T0" fmla="*/ 0 w 6"/>
                <a:gd name="T1" fmla="*/ 4 h 8"/>
                <a:gd name="T2" fmla="*/ 0 w 6"/>
                <a:gd name="T3" fmla="*/ 8 h 8"/>
                <a:gd name="T4" fmla="*/ 0 w 6"/>
                <a:gd name="T5" fmla="*/ 8 h 8"/>
                <a:gd name="T6" fmla="*/ 2 w 6"/>
                <a:gd name="T7" fmla="*/ 8 h 8"/>
                <a:gd name="T8" fmla="*/ 2 w 6"/>
                <a:gd name="T9" fmla="*/ 8 h 8"/>
                <a:gd name="T10" fmla="*/ 6 w 6"/>
                <a:gd name="T11" fmla="*/ 8 h 8"/>
                <a:gd name="T12" fmla="*/ 6 w 6"/>
                <a:gd name="T13" fmla="*/ 4 h 8"/>
                <a:gd name="T14" fmla="*/ 6 w 6"/>
                <a:gd name="T15" fmla="*/ 4 h 8"/>
                <a:gd name="T16" fmla="*/ 2 w 6"/>
                <a:gd name="T17" fmla="*/ 0 h 8"/>
                <a:gd name="T18" fmla="*/ 0 w 6"/>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0" y="4"/>
                  </a:moveTo>
                  <a:lnTo>
                    <a:pt x="0" y="8"/>
                  </a:lnTo>
                  <a:lnTo>
                    <a:pt x="0" y="8"/>
                  </a:lnTo>
                  <a:lnTo>
                    <a:pt x="2" y="8"/>
                  </a:lnTo>
                  <a:lnTo>
                    <a:pt x="2" y="8"/>
                  </a:lnTo>
                  <a:lnTo>
                    <a:pt x="6" y="8"/>
                  </a:lnTo>
                  <a:lnTo>
                    <a:pt x="6" y="4"/>
                  </a:lnTo>
                  <a:lnTo>
                    <a:pt x="6" y="4"/>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279">
              <a:extLst>
                <a:ext uri="{FF2B5EF4-FFF2-40B4-BE49-F238E27FC236}">
                  <a16:creationId xmlns:a16="http://schemas.microsoft.com/office/drawing/2014/main" id="{F039BF0C-B50F-4D12-843C-40EF3230E45C}"/>
                </a:ext>
              </a:extLst>
            </p:cNvPr>
            <p:cNvSpPr>
              <a:spLocks/>
            </p:cNvSpPr>
            <p:nvPr/>
          </p:nvSpPr>
          <p:spPr bwMode="auto">
            <a:xfrm>
              <a:off x="4089401" y="8191500"/>
              <a:ext cx="31750" cy="15875"/>
            </a:xfrm>
            <a:custGeom>
              <a:avLst/>
              <a:gdLst>
                <a:gd name="T0" fmla="*/ 18 w 20"/>
                <a:gd name="T1" fmla="*/ 4 h 10"/>
                <a:gd name="T2" fmla="*/ 18 w 20"/>
                <a:gd name="T3" fmla="*/ 4 h 10"/>
                <a:gd name="T4" fmla="*/ 14 w 20"/>
                <a:gd name="T5" fmla="*/ 2 h 10"/>
                <a:gd name="T6" fmla="*/ 14 w 20"/>
                <a:gd name="T7" fmla="*/ 2 h 10"/>
                <a:gd name="T8" fmla="*/ 8 w 20"/>
                <a:gd name="T9" fmla="*/ 0 h 10"/>
                <a:gd name="T10" fmla="*/ 2 w 20"/>
                <a:gd name="T11" fmla="*/ 4 h 10"/>
                <a:gd name="T12" fmla="*/ 2 w 20"/>
                <a:gd name="T13" fmla="*/ 4 h 10"/>
                <a:gd name="T14" fmla="*/ 0 w 20"/>
                <a:gd name="T15" fmla="*/ 6 h 10"/>
                <a:gd name="T16" fmla="*/ 0 w 20"/>
                <a:gd name="T17" fmla="*/ 6 h 10"/>
                <a:gd name="T18" fmla="*/ 0 w 20"/>
                <a:gd name="T19" fmla="*/ 10 h 10"/>
                <a:gd name="T20" fmla="*/ 2 w 20"/>
                <a:gd name="T21" fmla="*/ 10 h 10"/>
                <a:gd name="T22" fmla="*/ 2 w 20"/>
                <a:gd name="T23" fmla="*/ 10 h 10"/>
                <a:gd name="T24" fmla="*/ 4 w 20"/>
                <a:gd name="T25" fmla="*/ 10 h 10"/>
                <a:gd name="T26" fmla="*/ 6 w 20"/>
                <a:gd name="T27" fmla="*/ 8 h 10"/>
                <a:gd name="T28" fmla="*/ 8 w 20"/>
                <a:gd name="T29" fmla="*/ 4 h 10"/>
                <a:gd name="T30" fmla="*/ 8 w 20"/>
                <a:gd name="T31" fmla="*/ 4 h 10"/>
                <a:gd name="T32" fmla="*/ 14 w 20"/>
                <a:gd name="T33" fmla="*/ 4 h 10"/>
                <a:gd name="T34" fmla="*/ 14 w 20"/>
                <a:gd name="T35" fmla="*/ 4 h 10"/>
                <a:gd name="T36" fmla="*/ 18 w 20"/>
                <a:gd name="T37" fmla="*/ 6 h 10"/>
                <a:gd name="T38" fmla="*/ 18 w 20"/>
                <a:gd name="T39" fmla="*/ 10 h 10"/>
                <a:gd name="T40" fmla="*/ 18 w 20"/>
                <a:gd name="T41" fmla="*/ 10 h 10"/>
                <a:gd name="T42" fmla="*/ 18 w 20"/>
                <a:gd name="T43" fmla="*/ 10 h 10"/>
                <a:gd name="T44" fmla="*/ 20 w 20"/>
                <a:gd name="T45" fmla="*/ 10 h 10"/>
                <a:gd name="T46" fmla="*/ 20 w 20"/>
                <a:gd name="T47" fmla="*/ 10 h 10"/>
                <a:gd name="T48" fmla="*/ 20 w 20"/>
                <a:gd name="T49" fmla="*/ 8 h 10"/>
                <a:gd name="T50" fmla="*/ 20 w 20"/>
                <a:gd name="T51" fmla="*/ 4 h 10"/>
                <a:gd name="T52" fmla="*/ 18 w 20"/>
                <a:gd name="T5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 h="10">
                  <a:moveTo>
                    <a:pt x="18" y="4"/>
                  </a:moveTo>
                  <a:lnTo>
                    <a:pt x="18" y="4"/>
                  </a:lnTo>
                  <a:lnTo>
                    <a:pt x="14" y="2"/>
                  </a:lnTo>
                  <a:lnTo>
                    <a:pt x="14" y="2"/>
                  </a:lnTo>
                  <a:lnTo>
                    <a:pt x="8" y="0"/>
                  </a:lnTo>
                  <a:lnTo>
                    <a:pt x="2" y="4"/>
                  </a:lnTo>
                  <a:lnTo>
                    <a:pt x="2" y="4"/>
                  </a:lnTo>
                  <a:lnTo>
                    <a:pt x="0" y="6"/>
                  </a:lnTo>
                  <a:lnTo>
                    <a:pt x="0" y="6"/>
                  </a:lnTo>
                  <a:lnTo>
                    <a:pt x="0" y="10"/>
                  </a:lnTo>
                  <a:lnTo>
                    <a:pt x="2" y="10"/>
                  </a:lnTo>
                  <a:lnTo>
                    <a:pt x="2" y="10"/>
                  </a:lnTo>
                  <a:lnTo>
                    <a:pt x="4" y="10"/>
                  </a:lnTo>
                  <a:lnTo>
                    <a:pt x="6" y="8"/>
                  </a:lnTo>
                  <a:lnTo>
                    <a:pt x="8" y="4"/>
                  </a:lnTo>
                  <a:lnTo>
                    <a:pt x="8" y="4"/>
                  </a:lnTo>
                  <a:lnTo>
                    <a:pt x="14" y="4"/>
                  </a:lnTo>
                  <a:lnTo>
                    <a:pt x="14" y="4"/>
                  </a:lnTo>
                  <a:lnTo>
                    <a:pt x="18" y="6"/>
                  </a:lnTo>
                  <a:lnTo>
                    <a:pt x="18" y="10"/>
                  </a:lnTo>
                  <a:lnTo>
                    <a:pt x="18" y="10"/>
                  </a:lnTo>
                  <a:lnTo>
                    <a:pt x="18" y="10"/>
                  </a:lnTo>
                  <a:lnTo>
                    <a:pt x="20" y="10"/>
                  </a:lnTo>
                  <a:lnTo>
                    <a:pt x="20" y="10"/>
                  </a:lnTo>
                  <a:lnTo>
                    <a:pt x="20" y="8"/>
                  </a:lnTo>
                  <a:lnTo>
                    <a:pt x="20" y="4"/>
                  </a:lnTo>
                  <a:lnTo>
                    <a:pt x="1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280">
              <a:extLst>
                <a:ext uri="{FF2B5EF4-FFF2-40B4-BE49-F238E27FC236}">
                  <a16:creationId xmlns:a16="http://schemas.microsoft.com/office/drawing/2014/main" id="{9439A72D-5C16-49F0-B4CF-E1930233045A}"/>
                </a:ext>
              </a:extLst>
            </p:cNvPr>
            <p:cNvSpPr>
              <a:spLocks/>
            </p:cNvSpPr>
            <p:nvPr/>
          </p:nvSpPr>
          <p:spPr bwMode="auto">
            <a:xfrm>
              <a:off x="5494338" y="8001000"/>
              <a:ext cx="28575" cy="25400"/>
            </a:xfrm>
            <a:custGeom>
              <a:avLst/>
              <a:gdLst>
                <a:gd name="T0" fmla="*/ 14 w 18"/>
                <a:gd name="T1" fmla="*/ 4 h 16"/>
                <a:gd name="T2" fmla="*/ 14 w 18"/>
                <a:gd name="T3" fmla="*/ 4 h 16"/>
                <a:gd name="T4" fmla="*/ 12 w 18"/>
                <a:gd name="T5" fmla="*/ 2 h 16"/>
                <a:gd name="T6" fmla="*/ 8 w 18"/>
                <a:gd name="T7" fmla="*/ 0 h 16"/>
                <a:gd name="T8" fmla="*/ 8 w 18"/>
                <a:gd name="T9" fmla="*/ 0 h 16"/>
                <a:gd name="T10" fmla="*/ 4 w 18"/>
                <a:gd name="T11" fmla="*/ 4 h 16"/>
                <a:gd name="T12" fmla="*/ 4 w 18"/>
                <a:gd name="T13" fmla="*/ 4 h 16"/>
                <a:gd name="T14" fmla="*/ 0 w 18"/>
                <a:gd name="T15" fmla="*/ 8 h 16"/>
                <a:gd name="T16" fmla="*/ 0 w 18"/>
                <a:gd name="T17" fmla="*/ 8 h 16"/>
                <a:gd name="T18" fmla="*/ 4 w 18"/>
                <a:gd name="T19" fmla="*/ 14 h 16"/>
                <a:gd name="T20" fmla="*/ 4 w 18"/>
                <a:gd name="T21" fmla="*/ 14 h 16"/>
                <a:gd name="T22" fmla="*/ 10 w 18"/>
                <a:gd name="T23" fmla="*/ 14 h 16"/>
                <a:gd name="T24" fmla="*/ 10 w 18"/>
                <a:gd name="T25" fmla="*/ 14 h 16"/>
                <a:gd name="T26" fmla="*/ 14 w 18"/>
                <a:gd name="T27" fmla="*/ 16 h 16"/>
                <a:gd name="T28" fmla="*/ 16 w 18"/>
                <a:gd name="T29" fmla="*/ 16 h 16"/>
                <a:gd name="T30" fmla="*/ 16 w 18"/>
                <a:gd name="T31" fmla="*/ 16 h 16"/>
                <a:gd name="T32" fmla="*/ 16 w 18"/>
                <a:gd name="T33" fmla="*/ 14 h 16"/>
                <a:gd name="T34" fmla="*/ 18 w 18"/>
                <a:gd name="T35" fmla="*/ 12 h 16"/>
                <a:gd name="T36" fmla="*/ 18 w 18"/>
                <a:gd name="T37" fmla="*/ 12 h 16"/>
                <a:gd name="T38" fmla="*/ 18 w 18"/>
                <a:gd name="T39" fmla="*/ 6 h 16"/>
                <a:gd name="T40" fmla="*/ 14 w 18"/>
                <a:gd name="T41"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16">
                  <a:moveTo>
                    <a:pt x="14" y="4"/>
                  </a:moveTo>
                  <a:lnTo>
                    <a:pt x="14" y="4"/>
                  </a:lnTo>
                  <a:lnTo>
                    <a:pt x="12" y="2"/>
                  </a:lnTo>
                  <a:lnTo>
                    <a:pt x="8" y="0"/>
                  </a:lnTo>
                  <a:lnTo>
                    <a:pt x="8" y="0"/>
                  </a:lnTo>
                  <a:lnTo>
                    <a:pt x="4" y="4"/>
                  </a:lnTo>
                  <a:lnTo>
                    <a:pt x="4" y="4"/>
                  </a:lnTo>
                  <a:lnTo>
                    <a:pt x="0" y="8"/>
                  </a:lnTo>
                  <a:lnTo>
                    <a:pt x="0" y="8"/>
                  </a:lnTo>
                  <a:lnTo>
                    <a:pt x="4" y="14"/>
                  </a:lnTo>
                  <a:lnTo>
                    <a:pt x="4" y="14"/>
                  </a:lnTo>
                  <a:lnTo>
                    <a:pt x="10" y="14"/>
                  </a:lnTo>
                  <a:lnTo>
                    <a:pt x="10" y="14"/>
                  </a:lnTo>
                  <a:lnTo>
                    <a:pt x="14" y="16"/>
                  </a:lnTo>
                  <a:lnTo>
                    <a:pt x="16" y="16"/>
                  </a:lnTo>
                  <a:lnTo>
                    <a:pt x="16" y="16"/>
                  </a:lnTo>
                  <a:lnTo>
                    <a:pt x="16" y="14"/>
                  </a:lnTo>
                  <a:lnTo>
                    <a:pt x="18" y="12"/>
                  </a:lnTo>
                  <a:lnTo>
                    <a:pt x="18" y="12"/>
                  </a:lnTo>
                  <a:lnTo>
                    <a:pt x="18" y="6"/>
                  </a:ln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281">
              <a:extLst>
                <a:ext uri="{FF2B5EF4-FFF2-40B4-BE49-F238E27FC236}">
                  <a16:creationId xmlns:a16="http://schemas.microsoft.com/office/drawing/2014/main" id="{E3C5CFF0-791B-4B15-AB1D-569FC638A122}"/>
                </a:ext>
              </a:extLst>
            </p:cNvPr>
            <p:cNvSpPr>
              <a:spLocks/>
            </p:cNvSpPr>
            <p:nvPr/>
          </p:nvSpPr>
          <p:spPr bwMode="auto">
            <a:xfrm>
              <a:off x="5594351" y="7867650"/>
              <a:ext cx="12700" cy="22225"/>
            </a:xfrm>
            <a:custGeom>
              <a:avLst/>
              <a:gdLst>
                <a:gd name="T0" fmla="*/ 4 w 8"/>
                <a:gd name="T1" fmla="*/ 2 h 14"/>
                <a:gd name="T2" fmla="*/ 4 w 8"/>
                <a:gd name="T3" fmla="*/ 2 h 14"/>
                <a:gd name="T4" fmla="*/ 4 w 8"/>
                <a:gd name="T5" fmla="*/ 2 h 14"/>
                <a:gd name="T6" fmla="*/ 2 w 8"/>
                <a:gd name="T7" fmla="*/ 0 h 14"/>
                <a:gd name="T8" fmla="*/ 0 w 8"/>
                <a:gd name="T9" fmla="*/ 2 h 14"/>
                <a:gd name="T10" fmla="*/ 0 w 8"/>
                <a:gd name="T11" fmla="*/ 6 h 14"/>
                <a:gd name="T12" fmla="*/ 0 w 8"/>
                <a:gd name="T13" fmla="*/ 8 h 14"/>
                <a:gd name="T14" fmla="*/ 0 w 8"/>
                <a:gd name="T15" fmla="*/ 8 h 14"/>
                <a:gd name="T16" fmla="*/ 2 w 8"/>
                <a:gd name="T17" fmla="*/ 12 h 14"/>
                <a:gd name="T18" fmla="*/ 4 w 8"/>
                <a:gd name="T19" fmla="*/ 14 h 14"/>
                <a:gd name="T20" fmla="*/ 4 w 8"/>
                <a:gd name="T21" fmla="*/ 14 h 14"/>
                <a:gd name="T22" fmla="*/ 6 w 8"/>
                <a:gd name="T23" fmla="*/ 14 h 14"/>
                <a:gd name="T24" fmla="*/ 6 w 8"/>
                <a:gd name="T25" fmla="*/ 14 h 14"/>
                <a:gd name="T26" fmla="*/ 8 w 8"/>
                <a:gd name="T27" fmla="*/ 10 h 14"/>
                <a:gd name="T28" fmla="*/ 6 w 8"/>
                <a:gd name="T29" fmla="*/ 6 h 14"/>
                <a:gd name="T30" fmla="*/ 6 w 8"/>
                <a:gd name="T31" fmla="*/ 6 h 14"/>
                <a:gd name="T32" fmla="*/ 4 w 8"/>
                <a:gd name="T33" fmla="*/ 2 h 14"/>
                <a:gd name="T34" fmla="*/ 4 w 8"/>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4" y="2"/>
                  </a:moveTo>
                  <a:lnTo>
                    <a:pt x="4" y="2"/>
                  </a:lnTo>
                  <a:lnTo>
                    <a:pt x="4" y="2"/>
                  </a:lnTo>
                  <a:lnTo>
                    <a:pt x="2" y="0"/>
                  </a:lnTo>
                  <a:lnTo>
                    <a:pt x="0" y="2"/>
                  </a:lnTo>
                  <a:lnTo>
                    <a:pt x="0" y="6"/>
                  </a:lnTo>
                  <a:lnTo>
                    <a:pt x="0" y="8"/>
                  </a:lnTo>
                  <a:lnTo>
                    <a:pt x="0" y="8"/>
                  </a:lnTo>
                  <a:lnTo>
                    <a:pt x="2" y="12"/>
                  </a:lnTo>
                  <a:lnTo>
                    <a:pt x="4" y="14"/>
                  </a:lnTo>
                  <a:lnTo>
                    <a:pt x="4" y="14"/>
                  </a:lnTo>
                  <a:lnTo>
                    <a:pt x="6" y="14"/>
                  </a:lnTo>
                  <a:lnTo>
                    <a:pt x="6" y="14"/>
                  </a:lnTo>
                  <a:lnTo>
                    <a:pt x="8" y="10"/>
                  </a:lnTo>
                  <a:lnTo>
                    <a:pt x="6" y="6"/>
                  </a:lnTo>
                  <a:lnTo>
                    <a:pt x="6" y="6"/>
                  </a:lnTo>
                  <a:lnTo>
                    <a:pt x="4" y="2"/>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282">
              <a:extLst>
                <a:ext uri="{FF2B5EF4-FFF2-40B4-BE49-F238E27FC236}">
                  <a16:creationId xmlns:a16="http://schemas.microsoft.com/office/drawing/2014/main" id="{569601E9-E38D-4F69-B7A1-FBB326AD6D92}"/>
                </a:ext>
              </a:extLst>
            </p:cNvPr>
            <p:cNvSpPr>
              <a:spLocks/>
            </p:cNvSpPr>
            <p:nvPr/>
          </p:nvSpPr>
          <p:spPr bwMode="auto">
            <a:xfrm>
              <a:off x="5583238" y="7800975"/>
              <a:ext cx="6350" cy="6350"/>
            </a:xfrm>
            <a:custGeom>
              <a:avLst/>
              <a:gdLst>
                <a:gd name="T0" fmla="*/ 2 w 4"/>
                <a:gd name="T1" fmla="*/ 4 h 4"/>
                <a:gd name="T2" fmla="*/ 2 w 4"/>
                <a:gd name="T3" fmla="*/ 4 h 4"/>
                <a:gd name="T4" fmla="*/ 4 w 4"/>
                <a:gd name="T5" fmla="*/ 2 h 4"/>
                <a:gd name="T6" fmla="*/ 4 w 4"/>
                <a:gd name="T7" fmla="*/ 0 h 4"/>
                <a:gd name="T8" fmla="*/ 2 w 4"/>
                <a:gd name="T9" fmla="*/ 2 h 4"/>
                <a:gd name="T10" fmla="*/ 2 w 4"/>
                <a:gd name="T11" fmla="*/ 2 h 4"/>
                <a:gd name="T12" fmla="*/ 0 w 4"/>
                <a:gd name="T13" fmla="*/ 2 h 4"/>
                <a:gd name="T14" fmla="*/ 2 w 4"/>
                <a:gd name="T15" fmla="*/ 4 h 4"/>
                <a:gd name="T16" fmla="*/ 2 w 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4"/>
                  </a:moveTo>
                  <a:lnTo>
                    <a:pt x="2" y="4"/>
                  </a:lnTo>
                  <a:lnTo>
                    <a:pt x="4" y="2"/>
                  </a:lnTo>
                  <a:lnTo>
                    <a:pt x="4" y="0"/>
                  </a:lnTo>
                  <a:lnTo>
                    <a:pt x="2" y="2"/>
                  </a:lnTo>
                  <a:lnTo>
                    <a:pt x="2" y="2"/>
                  </a:lnTo>
                  <a:lnTo>
                    <a:pt x="0" y="2"/>
                  </a:lnTo>
                  <a:lnTo>
                    <a:pt x="2" y="4"/>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283">
              <a:extLst>
                <a:ext uri="{FF2B5EF4-FFF2-40B4-BE49-F238E27FC236}">
                  <a16:creationId xmlns:a16="http://schemas.microsoft.com/office/drawing/2014/main" id="{D79B0A3C-39F0-4B70-AE92-FB40A1A5B371}"/>
                </a:ext>
              </a:extLst>
            </p:cNvPr>
            <p:cNvSpPr>
              <a:spLocks/>
            </p:cNvSpPr>
            <p:nvPr/>
          </p:nvSpPr>
          <p:spPr bwMode="auto">
            <a:xfrm>
              <a:off x="5554663" y="7702550"/>
              <a:ext cx="28575" cy="25400"/>
            </a:xfrm>
            <a:custGeom>
              <a:avLst/>
              <a:gdLst>
                <a:gd name="T0" fmla="*/ 14 w 18"/>
                <a:gd name="T1" fmla="*/ 4 h 16"/>
                <a:gd name="T2" fmla="*/ 10 w 18"/>
                <a:gd name="T3" fmla="*/ 2 h 16"/>
                <a:gd name="T4" fmla="*/ 6 w 18"/>
                <a:gd name="T5" fmla="*/ 0 h 16"/>
                <a:gd name="T6" fmla="*/ 6 w 18"/>
                <a:gd name="T7" fmla="*/ 0 h 16"/>
                <a:gd name="T8" fmla="*/ 4 w 18"/>
                <a:gd name="T9" fmla="*/ 0 h 16"/>
                <a:gd name="T10" fmla="*/ 0 w 18"/>
                <a:gd name="T11" fmla="*/ 0 h 16"/>
                <a:gd name="T12" fmla="*/ 0 w 18"/>
                <a:gd name="T13" fmla="*/ 0 h 16"/>
                <a:gd name="T14" fmla="*/ 0 w 18"/>
                <a:gd name="T15" fmla="*/ 2 h 16"/>
                <a:gd name="T16" fmla="*/ 0 w 18"/>
                <a:gd name="T17" fmla="*/ 4 h 16"/>
                <a:gd name="T18" fmla="*/ 2 w 18"/>
                <a:gd name="T19" fmla="*/ 6 h 16"/>
                <a:gd name="T20" fmla="*/ 0 w 18"/>
                <a:gd name="T21" fmla="*/ 10 h 16"/>
                <a:gd name="T22" fmla="*/ 0 w 18"/>
                <a:gd name="T23" fmla="*/ 12 h 16"/>
                <a:gd name="T24" fmla="*/ 2 w 18"/>
                <a:gd name="T25" fmla="*/ 14 h 16"/>
                <a:gd name="T26" fmla="*/ 2 w 18"/>
                <a:gd name="T27" fmla="*/ 16 h 16"/>
                <a:gd name="T28" fmla="*/ 4 w 18"/>
                <a:gd name="T29" fmla="*/ 14 h 16"/>
                <a:gd name="T30" fmla="*/ 4 w 18"/>
                <a:gd name="T31" fmla="*/ 10 h 16"/>
                <a:gd name="T32" fmla="*/ 2 w 18"/>
                <a:gd name="T33" fmla="*/ 6 h 16"/>
                <a:gd name="T34" fmla="*/ 4 w 18"/>
                <a:gd name="T35" fmla="*/ 4 h 16"/>
                <a:gd name="T36" fmla="*/ 8 w 18"/>
                <a:gd name="T37" fmla="*/ 6 h 16"/>
                <a:gd name="T38" fmla="*/ 10 w 18"/>
                <a:gd name="T39" fmla="*/ 8 h 16"/>
                <a:gd name="T40" fmla="*/ 12 w 18"/>
                <a:gd name="T41" fmla="*/ 10 h 16"/>
                <a:gd name="T42" fmla="*/ 14 w 18"/>
                <a:gd name="T43" fmla="*/ 12 h 16"/>
                <a:gd name="T44" fmla="*/ 14 w 18"/>
                <a:gd name="T45" fmla="*/ 12 h 16"/>
                <a:gd name="T46" fmla="*/ 16 w 18"/>
                <a:gd name="T47" fmla="*/ 12 h 16"/>
                <a:gd name="T48" fmla="*/ 18 w 18"/>
                <a:gd name="T49" fmla="*/ 12 h 16"/>
                <a:gd name="T50" fmla="*/ 18 w 18"/>
                <a:gd name="T51" fmla="*/ 12 h 16"/>
                <a:gd name="T52" fmla="*/ 18 w 18"/>
                <a:gd name="T53" fmla="*/ 8 h 16"/>
                <a:gd name="T54" fmla="*/ 16 w 18"/>
                <a:gd name="T55" fmla="*/ 6 h 16"/>
                <a:gd name="T56" fmla="*/ 14 w 18"/>
                <a:gd name="T57"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 h="16">
                  <a:moveTo>
                    <a:pt x="14" y="4"/>
                  </a:moveTo>
                  <a:lnTo>
                    <a:pt x="10" y="2"/>
                  </a:lnTo>
                  <a:lnTo>
                    <a:pt x="6" y="0"/>
                  </a:lnTo>
                  <a:lnTo>
                    <a:pt x="6" y="0"/>
                  </a:lnTo>
                  <a:lnTo>
                    <a:pt x="4" y="0"/>
                  </a:lnTo>
                  <a:lnTo>
                    <a:pt x="0" y="0"/>
                  </a:lnTo>
                  <a:lnTo>
                    <a:pt x="0" y="0"/>
                  </a:lnTo>
                  <a:lnTo>
                    <a:pt x="0" y="2"/>
                  </a:lnTo>
                  <a:lnTo>
                    <a:pt x="0" y="4"/>
                  </a:lnTo>
                  <a:lnTo>
                    <a:pt x="2" y="6"/>
                  </a:lnTo>
                  <a:lnTo>
                    <a:pt x="0" y="10"/>
                  </a:lnTo>
                  <a:lnTo>
                    <a:pt x="0" y="12"/>
                  </a:lnTo>
                  <a:lnTo>
                    <a:pt x="2" y="14"/>
                  </a:lnTo>
                  <a:lnTo>
                    <a:pt x="2" y="16"/>
                  </a:lnTo>
                  <a:lnTo>
                    <a:pt x="4" y="14"/>
                  </a:lnTo>
                  <a:lnTo>
                    <a:pt x="4" y="10"/>
                  </a:lnTo>
                  <a:lnTo>
                    <a:pt x="2" y="6"/>
                  </a:lnTo>
                  <a:lnTo>
                    <a:pt x="4" y="4"/>
                  </a:lnTo>
                  <a:lnTo>
                    <a:pt x="8" y="6"/>
                  </a:lnTo>
                  <a:lnTo>
                    <a:pt x="10" y="8"/>
                  </a:lnTo>
                  <a:lnTo>
                    <a:pt x="12" y="10"/>
                  </a:lnTo>
                  <a:lnTo>
                    <a:pt x="14" y="12"/>
                  </a:lnTo>
                  <a:lnTo>
                    <a:pt x="14" y="12"/>
                  </a:lnTo>
                  <a:lnTo>
                    <a:pt x="16" y="12"/>
                  </a:lnTo>
                  <a:lnTo>
                    <a:pt x="18" y="12"/>
                  </a:lnTo>
                  <a:lnTo>
                    <a:pt x="18" y="12"/>
                  </a:lnTo>
                  <a:lnTo>
                    <a:pt x="18" y="8"/>
                  </a:lnTo>
                  <a:lnTo>
                    <a:pt x="16" y="6"/>
                  </a:ln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284">
              <a:extLst>
                <a:ext uri="{FF2B5EF4-FFF2-40B4-BE49-F238E27FC236}">
                  <a16:creationId xmlns:a16="http://schemas.microsoft.com/office/drawing/2014/main" id="{8B24181B-AFFF-4DD3-8471-D554258BE10B}"/>
                </a:ext>
              </a:extLst>
            </p:cNvPr>
            <p:cNvSpPr>
              <a:spLocks/>
            </p:cNvSpPr>
            <p:nvPr/>
          </p:nvSpPr>
          <p:spPr bwMode="auto">
            <a:xfrm>
              <a:off x="5597526" y="7705725"/>
              <a:ext cx="6350" cy="12700"/>
            </a:xfrm>
            <a:custGeom>
              <a:avLst/>
              <a:gdLst>
                <a:gd name="T0" fmla="*/ 0 w 4"/>
                <a:gd name="T1" fmla="*/ 2 h 8"/>
                <a:gd name="T2" fmla="*/ 0 w 4"/>
                <a:gd name="T3" fmla="*/ 4 h 8"/>
                <a:gd name="T4" fmla="*/ 0 w 4"/>
                <a:gd name="T5" fmla="*/ 4 h 8"/>
                <a:gd name="T6" fmla="*/ 0 w 4"/>
                <a:gd name="T7" fmla="*/ 8 h 8"/>
                <a:gd name="T8" fmla="*/ 2 w 4"/>
                <a:gd name="T9" fmla="*/ 6 h 8"/>
                <a:gd name="T10" fmla="*/ 2 w 4"/>
                <a:gd name="T11" fmla="*/ 6 h 8"/>
                <a:gd name="T12" fmla="*/ 4 w 4"/>
                <a:gd name="T13" fmla="*/ 2 h 8"/>
                <a:gd name="T14" fmla="*/ 4 w 4"/>
                <a:gd name="T15" fmla="*/ 2 h 8"/>
                <a:gd name="T16" fmla="*/ 2 w 4"/>
                <a:gd name="T17" fmla="*/ 0 h 8"/>
                <a:gd name="T18" fmla="*/ 0 w 4"/>
                <a:gd name="T19" fmla="*/ 2 h 8"/>
                <a:gd name="T20" fmla="*/ 0 w 4"/>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8">
                  <a:moveTo>
                    <a:pt x="0" y="2"/>
                  </a:moveTo>
                  <a:lnTo>
                    <a:pt x="0" y="4"/>
                  </a:lnTo>
                  <a:lnTo>
                    <a:pt x="0" y="4"/>
                  </a:lnTo>
                  <a:lnTo>
                    <a:pt x="0" y="8"/>
                  </a:lnTo>
                  <a:lnTo>
                    <a:pt x="2" y="6"/>
                  </a:lnTo>
                  <a:lnTo>
                    <a:pt x="2" y="6"/>
                  </a:lnTo>
                  <a:lnTo>
                    <a:pt x="4" y="2"/>
                  </a:lnTo>
                  <a:lnTo>
                    <a:pt x="4" y="2"/>
                  </a:lnTo>
                  <a:lnTo>
                    <a:pt x="2"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285">
              <a:extLst>
                <a:ext uri="{FF2B5EF4-FFF2-40B4-BE49-F238E27FC236}">
                  <a16:creationId xmlns:a16="http://schemas.microsoft.com/office/drawing/2014/main" id="{720AB724-F3E0-4533-9B1B-466848EAAAAB}"/>
                </a:ext>
              </a:extLst>
            </p:cNvPr>
            <p:cNvSpPr>
              <a:spLocks/>
            </p:cNvSpPr>
            <p:nvPr/>
          </p:nvSpPr>
          <p:spPr bwMode="auto">
            <a:xfrm>
              <a:off x="5600701" y="7604125"/>
              <a:ext cx="9525" cy="12700"/>
            </a:xfrm>
            <a:custGeom>
              <a:avLst/>
              <a:gdLst>
                <a:gd name="T0" fmla="*/ 0 w 6"/>
                <a:gd name="T1" fmla="*/ 2 h 8"/>
                <a:gd name="T2" fmla="*/ 0 w 6"/>
                <a:gd name="T3" fmla="*/ 4 h 8"/>
                <a:gd name="T4" fmla="*/ 0 w 6"/>
                <a:gd name="T5" fmla="*/ 4 h 8"/>
                <a:gd name="T6" fmla="*/ 2 w 6"/>
                <a:gd name="T7" fmla="*/ 8 h 8"/>
                <a:gd name="T8" fmla="*/ 4 w 6"/>
                <a:gd name="T9" fmla="*/ 6 h 8"/>
                <a:gd name="T10" fmla="*/ 4 w 6"/>
                <a:gd name="T11" fmla="*/ 6 h 8"/>
                <a:gd name="T12" fmla="*/ 6 w 6"/>
                <a:gd name="T13" fmla="*/ 2 h 8"/>
                <a:gd name="T14" fmla="*/ 6 w 6"/>
                <a:gd name="T15" fmla="*/ 2 h 8"/>
                <a:gd name="T16" fmla="*/ 4 w 6"/>
                <a:gd name="T17" fmla="*/ 0 h 8"/>
                <a:gd name="T18" fmla="*/ 2 w 6"/>
                <a:gd name="T19" fmla="*/ 2 h 8"/>
                <a:gd name="T20" fmla="*/ 0 w 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8">
                  <a:moveTo>
                    <a:pt x="0" y="2"/>
                  </a:moveTo>
                  <a:lnTo>
                    <a:pt x="0" y="4"/>
                  </a:lnTo>
                  <a:lnTo>
                    <a:pt x="0" y="4"/>
                  </a:lnTo>
                  <a:lnTo>
                    <a:pt x="2" y="8"/>
                  </a:lnTo>
                  <a:lnTo>
                    <a:pt x="4" y="6"/>
                  </a:lnTo>
                  <a:lnTo>
                    <a:pt x="4" y="6"/>
                  </a:lnTo>
                  <a:lnTo>
                    <a:pt x="6" y="2"/>
                  </a:lnTo>
                  <a:lnTo>
                    <a:pt x="6" y="2"/>
                  </a:lnTo>
                  <a:lnTo>
                    <a:pt x="4" y="0"/>
                  </a:lnTo>
                  <a:lnTo>
                    <a:pt x="2"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286">
              <a:extLst>
                <a:ext uri="{FF2B5EF4-FFF2-40B4-BE49-F238E27FC236}">
                  <a16:creationId xmlns:a16="http://schemas.microsoft.com/office/drawing/2014/main" id="{1134085D-05AA-46A3-912E-95FB50D16A42}"/>
                </a:ext>
              </a:extLst>
            </p:cNvPr>
            <p:cNvSpPr>
              <a:spLocks/>
            </p:cNvSpPr>
            <p:nvPr/>
          </p:nvSpPr>
          <p:spPr bwMode="auto">
            <a:xfrm>
              <a:off x="5583238" y="7537450"/>
              <a:ext cx="11113" cy="25400"/>
            </a:xfrm>
            <a:custGeom>
              <a:avLst/>
              <a:gdLst>
                <a:gd name="T0" fmla="*/ 4 w 7"/>
                <a:gd name="T1" fmla="*/ 0 h 16"/>
                <a:gd name="T2" fmla="*/ 0 w 7"/>
                <a:gd name="T3" fmla="*/ 2 h 16"/>
                <a:gd name="T4" fmla="*/ 0 w 7"/>
                <a:gd name="T5" fmla="*/ 4 h 16"/>
                <a:gd name="T6" fmla="*/ 0 w 7"/>
                <a:gd name="T7" fmla="*/ 4 h 16"/>
                <a:gd name="T8" fmla="*/ 0 w 7"/>
                <a:gd name="T9" fmla="*/ 10 h 16"/>
                <a:gd name="T10" fmla="*/ 0 w 7"/>
                <a:gd name="T11" fmla="*/ 10 h 16"/>
                <a:gd name="T12" fmla="*/ 2 w 7"/>
                <a:gd name="T13" fmla="*/ 16 h 16"/>
                <a:gd name="T14" fmla="*/ 2 w 7"/>
                <a:gd name="T15" fmla="*/ 16 h 16"/>
                <a:gd name="T16" fmla="*/ 2 w 7"/>
                <a:gd name="T17" fmla="*/ 16 h 16"/>
                <a:gd name="T18" fmla="*/ 4 w 7"/>
                <a:gd name="T19" fmla="*/ 16 h 16"/>
                <a:gd name="T20" fmla="*/ 6 w 7"/>
                <a:gd name="T21" fmla="*/ 14 h 16"/>
                <a:gd name="T22" fmla="*/ 7 w 7"/>
                <a:gd name="T23" fmla="*/ 8 h 16"/>
                <a:gd name="T24" fmla="*/ 7 w 7"/>
                <a:gd name="T25" fmla="*/ 8 h 16"/>
                <a:gd name="T26" fmla="*/ 7 w 7"/>
                <a:gd name="T27" fmla="*/ 2 h 16"/>
                <a:gd name="T28" fmla="*/ 7 w 7"/>
                <a:gd name="T29" fmla="*/ 0 h 16"/>
                <a:gd name="T30" fmla="*/ 7 w 7"/>
                <a:gd name="T31" fmla="*/ 0 h 16"/>
                <a:gd name="T32" fmla="*/ 6 w 7"/>
                <a:gd name="T33" fmla="*/ 0 h 16"/>
                <a:gd name="T34" fmla="*/ 4 w 7"/>
                <a:gd name="T35" fmla="*/ 0 h 16"/>
                <a:gd name="T36" fmla="*/ 4 w 7"/>
                <a:gd name="T3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16">
                  <a:moveTo>
                    <a:pt x="4" y="0"/>
                  </a:moveTo>
                  <a:lnTo>
                    <a:pt x="0" y="2"/>
                  </a:lnTo>
                  <a:lnTo>
                    <a:pt x="0" y="4"/>
                  </a:lnTo>
                  <a:lnTo>
                    <a:pt x="0" y="4"/>
                  </a:lnTo>
                  <a:lnTo>
                    <a:pt x="0" y="10"/>
                  </a:lnTo>
                  <a:lnTo>
                    <a:pt x="0" y="10"/>
                  </a:lnTo>
                  <a:lnTo>
                    <a:pt x="2" y="16"/>
                  </a:lnTo>
                  <a:lnTo>
                    <a:pt x="2" y="16"/>
                  </a:lnTo>
                  <a:lnTo>
                    <a:pt x="2" y="16"/>
                  </a:lnTo>
                  <a:lnTo>
                    <a:pt x="4" y="16"/>
                  </a:lnTo>
                  <a:lnTo>
                    <a:pt x="6" y="14"/>
                  </a:lnTo>
                  <a:lnTo>
                    <a:pt x="7" y="8"/>
                  </a:lnTo>
                  <a:lnTo>
                    <a:pt x="7" y="8"/>
                  </a:lnTo>
                  <a:lnTo>
                    <a:pt x="7" y="2"/>
                  </a:lnTo>
                  <a:lnTo>
                    <a:pt x="7" y="0"/>
                  </a:lnTo>
                  <a:lnTo>
                    <a:pt x="7" y="0"/>
                  </a:lnTo>
                  <a:lnTo>
                    <a:pt x="6" y="0"/>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287">
              <a:extLst>
                <a:ext uri="{FF2B5EF4-FFF2-40B4-BE49-F238E27FC236}">
                  <a16:creationId xmlns:a16="http://schemas.microsoft.com/office/drawing/2014/main" id="{8147AD52-3444-4991-9F23-3940599DAB42}"/>
                </a:ext>
              </a:extLst>
            </p:cNvPr>
            <p:cNvSpPr>
              <a:spLocks/>
            </p:cNvSpPr>
            <p:nvPr/>
          </p:nvSpPr>
          <p:spPr bwMode="auto">
            <a:xfrm>
              <a:off x="5762626" y="8093075"/>
              <a:ext cx="3175" cy="6350"/>
            </a:xfrm>
            <a:custGeom>
              <a:avLst/>
              <a:gdLst>
                <a:gd name="T0" fmla="*/ 0 w 2"/>
                <a:gd name="T1" fmla="*/ 4 h 4"/>
                <a:gd name="T2" fmla="*/ 0 w 2"/>
                <a:gd name="T3" fmla="*/ 4 h 4"/>
                <a:gd name="T4" fmla="*/ 2 w 2"/>
                <a:gd name="T5" fmla="*/ 2 h 4"/>
                <a:gd name="T6" fmla="*/ 2 w 2"/>
                <a:gd name="T7" fmla="*/ 0 h 4"/>
                <a:gd name="T8" fmla="*/ 0 w 2"/>
                <a:gd name="T9" fmla="*/ 0 h 4"/>
                <a:gd name="T10" fmla="*/ 0 w 2"/>
                <a:gd name="T11" fmla="*/ 0 h 4"/>
                <a:gd name="T12" fmla="*/ 0 w 2"/>
                <a:gd name="T13" fmla="*/ 2 h 4"/>
                <a:gd name="T14" fmla="*/ 0 w 2"/>
                <a:gd name="T15" fmla="*/ 4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4"/>
                  </a:lnTo>
                  <a:lnTo>
                    <a:pt x="2" y="2"/>
                  </a:lnTo>
                  <a:lnTo>
                    <a:pt x="2" y="0"/>
                  </a:lnTo>
                  <a:lnTo>
                    <a:pt x="0" y="0"/>
                  </a:lnTo>
                  <a:lnTo>
                    <a:pt x="0" y="0"/>
                  </a:lnTo>
                  <a:lnTo>
                    <a:pt x="0" y="2"/>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288">
              <a:extLst>
                <a:ext uri="{FF2B5EF4-FFF2-40B4-BE49-F238E27FC236}">
                  <a16:creationId xmlns:a16="http://schemas.microsoft.com/office/drawing/2014/main" id="{2696BBB5-ADDC-4AE6-8EA9-219BA1560E4D}"/>
                </a:ext>
              </a:extLst>
            </p:cNvPr>
            <p:cNvSpPr>
              <a:spLocks/>
            </p:cNvSpPr>
            <p:nvPr/>
          </p:nvSpPr>
          <p:spPr bwMode="auto">
            <a:xfrm>
              <a:off x="6343651" y="7639050"/>
              <a:ext cx="6350" cy="6350"/>
            </a:xfrm>
            <a:custGeom>
              <a:avLst/>
              <a:gdLst>
                <a:gd name="T0" fmla="*/ 2 w 4"/>
                <a:gd name="T1" fmla="*/ 4 h 4"/>
                <a:gd name="T2" fmla="*/ 2 w 4"/>
                <a:gd name="T3" fmla="*/ 4 h 4"/>
                <a:gd name="T4" fmla="*/ 4 w 4"/>
                <a:gd name="T5" fmla="*/ 2 h 4"/>
                <a:gd name="T6" fmla="*/ 4 w 4"/>
                <a:gd name="T7" fmla="*/ 0 h 4"/>
                <a:gd name="T8" fmla="*/ 2 w 4"/>
                <a:gd name="T9" fmla="*/ 0 h 4"/>
                <a:gd name="T10" fmla="*/ 2 w 4"/>
                <a:gd name="T11" fmla="*/ 0 h 4"/>
                <a:gd name="T12" fmla="*/ 0 w 4"/>
                <a:gd name="T13" fmla="*/ 2 h 4"/>
                <a:gd name="T14" fmla="*/ 2 w 4"/>
                <a:gd name="T15" fmla="*/ 4 h 4"/>
                <a:gd name="T16" fmla="*/ 2 w 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4"/>
                  </a:moveTo>
                  <a:lnTo>
                    <a:pt x="2" y="4"/>
                  </a:lnTo>
                  <a:lnTo>
                    <a:pt x="4" y="2"/>
                  </a:lnTo>
                  <a:lnTo>
                    <a:pt x="4" y="0"/>
                  </a:lnTo>
                  <a:lnTo>
                    <a:pt x="2" y="0"/>
                  </a:lnTo>
                  <a:lnTo>
                    <a:pt x="2" y="0"/>
                  </a:lnTo>
                  <a:lnTo>
                    <a:pt x="0" y="2"/>
                  </a:lnTo>
                  <a:lnTo>
                    <a:pt x="2" y="4"/>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289">
              <a:extLst>
                <a:ext uri="{FF2B5EF4-FFF2-40B4-BE49-F238E27FC236}">
                  <a16:creationId xmlns:a16="http://schemas.microsoft.com/office/drawing/2014/main" id="{15C18EA2-015B-4F4E-B7EC-8C5FAE4DDD3B}"/>
                </a:ext>
              </a:extLst>
            </p:cNvPr>
            <p:cNvSpPr>
              <a:spLocks/>
            </p:cNvSpPr>
            <p:nvPr/>
          </p:nvSpPr>
          <p:spPr bwMode="auto">
            <a:xfrm>
              <a:off x="6391276" y="7620000"/>
              <a:ext cx="3175" cy="3175"/>
            </a:xfrm>
            <a:custGeom>
              <a:avLst/>
              <a:gdLst>
                <a:gd name="T0" fmla="*/ 2 w 2"/>
                <a:gd name="T1" fmla="*/ 0 h 2"/>
                <a:gd name="T2" fmla="*/ 2 w 2"/>
                <a:gd name="T3" fmla="*/ 0 h 2"/>
                <a:gd name="T4" fmla="*/ 0 w 2"/>
                <a:gd name="T5" fmla="*/ 2 h 2"/>
                <a:gd name="T6" fmla="*/ 0 w 2"/>
                <a:gd name="T7" fmla="*/ 2 h 2"/>
                <a:gd name="T8" fmla="*/ 2 w 2"/>
                <a:gd name="T9" fmla="*/ 0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0"/>
                  </a:lnTo>
                  <a:lnTo>
                    <a:pt x="0" y="2"/>
                  </a:lnTo>
                  <a:lnTo>
                    <a:pt x="0"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290">
              <a:extLst>
                <a:ext uri="{FF2B5EF4-FFF2-40B4-BE49-F238E27FC236}">
                  <a16:creationId xmlns:a16="http://schemas.microsoft.com/office/drawing/2014/main" id="{D7DFABD5-B723-4B9A-8347-A7F7CBC5847F}"/>
                </a:ext>
              </a:extLst>
            </p:cNvPr>
            <p:cNvSpPr>
              <a:spLocks/>
            </p:cNvSpPr>
            <p:nvPr/>
          </p:nvSpPr>
          <p:spPr bwMode="auto">
            <a:xfrm>
              <a:off x="5788026" y="8429625"/>
              <a:ext cx="6350" cy="19050"/>
            </a:xfrm>
            <a:custGeom>
              <a:avLst/>
              <a:gdLst>
                <a:gd name="T0" fmla="*/ 2 w 4"/>
                <a:gd name="T1" fmla="*/ 0 h 12"/>
                <a:gd name="T2" fmla="*/ 2 w 4"/>
                <a:gd name="T3" fmla="*/ 0 h 12"/>
                <a:gd name="T4" fmla="*/ 2 w 4"/>
                <a:gd name="T5" fmla="*/ 0 h 12"/>
                <a:gd name="T6" fmla="*/ 2 w 4"/>
                <a:gd name="T7" fmla="*/ 0 h 12"/>
                <a:gd name="T8" fmla="*/ 0 w 4"/>
                <a:gd name="T9" fmla="*/ 0 h 12"/>
                <a:gd name="T10" fmla="*/ 0 w 4"/>
                <a:gd name="T11" fmla="*/ 4 h 12"/>
                <a:gd name="T12" fmla="*/ 0 w 4"/>
                <a:gd name="T13" fmla="*/ 6 h 12"/>
                <a:gd name="T14" fmla="*/ 2 w 4"/>
                <a:gd name="T15" fmla="*/ 10 h 12"/>
                <a:gd name="T16" fmla="*/ 2 w 4"/>
                <a:gd name="T17" fmla="*/ 10 h 12"/>
                <a:gd name="T18" fmla="*/ 2 w 4"/>
                <a:gd name="T19" fmla="*/ 12 h 12"/>
                <a:gd name="T20" fmla="*/ 2 w 4"/>
                <a:gd name="T21" fmla="*/ 12 h 12"/>
                <a:gd name="T22" fmla="*/ 2 w 4"/>
                <a:gd name="T23" fmla="*/ 12 h 12"/>
                <a:gd name="T24" fmla="*/ 4 w 4"/>
                <a:gd name="T25" fmla="*/ 10 h 12"/>
                <a:gd name="T26" fmla="*/ 2 w 4"/>
                <a:gd name="T27" fmla="*/ 4 h 12"/>
                <a:gd name="T28" fmla="*/ 2 w 4"/>
                <a:gd name="T29" fmla="*/ 4 h 12"/>
                <a:gd name="T30" fmla="*/ 2 w 4"/>
                <a:gd name="T31" fmla="*/ 0 h 12"/>
                <a:gd name="T32" fmla="*/ 2 w 4"/>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12">
                  <a:moveTo>
                    <a:pt x="2" y="0"/>
                  </a:moveTo>
                  <a:lnTo>
                    <a:pt x="2" y="0"/>
                  </a:lnTo>
                  <a:lnTo>
                    <a:pt x="2" y="0"/>
                  </a:lnTo>
                  <a:lnTo>
                    <a:pt x="2" y="0"/>
                  </a:lnTo>
                  <a:lnTo>
                    <a:pt x="0" y="0"/>
                  </a:lnTo>
                  <a:lnTo>
                    <a:pt x="0" y="4"/>
                  </a:lnTo>
                  <a:lnTo>
                    <a:pt x="0" y="6"/>
                  </a:lnTo>
                  <a:lnTo>
                    <a:pt x="2" y="10"/>
                  </a:lnTo>
                  <a:lnTo>
                    <a:pt x="2" y="10"/>
                  </a:lnTo>
                  <a:lnTo>
                    <a:pt x="2" y="12"/>
                  </a:lnTo>
                  <a:lnTo>
                    <a:pt x="2" y="12"/>
                  </a:lnTo>
                  <a:lnTo>
                    <a:pt x="2" y="12"/>
                  </a:lnTo>
                  <a:lnTo>
                    <a:pt x="4" y="10"/>
                  </a:lnTo>
                  <a:lnTo>
                    <a:pt x="2" y="4"/>
                  </a:lnTo>
                  <a:lnTo>
                    <a:pt x="2" y="4"/>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291">
              <a:extLst>
                <a:ext uri="{FF2B5EF4-FFF2-40B4-BE49-F238E27FC236}">
                  <a16:creationId xmlns:a16="http://schemas.microsoft.com/office/drawing/2014/main" id="{ECC54CF3-6136-44F4-BD66-84058798195E}"/>
                </a:ext>
              </a:extLst>
            </p:cNvPr>
            <p:cNvSpPr>
              <a:spLocks/>
            </p:cNvSpPr>
            <p:nvPr/>
          </p:nvSpPr>
          <p:spPr bwMode="auto">
            <a:xfrm>
              <a:off x="5880101" y="8486775"/>
              <a:ext cx="6350" cy="6350"/>
            </a:xfrm>
            <a:custGeom>
              <a:avLst/>
              <a:gdLst>
                <a:gd name="T0" fmla="*/ 2 w 4"/>
                <a:gd name="T1" fmla="*/ 0 h 4"/>
                <a:gd name="T2" fmla="*/ 2 w 4"/>
                <a:gd name="T3" fmla="*/ 0 h 4"/>
                <a:gd name="T4" fmla="*/ 0 w 4"/>
                <a:gd name="T5" fmla="*/ 0 h 4"/>
                <a:gd name="T6" fmla="*/ 0 w 4"/>
                <a:gd name="T7" fmla="*/ 2 h 4"/>
                <a:gd name="T8" fmla="*/ 0 w 4"/>
                <a:gd name="T9" fmla="*/ 2 h 4"/>
                <a:gd name="T10" fmla="*/ 2 w 4"/>
                <a:gd name="T11" fmla="*/ 4 h 4"/>
                <a:gd name="T12" fmla="*/ 2 w 4"/>
                <a:gd name="T13" fmla="*/ 4 h 4"/>
                <a:gd name="T14" fmla="*/ 2 w 4"/>
                <a:gd name="T15" fmla="*/ 4 h 4"/>
                <a:gd name="T16" fmla="*/ 4 w 4"/>
                <a:gd name="T17" fmla="*/ 4 h 4"/>
                <a:gd name="T18" fmla="*/ 4 w 4"/>
                <a:gd name="T19" fmla="*/ 4 h 4"/>
                <a:gd name="T20" fmla="*/ 4 w 4"/>
                <a:gd name="T21" fmla="*/ 2 h 4"/>
                <a:gd name="T22" fmla="*/ 2 w 4"/>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4">
                  <a:moveTo>
                    <a:pt x="2" y="0"/>
                  </a:moveTo>
                  <a:lnTo>
                    <a:pt x="2" y="0"/>
                  </a:lnTo>
                  <a:lnTo>
                    <a:pt x="0" y="0"/>
                  </a:lnTo>
                  <a:lnTo>
                    <a:pt x="0" y="2"/>
                  </a:lnTo>
                  <a:lnTo>
                    <a:pt x="0" y="2"/>
                  </a:lnTo>
                  <a:lnTo>
                    <a:pt x="2" y="4"/>
                  </a:lnTo>
                  <a:lnTo>
                    <a:pt x="2" y="4"/>
                  </a:lnTo>
                  <a:lnTo>
                    <a:pt x="2" y="4"/>
                  </a:lnTo>
                  <a:lnTo>
                    <a:pt x="4" y="4"/>
                  </a:lnTo>
                  <a:lnTo>
                    <a:pt x="4" y="4"/>
                  </a:lnTo>
                  <a:lnTo>
                    <a:pt x="4"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292">
              <a:extLst>
                <a:ext uri="{FF2B5EF4-FFF2-40B4-BE49-F238E27FC236}">
                  <a16:creationId xmlns:a16="http://schemas.microsoft.com/office/drawing/2014/main" id="{D2103C7E-2C5B-4560-A055-8BE28B73704B}"/>
                </a:ext>
              </a:extLst>
            </p:cNvPr>
            <p:cNvSpPr>
              <a:spLocks/>
            </p:cNvSpPr>
            <p:nvPr/>
          </p:nvSpPr>
          <p:spPr bwMode="auto">
            <a:xfrm>
              <a:off x="5427663" y="9009063"/>
              <a:ext cx="9525" cy="3175"/>
            </a:xfrm>
            <a:custGeom>
              <a:avLst/>
              <a:gdLst>
                <a:gd name="T0" fmla="*/ 2 w 6"/>
                <a:gd name="T1" fmla="*/ 0 h 2"/>
                <a:gd name="T2" fmla="*/ 2 w 6"/>
                <a:gd name="T3" fmla="*/ 0 h 2"/>
                <a:gd name="T4" fmla="*/ 0 w 6"/>
                <a:gd name="T5" fmla="*/ 0 h 2"/>
                <a:gd name="T6" fmla="*/ 0 w 6"/>
                <a:gd name="T7" fmla="*/ 0 h 2"/>
                <a:gd name="T8" fmla="*/ 0 w 6"/>
                <a:gd name="T9" fmla="*/ 0 h 2"/>
                <a:gd name="T10" fmla="*/ 2 w 6"/>
                <a:gd name="T11" fmla="*/ 2 h 2"/>
                <a:gd name="T12" fmla="*/ 2 w 6"/>
                <a:gd name="T13" fmla="*/ 2 h 2"/>
                <a:gd name="T14" fmla="*/ 2 w 6"/>
                <a:gd name="T15" fmla="*/ 2 h 2"/>
                <a:gd name="T16" fmla="*/ 6 w 6"/>
                <a:gd name="T17" fmla="*/ 2 h 2"/>
                <a:gd name="T18" fmla="*/ 4 w 6"/>
                <a:gd name="T19" fmla="*/ 0 h 2"/>
                <a:gd name="T20" fmla="*/ 2 w 6"/>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
                  <a:moveTo>
                    <a:pt x="2" y="0"/>
                  </a:moveTo>
                  <a:lnTo>
                    <a:pt x="2" y="0"/>
                  </a:lnTo>
                  <a:lnTo>
                    <a:pt x="0" y="0"/>
                  </a:lnTo>
                  <a:lnTo>
                    <a:pt x="0" y="0"/>
                  </a:lnTo>
                  <a:lnTo>
                    <a:pt x="0" y="0"/>
                  </a:lnTo>
                  <a:lnTo>
                    <a:pt x="2" y="2"/>
                  </a:lnTo>
                  <a:lnTo>
                    <a:pt x="2" y="2"/>
                  </a:lnTo>
                  <a:lnTo>
                    <a:pt x="2" y="2"/>
                  </a:lnTo>
                  <a:lnTo>
                    <a:pt x="6" y="2"/>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293">
              <a:extLst>
                <a:ext uri="{FF2B5EF4-FFF2-40B4-BE49-F238E27FC236}">
                  <a16:creationId xmlns:a16="http://schemas.microsoft.com/office/drawing/2014/main" id="{F3503179-2F49-408A-AD13-71AB5314523A}"/>
                </a:ext>
              </a:extLst>
            </p:cNvPr>
            <p:cNvSpPr>
              <a:spLocks/>
            </p:cNvSpPr>
            <p:nvPr/>
          </p:nvSpPr>
          <p:spPr bwMode="auto">
            <a:xfrm>
              <a:off x="5472113" y="9012238"/>
              <a:ext cx="6350" cy="9525"/>
            </a:xfrm>
            <a:custGeom>
              <a:avLst/>
              <a:gdLst>
                <a:gd name="T0" fmla="*/ 2 w 4"/>
                <a:gd name="T1" fmla="*/ 0 h 6"/>
                <a:gd name="T2" fmla="*/ 2 w 4"/>
                <a:gd name="T3" fmla="*/ 0 h 6"/>
                <a:gd name="T4" fmla="*/ 0 w 4"/>
                <a:gd name="T5" fmla="*/ 0 h 6"/>
                <a:gd name="T6" fmla="*/ 0 w 4"/>
                <a:gd name="T7" fmla="*/ 2 h 6"/>
                <a:gd name="T8" fmla="*/ 0 w 4"/>
                <a:gd name="T9" fmla="*/ 4 h 6"/>
                <a:gd name="T10" fmla="*/ 2 w 4"/>
                <a:gd name="T11" fmla="*/ 4 h 6"/>
                <a:gd name="T12" fmla="*/ 2 w 4"/>
                <a:gd name="T13" fmla="*/ 6 h 6"/>
                <a:gd name="T14" fmla="*/ 2 w 4"/>
                <a:gd name="T15" fmla="*/ 6 h 6"/>
                <a:gd name="T16" fmla="*/ 2 w 4"/>
                <a:gd name="T17" fmla="*/ 6 h 6"/>
                <a:gd name="T18" fmla="*/ 4 w 4"/>
                <a:gd name="T19" fmla="*/ 4 h 6"/>
                <a:gd name="T20" fmla="*/ 2 w 4"/>
                <a:gd name="T21" fmla="*/ 2 h 6"/>
                <a:gd name="T22" fmla="*/ 2 w 4"/>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6">
                  <a:moveTo>
                    <a:pt x="2" y="0"/>
                  </a:moveTo>
                  <a:lnTo>
                    <a:pt x="2" y="0"/>
                  </a:lnTo>
                  <a:lnTo>
                    <a:pt x="0" y="0"/>
                  </a:lnTo>
                  <a:lnTo>
                    <a:pt x="0" y="2"/>
                  </a:lnTo>
                  <a:lnTo>
                    <a:pt x="0" y="4"/>
                  </a:lnTo>
                  <a:lnTo>
                    <a:pt x="2" y="4"/>
                  </a:lnTo>
                  <a:lnTo>
                    <a:pt x="2" y="6"/>
                  </a:lnTo>
                  <a:lnTo>
                    <a:pt x="2" y="6"/>
                  </a:lnTo>
                  <a:lnTo>
                    <a:pt x="2" y="6"/>
                  </a:lnTo>
                  <a:lnTo>
                    <a:pt x="4" y="4"/>
                  </a:lnTo>
                  <a:lnTo>
                    <a:pt x="2"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294">
              <a:extLst>
                <a:ext uri="{FF2B5EF4-FFF2-40B4-BE49-F238E27FC236}">
                  <a16:creationId xmlns:a16="http://schemas.microsoft.com/office/drawing/2014/main" id="{81996854-BFB0-490C-AD79-1B1CF8FC82F1}"/>
                </a:ext>
              </a:extLst>
            </p:cNvPr>
            <p:cNvSpPr>
              <a:spLocks/>
            </p:cNvSpPr>
            <p:nvPr/>
          </p:nvSpPr>
          <p:spPr bwMode="auto">
            <a:xfrm>
              <a:off x="5673726" y="9180513"/>
              <a:ext cx="0" cy="6350"/>
            </a:xfrm>
            <a:custGeom>
              <a:avLst/>
              <a:gdLst>
                <a:gd name="T0" fmla="*/ 0 h 4"/>
                <a:gd name="T1" fmla="*/ 0 h 4"/>
                <a:gd name="T2" fmla="*/ 2 h 4"/>
                <a:gd name="T3" fmla="*/ 4 h 4"/>
                <a:gd name="T4" fmla="*/ 2 h 4"/>
                <a:gd name="T5" fmla="*/ 2 h 4"/>
                <a:gd name="T6" fmla="*/ 0 h 4"/>
              </a:gdLst>
              <a:ahLst/>
              <a:cxnLst>
                <a:cxn ang="0">
                  <a:pos x="0" y="T0"/>
                </a:cxn>
                <a:cxn ang="0">
                  <a:pos x="0" y="T1"/>
                </a:cxn>
                <a:cxn ang="0">
                  <a:pos x="0" y="T2"/>
                </a:cxn>
                <a:cxn ang="0">
                  <a:pos x="0" y="T3"/>
                </a:cxn>
                <a:cxn ang="0">
                  <a:pos x="0" y="T4"/>
                </a:cxn>
                <a:cxn ang="0">
                  <a:pos x="0" y="T5"/>
                </a:cxn>
                <a:cxn ang="0">
                  <a:pos x="0" y="T6"/>
                </a:cxn>
              </a:cxnLst>
              <a:rect l="0" t="0" r="r" b="b"/>
              <a:pathLst>
                <a:path h="4">
                  <a:moveTo>
                    <a:pt x="0" y="0"/>
                  </a:moveTo>
                  <a:lnTo>
                    <a:pt x="0" y="0"/>
                  </a:lnTo>
                  <a:lnTo>
                    <a:pt x="0" y="2"/>
                  </a:lnTo>
                  <a:lnTo>
                    <a:pt x="0" y="4"/>
                  </a:lnTo>
                  <a:lnTo>
                    <a:pt x="0" y="2"/>
                  </a:lnTo>
                  <a:lnTo>
                    <a:pt x="0" y="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295">
              <a:extLst>
                <a:ext uri="{FF2B5EF4-FFF2-40B4-BE49-F238E27FC236}">
                  <a16:creationId xmlns:a16="http://schemas.microsoft.com/office/drawing/2014/main" id="{4A4D5694-CF2F-4F00-BBD8-949732DAA38F}"/>
                </a:ext>
              </a:extLst>
            </p:cNvPr>
            <p:cNvSpPr>
              <a:spLocks/>
            </p:cNvSpPr>
            <p:nvPr/>
          </p:nvSpPr>
          <p:spPr bwMode="auto">
            <a:xfrm>
              <a:off x="5626101" y="9190038"/>
              <a:ext cx="6350" cy="6350"/>
            </a:xfrm>
            <a:custGeom>
              <a:avLst/>
              <a:gdLst>
                <a:gd name="T0" fmla="*/ 2 w 4"/>
                <a:gd name="T1" fmla="*/ 0 h 4"/>
                <a:gd name="T2" fmla="*/ 2 w 4"/>
                <a:gd name="T3" fmla="*/ 0 h 4"/>
                <a:gd name="T4" fmla="*/ 0 w 4"/>
                <a:gd name="T5" fmla="*/ 0 h 4"/>
                <a:gd name="T6" fmla="*/ 0 w 4"/>
                <a:gd name="T7" fmla="*/ 2 h 4"/>
                <a:gd name="T8" fmla="*/ 0 w 4"/>
                <a:gd name="T9" fmla="*/ 2 h 4"/>
                <a:gd name="T10" fmla="*/ 2 w 4"/>
                <a:gd name="T11" fmla="*/ 4 h 4"/>
                <a:gd name="T12" fmla="*/ 2 w 4"/>
                <a:gd name="T13" fmla="*/ 4 h 4"/>
                <a:gd name="T14" fmla="*/ 2 w 4"/>
                <a:gd name="T15" fmla="*/ 4 h 4"/>
                <a:gd name="T16" fmla="*/ 4 w 4"/>
                <a:gd name="T17" fmla="*/ 4 h 4"/>
                <a:gd name="T18" fmla="*/ 4 w 4"/>
                <a:gd name="T19" fmla="*/ 2 h 4"/>
                <a:gd name="T20" fmla="*/ 2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0"/>
                  </a:moveTo>
                  <a:lnTo>
                    <a:pt x="2" y="0"/>
                  </a:lnTo>
                  <a:lnTo>
                    <a:pt x="0" y="0"/>
                  </a:lnTo>
                  <a:lnTo>
                    <a:pt x="0" y="2"/>
                  </a:lnTo>
                  <a:lnTo>
                    <a:pt x="0" y="2"/>
                  </a:lnTo>
                  <a:lnTo>
                    <a:pt x="2" y="4"/>
                  </a:lnTo>
                  <a:lnTo>
                    <a:pt x="2" y="4"/>
                  </a:lnTo>
                  <a:lnTo>
                    <a:pt x="2" y="4"/>
                  </a:lnTo>
                  <a:lnTo>
                    <a:pt x="4" y="4"/>
                  </a:lnTo>
                  <a:lnTo>
                    <a:pt x="4"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296">
              <a:extLst>
                <a:ext uri="{FF2B5EF4-FFF2-40B4-BE49-F238E27FC236}">
                  <a16:creationId xmlns:a16="http://schemas.microsoft.com/office/drawing/2014/main" id="{C8E05A18-179C-466B-AF40-2BA408E1DB69}"/>
                </a:ext>
              </a:extLst>
            </p:cNvPr>
            <p:cNvSpPr>
              <a:spLocks/>
            </p:cNvSpPr>
            <p:nvPr/>
          </p:nvSpPr>
          <p:spPr bwMode="auto">
            <a:xfrm>
              <a:off x="5510213" y="9399588"/>
              <a:ext cx="6350" cy="3175"/>
            </a:xfrm>
            <a:custGeom>
              <a:avLst/>
              <a:gdLst>
                <a:gd name="T0" fmla="*/ 2 w 4"/>
                <a:gd name="T1" fmla="*/ 0 h 2"/>
                <a:gd name="T2" fmla="*/ 2 w 4"/>
                <a:gd name="T3" fmla="*/ 0 h 2"/>
                <a:gd name="T4" fmla="*/ 0 w 4"/>
                <a:gd name="T5" fmla="*/ 0 h 2"/>
                <a:gd name="T6" fmla="*/ 0 w 4"/>
                <a:gd name="T7" fmla="*/ 0 h 2"/>
                <a:gd name="T8" fmla="*/ 0 w 4"/>
                <a:gd name="T9" fmla="*/ 0 h 2"/>
                <a:gd name="T10" fmla="*/ 0 w 4"/>
                <a:gd name="T11" fmla="*/ 2 h 2"/>
                <a:gd name="T12" fmla="*/ 2 w 4"/>
                <a:gd name="T13" fmla="*/ 2 h 2"/>
                <a:gd name="T14" fmla="*/ 2 w 4"/>
                <a:gd name="T15" fmla="*/ 2 h 2"/>
                <a:gd name="T16" fmla="*/ 2 w 4"/>
                <a:gd name="T17" fmla="*/ 2 h 2"/>
                <a:gd name="T18" fmla="*/ 4 w 4"/>
                <a:gd name="T19" fmla="*/ 2 h 2"/>
                <a:gd name="T20" fmla="*/ 2 w 4"/>
                <a:gd name="T21" fmla="*/ 0 h 2"/>
                <a:gd name="T22" fmla="*/ 2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2" y="0"/>
                  </a:moveTo>
                  <a:lnTo>
                    <a:pt x="2" y="0"/>
                  </a:lnTo>
                  <a:lnTo>
                    <a:pt x="0" y="0"/>
                  </a:lnTo>
                  <a:lnTo>
                    <a:pt x="0" y="0"/>
                  </a:lnTo>
                  <a:lnTo>
                    <a:pt x="0" y="0"/>
                  </a:lnTo>
                  <a:lnTo>
                    <a:pt x="0" y="2"/>
                  </a:lnTo>
                  <a:lnTo>
                    <a:pt x="2" y="2"/>
                  </a:lnTo>
                  <a:lnTo>
                    <a:pt x="2" y="2"/>
                  </a:lnTo>
                  <a:lnTo>
                    <a:pt x="2" y="2"/>
                  </a:lnTo>
                  <a:lnTo>
                    <a:pt x="4"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297">
              <a:extLst>
                <a:ext uri="{FF2B5EF4-FFF2-40B4-BE49-F238E27FC236}">
                  <a16:creationId xmlns:a16="http://schemas.microsoft.com/office/drawing/2014/main" id="{B325F2BD-755C-4825-AE51-035524FFDF08}"/>
                </a:ext>
              </a:extLst>
            </p:cNvPr>
            <p:cNvSpPr>
              <a:spLocks/>
            </p:cNvSpPr>
            <p:nvPr/>
          </p:nvSpPr>
          <p:spPr bwMode="auto">
            <a:xfrm>
              <a:off x="5062538" y="9625013"/>
              <a:ext cx="22225" cy="22225"/>
            </a:xfrm>
            <a:custGeom>
              <a:avLst/>
              <a:gdLst>
                <a:gd name="T0" fmla="*/ 10 w 14"/>
                <a:gd name="T1" fmla="*/ 6 h 14"/>
                <a:gd name="T2" fmla="*/ 8 w 14"/>
                <a:gd name="T3" fmla="*/ 4 h 14"/>
                <a:gd name="T4" fmla="*/ 8 w 14"/>
                <a:gd name="T5" fmla="*/ 2 h 14"/>
                <a:gd name="T6" fmla="*/ 6 w 14"/>
                <a:gd name="T7" fmla="*/ 0 h 14"/>
                <a:gd name="T8" fmla="*/ 4 w 14"/>
                <a:gd name="T9" fmla="*/ 0 h 14"/>
                <a:gd name="T10" fmla="*/ 4 w 14"/>
                <a:gd name="T11" fmla="*/ 2 h 14"/>
                <a:gd name="T12" fmla="*/ 4 w 14"/>
                <a:gd name="T13" fmla="*/ 2 h 14"/>
                <a:gd name="T14" fmla="*/ 4 w 14"/>
                <a:gd name="T15" fmla="*/ 4 h 14"/>
                <a:gd name="T16" fmla="*/ 2 w 14"/>
                <a:gd name="T17" fmla="*/ 4 h 14"/>
                <a:gd name="T18" fmla="*/ 0 w 14"/>
                <a:gd name="T19" fmla="*/ 6 h 14"/>
                <a:gd name="T20" fmla="*/ 0 w 14"/>
                <a:gd name="T21" fmla="*/ 8 h 14"/>
                <a:gd name="T22" fmla="*/ 0 w 14"/>
                <a:gd name="T23" fmla="*/ 8 h 14"/>
                <a:gd name="T24" fmla="*/ 0 w 14"/>
                <a:gd name="T25" fmla="*/ 10 h 14"/>
                <a:gd name="T26" fmla="*/ 2 w 14"/>
                <a:gd name="T27" fmla="*/ 12 h 14"/>
                <a:gd name="T28" fmla="*/ 4 w 14"/>
                <a:gd name="T29" fmla="*/ 12 h 14"/>
                <a:gd name="T30" fmla="*/ 4 w 14"/>
                <a:gd name="T31" fmla="*/ 12 h 14"/>
                <a:gd name="T32" fmla="*/ 6 w 14"/>
                <a:gd name="T33" fmla="*/ 12 h 14"/>
                <a:gd name="T34" fmla="*/ 6 w 14"/>
                <a:gd name="T35" fmla="*/ 14 h 14"/>
                <a:gd name="T36" fmla="*/ 8 w 14"/>
                <a:gd name="T37" fmla="*/ 14 h 14"/>
                <a:gd name="T38" fmla="*/ 10 w 14"/>
                <a:gd name="T39" fmla="*/ 14 h 14"/>
                <a:gd name="T40" fmla="*/ 12 w 14"/>
                <a:gd name="T41" fmla="*/ 12 h 14"/>
                <a:gd name="T42" fmla="*/ 14 w 14"/>
                <a:gd name="T43" fmla="*/ 8 h 14"/>
                <a:gd name="T44" fmla="*/ 12 w 14"/>
                <a:gd name="T45" fmla="*/ 6 h 14"/>
                <a:gd name="T46" fmla="*/ 10 w 14"/>
                <a:gd name="T47"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14">
                  <a:moveTo>
                    <a:pt x="10" y="6"/>
                  </a:moveTo>
                  <a:lnTo>
                    <a:pt x="8" y="4"/>
                  </a:lnTo>
                  <a:lnTo>
                    <a:pt x="8" y="2"/>
                  </a:lnTo>
                  <a:lnTo>
                    <a:pt x="6" y="0"/>
                  </a:lnTo>
                  <a:lnTo>
                    <a:pt x="4" y="0"/>
                  </a:lnTo>
                  <a:lnTo>
                    <a:pt x="4" y="2"/>
                  </a:lnTo>
                  <a:lnTo>
                    <a:pt x="4" y="2"/>
                  </a:lnTo>
                  <a:lnTo>
                    <a:pt x="4" y="4"/>
                  </a:lnTo>
                  <a:lnTo>
                    <a:pt x="2" y="4"/>
                  </a:lnTo>
                  <a:lnTo>
                    <a:pt x="0" y="6"/>
                  </a:lnTo>
                  <a:lnTo>
                    <a:pt x="0" y="8"/>
                  </a:lnTo>
                  <a:lnTo>
                    <a:pt x="0" y="8"/>
                  </a:lnTo>
                  <a:lnTo>
                    <a:pt x="0" y="10"/>
                  </a:lnTo>
                  <a:lnTo>
                    <a:pt x="2" y="12"/>
                  </a:lnTo>
                  <a:lnTo>
                    <a:pt x="4" y="12"/>
                  </a:lnTo>
                  <a:lnTo>
                    <a:pt x="4" y="12"/>
                  </a:lnTo>
                  <a:lnTo>
                    <a:pt x="6" y="12"/>
                  </a:lnTo>
                  <a:lnTo>
                    <a:pt x="6" y="14"/>
                  </a:lnTo>
                  <a:lnTo>
                    <a:pt x="8" y="14"/>
                  </a:lnTo>
                  <a:lnTo>
                    <a:pt x="10" y="14"/>
                  </a:lnTo>
                  <a:lnTo>
                    <a:pt x="12" y="12"/>
                  </a:lnTo>
                  <a:lnTo>
                    <a:pt x="14" y="8"/>
                  </a:lnTo>
                  <a:lnTo>
                    <a:pt x="12" y="6"/>
                  </a:ln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298">
              <a:extLst>
                <a:ext uri="{FF2B5EF4-FFF2-40B4-BE49-F238E27FC236}">
                  <a16:creationId xmlns:a16="http://schemas.microsoft.com/office/drawing/2014/main" id="{38F19B1C-E8B6-4364-AB88-BC5E5C1CA11A}"/>
                </a:ext>
              </a:extLst>
            </p:cNvPr>
            <p:cNvSpPr>
              <a:spLocks/>
            </p:cNvSpPr>
            <p:nvPr/>
          </p:nvSpPr>
          <p:spPr bwMode="auto">
            <a:xfrm>
              <a:off x="4483101" y="9278938"/>
              <a:ext cx="157163" cy="47625"/>
            </a:xfrm>
            <a:custGeom>
              <a:avLst/>
              <a:gdLst>
                <a:gd name="T0" fmla="*/ 91 w 99"/>
                <a:gd name="T1" fmla="*/ 22 h 30"/>
                <a:gd name="T2" fmla="*/ 89 w 99"/>
                <a:gd name="T3" fmla="*/ 20 h 30"/>
                <a:gd name="T4" fmla="*/ 79 w 99"/>
                <a:gd name="T5" fmla="*/ 16 h 30"/>
                <a:gd name="T6" fmla="*/ 68 w 99"/>
                <a:gd name="T7" fmla="*/ 10 h 30"/>
                <a:gd name="T8" fmla="*/ 68 w 99"/>
                <a:gd name="T9" fmla="*/ 10 h 30"/>
                <a:gd name="T10" fmla="*/ 58 w 99"/>
                <a:gd name="T11" fmla="*/ 8 h 30"/>
                <a:gd name="T12" fmla="*/ 58 w 99"/>
                <a:gd name="T13" fmla="*/ 8 h 30"/>
                <a:gd name="T14" fmla="*/ 42 w 99"/>
                <a:gd name="T15" fmla="*/ 4 h 30"/>
                <a:gd name="T16" fmla="*/ 42 w 99"/>
                <a:gd name="T17" fmla="*/ 4 h 30"/>
                <a:gd name="T18" fmla="*/ 28 w 99"/>
                <a:gd name="T19" fmla="*/ 0 h 30"/>
                <a:gd name="T20" fmla="*/ 28 w 99"/>
                <a:gd name="T21" fmla="*/ 0 h 30"/>
                <a:gd name="T22" fmla="*/ 12 w 99"/>
                <a:gd name="T23" fmla="*/ 2 h 30"/>
                <a:gd name="T24" fmla="*/ 6 w 99"/>
                <a:gd name="T25" fmla="*/ 6 h 30"/>
                <a:gd name="T26" fmla="*/ 6 w 99"/>
                <a:gd name="T27" fmla="*/ 6 h 30"/>
                <a:gd name="T28" fmla="*/ 2 w 99"/>
                <a:gd name="T29" fmla="*/ 10 h 30"/>
                <a:gd name="T30" fmla="*/ 0 w 99"/>
                <a:gd name="T31" fmla="*/ 12 h 30"/>
                <a:gd name="T32" fmla="*/ 4 w 99"/>
                <a:gd name="T33" fmla="*/ 12 h 30"/>
                <a:gd name="T34" fmla="*/ 4 w 99"/>
                <a:gd name="T35" fmla="*/ 12 h 30"/>
                <a:gd name="T36" fmla="*/ 6 w 99"/>
                <a:gd name="T37" fmla="*/ 12 h 30"/>
                <a:gd name="T38" fmla="*/ 6 w 99"/>
                <a:gd name="T39" fmla="*/ 12 h 30"/>
                <a:gd name="T40" fmla="*/ 6 w 99"/>
                <a:gd name="T41" fmla="*/ 12 h 30"/>
                <a:gd name="T42" fmla="*/ 10 w 99"/>
                <a:gd name="T43" fmla="*/ 6 h 30"/>
                <a:gd name="T44" fmla="*/ 14 w 99"/>
                <a:gd name="T45" fmla="*/ 4 h 30"/>
                <a:gd name="T46" fmla="*/ 14 w 99"/>
                <a:gd name="T47" fmla="*/ 4 h 30"/>
                <a:gd name="T48" fmla="*/ 22 w 99"/>
                <a:gd name="T49" fmla="*/ 2 h 30"/>
                <a:gd name="T50" fmla="*/ 22 w 99"/>
                <a:gd name="T51" fmla="*/ 2 h 30"/>
                <a:gd name="T52" fmla="*/ 26 w 99"/>
                <a:gd name="T53" fmla="*/ 2 h 30"/>
                <a:gd name="T54" fmla="*/ 30 w 99"/>
                <a:gd name="T55" fmla="*/ 4 h 30"/>
                <a:gd name="T56" fmla="*/ 30 w 99"/>
                <a:gd name="T57" fmla="*/ 4 h 30"/>
                <a:gd name="T58" fmla="*/ 40 w 99"/>
                <a:gd name="T59" fmla="*/ 6 h 30"/>
                <a:gd name="T60" fmla="*/ 40 w 99"/>
                <a:gd name="T61" fmla="*/ 6 h 30"/>
                <a:gd name="T62" fmla="*/ 48 w 99"/>
                <a:gd name="T63" fmla="*/ 8 h 30"/>
                <a:gd name="T64" fmla="*/ 48 w 99"/>
                <a:gd name="T65" fmla="*/ 8 h 30"/>
                <a:gd name="T66" fmla="*/ 58 w 99"/>
                <a:gd name="T67" fmla="*/ 12 h 30"/>
                <a:gd name="T68" fmla="*/ 58 w 99"/>
                <a:gd name="T69" fmla="*/ 12 h 30"/>
                <a:gd name="T70" fmla="*/ 66 w 99"/>
                <a:gd name="T71" fmla="*/ 14 h 30"/>
                <a:gd name="T72" fmla="*/ 66 w 99"/>
                <a:gd name="T73" fmla="*/ 14 h 30"/>
                <a:gd name="T74" fmla="*/ 69 w 99"/>
                <a:gd name="T75" fmla="*/ 20 h 30"/>
                <a:gd name="T76" fmla="*/ 69 w 99"/>
                <a:gd name="T77" fmla="*/ 20 h 30"/>
                <a:gd name="T78" fmla="*/ 75 w 99"/>
                <a:gd name="T79" fmla="*/ 24 h 30"/>
                <a:gd name="T80" fmla="*/ 75 w 99"/>
                <a:gd name="T81" fmla="*/ 24 h 30"/>
                <a:gd name="T82" fmla="*/ 77 w 99"/>
                <a:gd name="T83" fmla="*/ 30 h 30"/>
                <a:gd name="T84" fmla="*/ 83 w 99"/>
                <a:gd name="T85" fmla="*/ 30 h 30"/>
                <a:gd name="T86" fmla="*/ 89 w 99"/>
                <a:gd name="T87" fmla="*/ 30 h 30"/>
                <a:gd name="T88" fmla="*/ 95 w 99"/>
                <a:gd name="T89" fmla="*/ 30 h 30"/>
                <a:gd name="T90" fmla="*/ 97 w 99"/>
                <a:gd name="T91" fmla="*/ 28 h 30"/>
                <a:gd name="T92" fmla="*/ 97 w 99"/>
                <a:gd name="T93" fmla="*/ 28 h 30"/>
                <a:gd name="T94" fmla="*/ 99 w 99"/>
                <a:gd name="T95" fmla="*/ 26 h 30"/>
                <a:gd name="T96" fmla="*/ 99 w 99"/>
                <a:gd name="T97" fmla="*/ 26 h 30"/>
                <a:gd name="T98" fmla="*/ 97 w 99"/>
                <a:gd name="T99" fmla="*/ 24 h 30"/>
                <a:gd name="T100" fmla="*/ 95 w 99"/>
                <a:gd name="T101" fmla="*/ 22 h 30"/>
                <a:gd name="T102" fmla="*/ 95 w 99"/>
                <a:gd name="T103" fmla="*/ 22 h 30"/>
                <a:gd name="T104" fmla="*/ 91 w 99"/>
                <a:gd name="T105" fmla="*/ 22 h 30"/>
                <a:gd name="T106" fmla="*/ 91 w 99"/>
                <a:gd name="T107"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30">
                  <a:moveTo>
                    <a:pt x="91" y="22"/>
                  </a:moveTo>
                  <a:lnTo>
                    <a:pt x="89" y="20"/>
                  </a:lnTo>
                  <a:lnTo>
                    <a:pt x="79" y="16"/>
                  </a:lnTo>
                  <a:lnTo>
                    <a:pt x="68" y="10"/>
                  </a:lnTo>
                  <a:lnTo>
                    <a:pt x="68" y="10"/>
                  </a:lnTo>
                  <a:lnTo>
                    <a:pt x="58" y="8"/>
                  </a:lnTo>
                  <a:lnTo>
                    <a:pt x="58" y="8"/>
                  </a:lnTo>
                  <a:lnTo>
                    <a:pt x="42" y="4"/>
                  </a:lnTo>
                  <a:lnTo>
                    <a:pt x="42" y="4"/>
                  </a:lnTo>
                  <a:lnTo>
                    <a:pt x="28" y="0"/>
                  </a:lnTo>
                  <a:lnTo>
                    <a:pt x="28" y="0"/>
                  </a:lnTo>
                  <a:lnTo>
                    <a:pt x="12" y="2"/>
                  </a:lnTo>
                  <a:lnTo>
                    <a:pt x="6" y="6"/>
                  </a:lnTo>
                  <a:lnTo>
                    <a:pt x="6" y="6"/>
                  </a:lnTo>
                  <a:lnTo>
                    <a:pt x="2" y="10"/>
                  </a:lnTo>
                  <a:lnTo>
                    <a:pt x="0" y="12"/>
                  </a:lnTo>
                  <a:lnTo>
                    <a:pt x="4" y="12"/>
                  </a:lnTo>
                  <a:lnTo>
                    <a:pt x="4" y="12"/>
                  </a:lnTo>
                  <a:lnTo>
                    <a:pt x="6" y="12"/>
                  </a:lnTo>
                  <a:lnTo>
                    <a:pt x="6" y="12"/>
                  </a:lnTo>
                  <a:lnTo>
                    <a:pt x="6" y="12"/>
                  </a:lnTo>
                  <a:lnTo>
                    <a:pt x="10" y="6"/>
                  </a:lnTo>
                  <a:lnTo>
                    <a:pt x="14" y="4"/>
                  </a:lnTo>
                  <a:lnTo>
                    <a:pt x="14" y="4"/>
                  </a:lnTo>
                  <a:lnTo>
                    <a:pt x="22" y="2"/>
                  </a:lnTo>
                  <a:lnTo>
                    <a:pt x="22" y="2"/>
                  </a:lnTo>
                  <a:lnTo>
                    <a:pt x="26" y="2"/>
                  </a:lnTo>
                  <a:lnTo>
                    <a:pt x="30" y="4"/>
                  </a:lnTo>
                  <a:lnTo>
                    <a:pt x="30" y="4"/>
                  </a:lnTo>
                  <a:lnTo>
                    <a:pt x="40" y="6"/>
                  </a:lnTo>
                  <a:lnTo>
                    <a:pt x="40" y="6"/>
                  </a:lnTo>
                  <a:lnTo>
                    <a:pt x="48" y="8"/>
                  </a:lnTo>
                  <a:lnTo>
                    <a:pt x="48" y="8"/>
                  </a:lnTo>
                  <a:lnTo>
                    <a:pt x="58" y="12"/>
                  </a:lnTo>
                  <a:lnTo>
                    <a:pt x="58" y="12"/>
                  </a:lnTo>
                  <a:lnTo>
                    <a:pt x="66" y="14"/>
                  </a:lnTo>
                  <a:lnTo>
                    <a:pt x="66" y="14"/>
                  </a:lnTo>
                  <a:lnTo>
                    <a:pt x="69" y="20"/>
                  </a:lnTo>
                  <a:lnTo>
                    <a:pt x="69" y="20"/>
                  </a:lnTo>
                  <a:lnTo>
                    <a:pt x="75" y="24"/>
                  </a:lnTo>
                  <a:lnTo>
                    <a:pt x="75" y="24"/>
                  </a:lnTo>
                  <a:lnTo>
                    <a:pt x="77" y="30"/>
                  </a:lnTo>
                  <a:lnTo>
                    <a:pt x="83" y="30"/>
                  </a:lnTo>
                  <a:lnTo>
                    <a:pt x="89" y="30"/>
                  </a:lnTo>
                  <a:lnTo>
                    <a:pt x="95" y="30"/>
                  </a:lnTo>
                  <a:lnTo>
                    <a:pt x="97" y="28"/>
                  </a:lnTo>
                  <a:lnTo>
                    <a:pt x="97" y="28"/>
                  </a:lnTo>
                  <a:lnTo>
                    <a:pt x="99" y="26"/>
                  </a:lnTo>
                  <a:lnTo>
                    <a:pt x="99" y="26"/>
                  </a:lnTo>
                  <a:lnTo>
                    <a:pt x="97" y="24"/>
                  </a:lnTo>
                  <a:lnTo>
                    <a:pt x="95" y="22"/>
                  </a:lnTo>
                  <a:lnTo>
                    <a:pt x="95" y="22"/>
                  </a:lnTo>
                  <a:lnTo>
                    <a:pt x="91" y="22"/>
                  </a:lnTo>
                  <a:lnTo>
                    <a:pt x="9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Line 299">
              <a:extLst>
                <a:ext uri="{FF2B5EF4-FFF2-40B4-BE49-F238E27FC236}">
                  <a16:creationId xmlns:a16="http://schemas.microsoft.com/office/drawing/2014/main" id="{860E8C0D-D3A9-467E-9E70-56C2B0464D8E}"/>
                </a:ext>
              </a:extLst>
            </p:cNvPr>
            <p:cNvSpPr>
              <a:spLocks noChangeShapeType="1"/>
            </p:cNvSpPr>
            <p:nvPr/>
          </p:nvSpPr>
          <p:spPr bwMode="auto">
            <a:xfrm>
              <a:off x="4678363" y="934243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Line 300">
              <a:extLst>
                <a:ext uri="{FF2B5EF4-FFF2-40B4-BE49-F238E27FC236}">
                  <a16:creationId xmlns:a16="http://schemas.microsoft.com/office/drawing/2014/main" id="{3C4EF676-FF23-47DF-8529-855BE09F04A8}"/>
                </a:ext>
              </a:extLst>
            </p:cNvPr>
            <p:cNvSpPr>
              <a:spLocks noChangeShapeType="1"/>
            </p:cNvSpPr>
            <p:nvPr/>
          </p:nvSpPr>
          <p:spPr bwMode="auto">
            <a:xfrm>
              <a:off x="4678363" y="934243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301">
              <a:extLst>
                <a:ext uri="{FF2B5EF4-FFF2-40B4-BE49-F238E27FC236}">
                  <a16:creationId xmlns:a16="http://schemas.microsoft.com/office/drawing/2014/main" id="{E499A215-39C9-4B81-AF48-44001BB40B75}"/>
                </a:ext>
              </a:extLst>
            </p:cNvPr>
            <p:cNvSpPr>
              <a:spLocks/>
            </p:cNvSpPr>
            <p:nvPr/>
          </p:nvSpPr>
          <p:spPr bwMode="auto">
            <a:xfrm>
              <a:off x="4656138" y="9326563"/>
              <a:ext cx="88900" cy="31750"/>
            </a:xfrm>
            <a:custGeom>
              <a:avLst/>
              <a:gdLst>
                <a:gd name="T0" fmla="*/ 46 w 56"/>
                <a:gd name="T1" fmla="*/ 6 h 20"/>
                <a:gd name="T2" fmla="*/ 46 w 56"/>
                <a:gd name="T3" fmla="*/ 6 h 20"/>
                <a:gd name="T4" fmla="*/ 38 w 56"/>
                <a:gd name="T5" fmla="*/ 4 h 20"/>
                <a:gd name="T6" fmla="*/ 38 w 56"/>
                <a:gd name="T7" fmla="*/ 4 h 20"/>
                <a:gd name="T8" fmla="*/ 36 w 56"/>
                <a:gd name="T9" fmla="*/ 2 h 20"/>
                <a:gd name="T10" fmla="*/ 34 w 56"/>
                <a:gd name="T11" fmla="*/ 0 h 20"/>
                <a:gd name="T12" fmla="*/ 34 w 56"/>
                <a:gd name="T13" fmla="*/ 0 h 20"/>
                <a:gd name="T14" fmla="*/ 30 w 56"/>
                <a:gd name="T15" fmla="*/ 0 h 20"/>
                <a:gd name="T16" fmla="*/ 26 w 56"/>
                <a:gd name="T17" fmla="*/ 0 h 20"/>
                <a:gd name="T18" fmla="*/ 26 w 56"/>
                <a:gd name="T19" fmla="*/ 0 h 20"/>
                <a:gd name="T20" fmla="*/ 22 w 56"/>
                <a:gd name="T21" fmla="*/ 2 h 20"/>
                <a:gd name="T22" fmla="*/ 18 w 56"/>
                <a:gd name="T23" fmla="*/ 2 h 20"/>
                <a:gd name="T24" fmla="*/ 18 w 56"/>
                <a:gd name="T25" fmla="*/ 2 h 20"/>
                <a:gd name="T26" fmla="*/ 16 w 56"/>
                <a:gd name="T27" fmla="*/ 2 h 20"/>
                <a:gd name="T28" fmla="*/ 14 w 56"/>
                <a:gd name="T29" fmla="*/ 4 h 20"/>
                <a:gd name="T30" fmla="*/ 14 w 56"/>
                <a:gd name="T31" fmla="*/ 4 h 20"/>
                <a:gd name="T32" fmla="*/ 14 w 56"/>
                <a:gd name="T33" fmla="*/ 8 h 20"/>
                <a:gd name="T34" fmla="*/ 14 w 56"/>
                <a:gd name="T35" fmla="*/ 10 h 20"/>
                <a:gd name="T36" fmla="*/ 14 w 56"/>
                <a:gd name="T37" fmla="*/ 10 h 20"/>
                <a:gd name="T38" fmla="*/ 12 w 56"/>
                <a:gd name="T39" fmla="*/ 12 h 20"/>
                <a:gd name="T40" fmla="*/ 12 w 56"/>
                <a:gd name="T41" fmla="*/ 12 h 20"/>
                <a:gd name="T42" fmla="*/ 6 w 56"/>
                <a:gd name="T43" fmla="*/ 14 h 20"/>
                <a:gd name="T44" fmla="*/ 6 w 56"/>
                <a:gd name="T45" fmla="*/ 14 h 20"/>
                <a:gd name="T46" fmla="*/ 2 w 56"/>
                <a:gd name="T47" fmla="*/ 14 h 20"/>
                <a:gd name="T48" fmla="*/ 0 w 56"/>
                <a:gd name="T49" fmla="*/ 16 h 20"/>
                <a:gd name="T50" fmla="*/ 0 w 56"/>
                <a:gd name="T51" fmla="*/ 16 h 20"/>
                <a:gd name="T52" fmla="*/ 0 w 56"/>
                <a:gd name="T53" fmla="*/ 18 h 20"/>
                <a:gd name="T54" fmla="*/ 2 w 56"/>
                <a:gd name="T55" fmla="*/ 20 h 20"/>
                <a:gd name="T56" fmla="*/ 2 w 56"/>
                <a:gd name="T57" fmla="*/ 20 h 20"/>
                <a:gd name="T58" fmla="*/ 6 w 56"/>
                <a:gd name="T59" fmla="*/ 20 h 20"/>
                <a:gd name="T60" fmla="*/ 6 w 56"/>
                <a:gd name="T61" fmla="*/ 20 h 20"/>
                <a:gd name="T62" fmla="*/ 10 w 56"/>
                <a:gd name="T63" fmla="*/ 20 h 20"/>
                <a:gd name="T64" fmla="*/ 10 w 56"/>
                <a:gd name="T65" fmla="*/ 20 h 20"/>
                <a:gd name="T66" fmla="*/ 14 w 56"/>
                <a:gd name="T67" fmla="*/ 18 h 20"/>
                <a:gd name="T68" fmla="*/ 14 w 56"/>
                <a:gd name="T69" fmla="*/ 18 h 20"/>
                <a:gd name="T70" fmla="*/ 20 w 56"/>
                <a:gd name="T71" fmla="*/ 18 h 20"/>
                <a:gd name="T72" fmla="*/ 20 w 56"/>
                <a:gd name="T73" fmla="*/ 18 h 20"/>
                <a:gd name="T74" fmla="*/ 36 w 56"/>
                <a:gd name="T75" fmla="*/ 12 h 20"/>
                <a:gd name="T76" fmla="*/ 36 w 56"/>
                <a:gd name="T77" fmla="*/ 12 h 20"/>
                <a:gd name="T78" fmla="*/ 40 w 56"/>
                <a:gd name="T79" fmla="*/ 10 h 20"/>
                <a:gd name="T80" fmla="*/ 46 w 56"/>
                <a:gd name="T81" fmla="*/ 10 h 20"/>
                <a:gd name="T82" fmla="*/ 46 w 56"/>
                <a:gd name="T83" fmla="*/ 10 h 20"/>
                <a:gd name="T84" fmla="*/ 52 w 56"/>
                <a:gd name="T85" fmla="*/ 14 h 20"/>
                <a:gd name="T86" fmla="*/ 52 w 56"/>
                <a:gd name="T87" fmla="*/ 14 h 20"/>
                <a:gd name="T88" fmla="*/ 56 w 56"/>
                <a:gd name="T89" fmla="*/ 14 h 20"/>
                <a:gd name="T90" fmla="*/ 56 w 56"/>
                <a:gd name="T91" fmla="*/ 12 h 20"/>
                <a:gd name="T92" fmla="*/ 56 w 56"/>
                <a:gd name="T93" fmla="*/ 8 h 20"/>
                <a:gd name="T94" fmla="*/ 52 w 56"/>
                <a:gd name="T95" fmla="*/ 6 h 20"/>
                <a:gd name="T96" fmla="*/ 52 w 56"/>
                <a:gd name="T97" fmla="*/ 6 h 20"/>
                <a:gd name="T98" fmla="*/ 46 w 56"/>
                <a:gd name="T99" fmla="*/ 6 h 20"/>
                <a:gd name="T100" fmla="*/ 46 w 56"/>
                <a:gd name="T101"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 h="20">
                  <a:moveTo>
                    <a:pt x="46" y="6"/>
                  </a:moveTo>
                  <a:lnTo>
                    <a:pt x="46" y="6"/>
                  </a:lnTo>
                  <a:lnTo>
                    <a:pt x="38" y="4"/>
                  </a:lnTo>
                  <a:lnTo>
                    <a:pt x="38" y="4"/>
                  </a:lnTo>
                  <a:lnTo>
                    <a:pt x="36" y="2"/>
                  </a:lnTo>
                  <a:lnTo>
                    <a:pt x="34" y="0"/>
                  </a:lnTo>
                  <a:lnTo>
                    <a:pt x="34" y="0"/>
                  </a:lnTo>
                  <a:lnTo>
                    <a:pt x="30" y="0"/>
                  </a:lnTo>
                  <a:lnTo>
                    <a:pt x="26" y="0"/>
                  </a:lnTo>
                  <a:lnTo>
                    <a:pt x="26" y="0"/>
                  </a:lnTo>
                  <a:lnTo>
                    <a:pt x="22" y="2"/>
                  </a:lnTo>
                  <a:lnTo>
                    <a:pt x="18" y="2"/>
                  </a:lnTo>
                  <a:lnTo>
                    <a:pt x="18" y="2"/>
                  </a:lnTo>
                  <a:lnTo>
                    <a:pt x="16" y="2"/>
                  </a:lnTo>
                  <a:lnTo>
                    <a:pt x="14" y="4"/>
                  </a:lnTo>
                  <a:lnTo>
                    <a:pt x="14" y="4"/>
                  </a:lnTo>
                  <a:lnTo>
                    <a:pt x="14" y="8"/>
                  </a:lnTo>
                  <a:lnTo>
                    <a:pt x="14" y="10"/>
                  </a:lnTo>
                  <a:lnTo>
                    <a:pt x="14" y="10"/>
                  </a:lnTo>
                  <a:lnTo>
                    <a:pt x="12" y="12"/>
                  </a:lnTo>
                  <a:lnTo>
                    <a:pt x="12" y="12"/>
                  </a:lnTo>
                  <a:lnTo>
                    <a:pt x="6" y="14"/>
                  </a:lnTo>
                  <a:lnTo>
                    <a:pt x="6" y="14"/>
                  </a:lnTo>
                  <a:lnTo>
                    <a:pt x="2" y="14"/>
                  </a:lnTo>
                  <a:lnTo>
                    <a:pt x="0" y="16"/>
                  </a:lnTo>
                  <a:lnTo>
                    <a:pt x="0" y="16"/>
                  </a:lnTo>
                  <a:lnTo>
                    <a:pt x="0" y="18"/>
                  </a:lnTo>
                  <a:lnTo>
                    <a:pt x="2" y="20"/>
                  </a:lnTo>
                  <a:lnTo>
                    <a:pt x="2" y="20"/>
                  </a:lnTo>
                  <a:lnTo>
                    <a:pt x="6" y="20"/>
                  </a:lnTo>
                  <a:lnTo>
                    <a:pt x="6" y="20"/>
                  </a:lnTo>
                  <a:lnTo>
                    <a:pt x="10" y="20"/>
                  </a:lnTo>
                  <a:lnTo>
                    <a:pt x="10" y="20"/>
                  </a:lnTo>
                  <a:lnTo>
                    <a:pt x="14" y="18"/>
                  </a:lnTo>
                  <a:lnTo>
                    <a:pt x="14" y="18"/>
                  </a:lnTo>
                  <a:lnTo>
                    <a:pt x="20" y="18"/>
                  </a:lnTo>
                  <a:lnTo>
                    <a:pt x="20" y="18"/>
                  </a:lnTo>
                  <a:lnTo>
                    <a:pt x="36" y="12"/>
                  </a:lnTo>
                  <a:lnTo>
                    <a:pt x="36" y="12"/>
                  </a:lnTo>
                  <a:lnTo>
                    <a:pt x="40" y="10"/>
                  </a:lnTo>
                  <a:lnTo>
                    <a:pt x="46" y="10"/>
                  </a:lnTo>
                  <a:lnTo>
                    <a:pt x="46" y="10"/>
                  </a:lnTo>
                  <a:lnTo>
                    <a:pt x="52" y="14"/>
                  </a:lnTo>
                  <a:lnTo>
                    <a:pt x="52" y="14"/>
                  </a:lnTo>
                  <a:lnTo>
                    <a:pt x="56" y="14"/>
                  </a:lnTo>
                  <a:lnTo>
                    <a:pt x="56" y="12"/>
                  </a:lnTo>
                  <a:lnTo>
                    <a:pt x="56" y="8"/>
                  </a:lnTo>
                  <a:lnTo>
                    <a:pt x="52" y="6"/>
                  </a:lnTo>
                  <a:lnTo>
                    <a:pt x="52" y="6"/>
                  </a:lnTo>
                  <a:lnTo>
                    <a:pt x="46" y="6"/>
                  </a:lnTo>
                  <a:lnTo>
                    <a:pt x="4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302">
              <a:extLst>
                <a:ext uri="{FF2B5EF4-FFF2-40B4-BE49-F238E27FC236}">
                  <a16:creationId xmlns:a16="http://schemas.microsoft.com/office/drawing/2014/main" id="{0F5E5B84-EE52-4AD2-A67A-FE5406A1F439}"/>
                </a:ext>
              </a:extLst>
            </p:cNvPr>
            <p:cNvSpPr>
              <a:spLocks/>
            </p:cNvSpPr>
            <p:nvPr/>
          </p:nvSpPr>
          <p:spPr bwMode="auto">
            <a:xfrm>
              <a:off x="4595813" y="9348788"/>
              <a:ext cx="19050" cy="9525"/>
            </a:xfrm>
            <a:custGeom>
              <a:avLst/>
              <a:gdLst>
                <a:gd name="T0" fmla="*/ 2 w 12"/>
                <a:gd name="T1" fmla="*/ 0 h 6"/>
                <a:gd name="T2" fmla="*/ 2 w 12"/>
                <a:gd name="T3" fmla="*/ 0 h 6"/>
                <a:gd name="T4" fmla="*/ 0 w 12"/>
                <a:gd name="T5" fmla="*/ 0 h 6"/>
                <a:gd name="T6" fmla="*/ 0 w 12"/>
                <a:gd name="T7" fmla="*/ 2 h 6"/>
                <a:gd name="T8" fmla="*/ 0 w 12"/>
                <a:gd name="T9" fmla="*/ 6 h 6"/>
                <a:gd name="T10" fmla="*/ 0 w 12"/>
                <a:gd name="T11" fmla="*/ 6 h 6"/>
                <a:gd name="T12" fmla="*/ 12 w 12"/>
                <a:gd name="T13" fmla="*/ 6 h 6"/>
                <a:gd name="T14" fmla="*/ 12 w 12"/>
                <a:gd name="T15" fmla="*/ 6 h 6"/>
                <a:gd name="T16" fmla="*/ 10 w 12"/>
                <a:gd name="T17" fmla="*/ 4 h 6"/>
                <a:gd name="T18" fmla="*/ 8 w 12"/>
                <a:gd name="T19" fmla="*/ 2 h 6"/>
                <a:gd name="T20" fmla="*/ 2 w 12"/>
                <a:gd name="T21" fmla="*/ 0 h 6"/>
                <a:gd name="T22" fmla="*/ 2 w 12"/>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6">
                  <a:moveTo>
                    <a:pt x="2" y="0"/>
                  </a:moveTo>
                  <a:lnTo>
                    <a:pt x="2" y="0"/>
                  </a:lnTo>
                  <a:lnTo>
                    <a:pt x="0" y="0"/>
                  </a:lnTo>
                  <a:lnTo>
                    <a:pt x="0" y="2"/>
                  </a:lnTo>
                  <a:lnTo>
                    <a:pt x="0" y="6"/>
                  </a:lnTo>
                  <a:lnTo>
                    <a:pt x="0" y="6"/>
                  </a:lnTo>
                  <a:lnTo>
                    <a:pt x="12" y="6"/>
                  </a:lnTo>
                  <a:lnTo>
                    <a:pt x="12" y="6"/>
                  </a:lnTo>
                  <a:lnTo>
                    <a:pt x="10" y="4"/>
                  </a:lnTo>
                  <a:lnTo>
                    <a:pt x="8"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303">
              <a:extLst>
                <a:ext uri="{FF2B5EF4-FFF2-40B4-BE49-F238E27FC236}">
                  <a16:creationId xmlns:a16="http://schemas.microsoft.com/office/drawing/2014/main" id="{4007ED50-59FE-41D8-BA91-61D2B48D1BC1}"/>
                </a:ext>
              </a:extLst>
            </p:cNvPr>
            <p:cNvSpPr>
              <a:spLocks/>
            </p:cNvSpPr>
            <p:nvPr/>
          </p:nvSpPr>
          <p:spPr bwMode="auto">
            <a:xfrm>
              <a:off x="4776788" y="9348788"/>
              <a:ext cx="15875" cy="9525"/>
            </a:xfrm>
            <a:custGeom>
              <a:avLst/>
              <a:gdLst>
                <a:gd name="T0" fmla="*/ 0 w 10"/>
                <a:gd name="T1" fmla="*/ 0 h 6"/>
                <a:gd name="T2" fmla="*/ 0 w 10"/>
                <a:gd name="T3" fmla="*/ 0 h 6"/>
                <a:gd name="T4" fmla="*/ 2 w 10"/>
                <a:gd name="T5" fmla="*/ 2 h 6"/>
                <a:gd name="T6" fmla="*/ 4 w 10"/>
                <a:gd name="T7" fmla="*/ 4 h 6"/>
                <a:gd name="T8" fmla="*/ 4 w 10"/>
                <a:gd name="T9" fmla="*/ 4 h 6"/>
                <a:gd name="T10" fmla="*/ 8 w 10"/>
                <a:gd name="T11" fmla="*/ 6 h 6"/>
                <a:gd name="T12" fmla="*/ 8 w 10"/>
                <a:gd name="T13" fmla="*/ 6 h 6"/>
                <a:gd name="T14" fmla="*/ 10 w 10"/>
                <a:gd name="T15" fmla="*/ 4 h 6"/>
                <a:gd name="T16" fmla="*/ 10 w 10"/>
                <a:gd name="T17" fmla="*/ 4 h 6"/>
                <a:gd name="T18" fmla="*/ 10 w 10"/>
                <a:gd name="T19" fmla="*/ 2 h 6"/>
                <a:gd name="T20" fmla="*/ 10 w 10"/>
                <a:gd name="T21" fmla="*/ 0 h 6"/>
                <a:gd name="T22" fmla="*/ 8 w 10"/>
                <a:gd name="T23" fmla="*/ 0 h 6"/>
                <a:gd name="T24" fmla="*/ 8 w 10"/>
                <a:gd name="T25" fmla="*/ 0 h 6"/>
                <a:gd name="T26" fmla="*/ 0 w 10"/>
                <a:gd name="T27" fmla="*/ 0 h 6"/>
                <a:gd name="T28" fmla="*/ 0 w 10"/>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 h="6">
                  <a:moveTo>
                    <a:pt x="0" y="0"/>
                  </a:moveTo>
                  <a:lnTo>
                    <a:pt x="0" y="0"/>
                  </a:lnTo>
                  <a:lnTo>
                    <a:pt x="2" y="2"/>
                  </a:lnTo>
                  <a:lnTo>
                    <a:pt x="4" y="4"/>
                  </a:lnTo>
                  <a:lnTo>
                    <a:pt x="4" y="4"/>
                  </a:lnTo>
                  <a:lnTo>
                    <a:pt x="8" y="6"/>
                  </a:lnTo>
                  <a:lnTo>
                    <a:pt x="8" y="6"/>
                  </a:lnTo>
                  <a:lnTo>
                    <a:pt x="10" y="4"/>
                  </a:lnTo>
                  <a:lnTo>
                    <a:pt x="10" y="4"/>
                  </a:lnTo>
                  <a:lnTo>
                    <a:pt x="10" y="2"/>
                  </a:lnTo>
                  <a:lnTo>
                    <a:pt x="10" y="0"/>
                  </a:lnTo>
                  <a:lnTo>
                    <a:pt x="8" y="0"/>
                  </a:lnTo>
                  <a:lnTo>
                    <a:pt x="8"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304">
              <a:extLst>
                <a:ext uri="{FF2B5EF4-FFF2-40B4-BE49-F238E27FC236}">
                  <a16:creationId xmlns:a16="http://schemas.microsoft.com/office/drawing/2014/main" id="{3F2D5E7A-1272-4193-8E60-A38ECF33E0FD}"/>
                </a:ext>
              </a:extLst>
            </p:cNvPr>
            <p:cNvSpPr>
              <a:spLocks/>
            </p:cNvSpPr>
            <p:nvPr/>
          </p:nvSpPr>
          <p:spPr bwMode="auto">
            <a:xfrm>
              <a:off x="4652963" y="9282113"/>
              <a:ext cx="3175" cy="3175"/>
            </a:xfrm>
            <a:custGeom>
              <a:avLst/>
              <a:gdLst>
                <a:gd name="T0" fmla="*/ 0 w 2"/>
                <a:gd name="T1" fmla="*/ 2 h 2"/>
                <a:gd name="T2" fmla="*/ 0 w 2"/>
                <a:gd name="T3" fmla="*/ 2 h 2"/>
                <a:gd name="T4" fmla="*/ 2 w 2"/>
                <a:gd name="T5" fmla="*/ 0 h 2"/>
                <a:gd name="T6" fmla="*/ 0 w 2"/>
                <a:gd name="T7" fmla="*/ 2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2"/>
                  </a:lnTo>
                  <a:lnTo>
                    <a:pt x="2"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305">
              <a:extLst>
                <a:ext uri="{FF2B5EF4-FFF2-40B4-BE49-F238E27FC236}">
                  <a16:creationId xmlns:a16="http://schemas.microsoft.com/office/drawing/2014/main" id="{4BB7D605-8CB0-4D5D-B65B-190E6C875097}"/>
                </a:ext>
              </a:extLst>
            </p:cNvPr>
            <p:cNvSpPr>
              <a:spLocks/>
            </p:cNvSpPr>
            <p:nvPr/>
          </p:nvSpPr>
          <p:spPr bwMode="auto">
            <a:xfrm>
              <a:off x="4578351" y="9212263"/>
              <a:ext cx="3175" cy="3175"/>
            </a:xfrm>
            <a:custGeom>
              <a:avLst/>
              <a:gdLst>
                <a:gd name="T0" fmla="*/ 0 w 2"/>
                <a:gd name="T1" fmla="*/ 0 h 2"/>
                <a:gd name="T2" fmla="*/ 2 w 2"/>
                <a:gd name="T3" fmla="*/ 2 h 2"/>
                <a:gd name="T4" fmla="*/ 2 w 2"/>
                <a:gd name="T5" fmla="*/ 2 h 2"/>
                <a:gd name="T6" fmla="*/ 2 w 2"/>
                <a:gd name="T7" fmla="*/ 2 h 2"/>
                <a:gd name="T8" fmla="*/ 2 w 2"/>
                <a:gd name="T9" fmla="*/ 2 h 2"/>
                <a:gd name="T10" fmla="*/ 2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2" y="2"/>
                  </a:lnTo>
                  <a:lnTo>
                    <a:pt x="2" y="2"/>
                  </a:lnTo>
                  <a:lnTo>
                    <a:pt x="2" y="2"/>
                  </a:lnTo>
                  <a:lnTo>
                    <a:pt x="2"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306">
              <a:extLst>
                <a:ext uri="{FF2B5EF4-FFF2-40B4-BE49-F238E27FC236}">
                  <a16:creationId xmlns:a16="http://schemas.microsoft.com/office/drawing/2014/main" id="{1E0A0E8C-A350-45FE-9BA2-DA0755451DAD}"/>
                </a:ext>
              </a:extLst>
            </p:cNvPr>
            <p:cNvSpPr>
              <a:spLocks/>
            </p:cNvSpPr>
            <p:nvPr/>
          </p:nvSpPr>
          <p:spPr bwMode="auto">
            <a:xfrm>
              <a:off x="4862513" y="9377363"/>
              <a:ext cx="3175" cy="3175"/>
            </a:xfrm>
            <a:custGeom>
              <a:avLst/>
              <a:gdLst>
                <a:gd name="T0" fmla="*/ 0 w 2"/>
                <a:gd name="T1" fmla="*/ 0 h 2"/>
                <a:gd name="T2" fmla="*/ 0 w 2"/>
                <a:gd name="T3" fmla="*/ 2 h 2"/>
                <a:gd name="T4" fmla="*/ 0 w 2"/>
                <a:gd name="T5" fmla="*/ 2 h 2"/>
                <a:gd name="T6" fmla="*/ 0 w 2"/>
                <a:gd name="T7" fmla="*/ 2 h 2"/>
                <a:gd name="T8" fmla="*/ 2 w 2"/>
                <a:gd name="T9" fmla="*/ 2 h 2"/>
                <a:gd name="T10" fmla="*/ 0 w 2"/>
                <a:gd name="T11" fmla="*/ 0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lnTo>
                    <a:pt x="0" y="2"/>
                  </a:lnTo>
                  <a:lnTo>
                    <a:pt x="0" y="2"/>
                  </a:lnTo>
                  <a:lnTo>
                    <a:pt x="0" y="2"/>
                  </a:lnTo>
                  <a:lnTo>
                    <a:pt x="2"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307">
              <a:extLst>
                <a:ext uri="{FF2B5EF4-FFF2-40B4-BE49-F238E27FC236}">
                  <a16:creationId xmlns:a16="http://schemas.microsoft.com/office/drawing/2014/main" id="{3CFF3EFE-2EEE-4460-B600-71DDD04461F0}"/>
                </a:ext>
              </a:extLst>
            </p:cNvPr>
            <p:cNvSpPr>
              <a:spLocks/>
            </p:cNvSpPr>
            <p:nvPr/>
          </p:nvSpPr>
          <p:spPr bwMode="auto">
            <a:xfrm>
              <a:off x="4587876" y="9247188"/>
              <a:ext cx="3175" cy="3175"/>
            </a:xfrm>
            <a:custGeom>
              <a:avLst/>
              <a:gdLst>
                <a:gd name="T0" fmla="*/ 0 w 2"/>
                <a:gd name="T1" fmla="*/ 2 h 2"/>
                <a:gd name="T2" fmla="*/ 0 w 2"/>
                <a:gd name="T3" fmla="*/ 2 h 2"/>
                <a:gd name="T4" fmla="*/ 0 w 2"/>
                <a:gd name="T5" fmla="*/ 2 h 2"/>
                <a:gd name="T6" fmla="*/ 0 w 2"/>
                <a:gd name="T7" fmla="*/ 2 h 2"/>
                <a:gd name="T8" fmla="*/ 2 w 2"/>
                <a:gd name="T9" fmla="*/ 0 h 2"/>
                <a:gd name="T10" fmla="*/ 0 w 2"/>
                <a:gd name="T11" fmla="*/ 0 h 2"/>
                <a:gd name="T12" fmla="*/ 0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2"/>
                  </a:moveTo>
                  <a:lnTo>
                    <a:pt x="0" y="2"/>
                  </a:lnTo>
                  <a:lnTo>
                    <a:pt x="0" y="2"/>
                  </a:lnTo>
                  <a:lnTo>
                    <a:pt x="0" y="2"/>
                  </a:lnTo>
                  <a:lnTo>
                    <a:pt x="2" y="0"/>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308">
              <a:extLst>
                <a:ext uri="{FF2B5EF4-FFF2-40B4-BE49-F238E27FC236}">
                  <a16:creationId xmlns:a16="http://schemas.microsoft.com/office/drawing/2014/main" id="{8FD1EF53-CCC5-4B94-B378-69C79E92F1A0}"/>
                </a:ext>
              </a:extLst>
            </p:cNvPr>
            <p:cNvSpPr>
              <a:spLocks/>
            </p:cNvSpPr>
            <p:nvPr/>
          </p:nvSpPr>
          <p:spPr bwMode="auto">
            <a:xfrm>
              <a:off x="4868863" y="9421813"/>
              <a:ext cx="12700" cy="9525"/>
            </a:xfrm>
            <a:custGeom>
              <a:avLst/>
              <a:gdLst>
                <a:gd name="T0" fmla="*/ 2 w 8"/>
                <a:gd name="T1" fmla="*/ 2 h 6"/>
                <a:gd name="T2" fmla="*/ 2 w 8"/>
                <a:gd name="T3" fmla="*/ 2 h 6"/>
                <a:gd name="T4" fmla="*/ 0 w 8"/>
                <a:gd name="T5" fmla="*/ 4 h 6"/>
                <a:gd name="T6" fmla="*/ 0 w 8"/>
                <a:gd name="T7" fmla="*/ 4 h 6"/>
                <a:gd name="T8" fmla="*/ 2 w 8"/>
                <a:gd name="T9" fmla="*/ 6 h 6"/>
                <a:gd name="T10" fmla="*/ 2 w 8"/>
                <a:gd name="T11" fmla="*/ 6 h 6"/>
                <a:gd name="T12" fmla="*/ 4 w 8"/>
                <a:gd name="T13" fmla="*/ 6 h 6"/>
                <a:gd name="T14" fmla="*/ 6 w 8"/>
                <a:gd name="T15" fmla="*/ 6 h 6"/>
                <a:gd name="T16" fmla="*/ 8 w 8"/>
                <a:gd name="T17" fmla="*/ 2 h 6"/>
                <a:gd name="T18" fmla="*/ 6 w 8"/>
                <a:gd name="T19" fmla="*/ 0 h 6"/>
                <a:gd name="T20" fmla="*/ 6 w 8"/>
                <a:gd name="T21" fmla="*/ 0 h 6"/>
                <a:gd name="T22" fmla="*/ 6 w 8"/>
                <a:gd name="T23" fmla="*/ 0 h 6"/>
                <a:gd name="T24" fmla="*/ 4 w 8"/>
                <a:gd name="T25" fmla="*/ 2 h 6"/>
                <a:gd name="T26" fmla="*/ 2 w 8"/>
                <a:gd name="T2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6">
                  <a:moveTo>
                    <a:pt x="2" y="2"/>
                  </a:moveTo>
                  <a:lnTo>
                    <a:pt x="2" y="2"/>
                  </a:lnTo>
                  <a:lnTo>
                    <a:pt x="0" y="4"/>
                  </a:lnTo>
                  <a:lnTo>
                    <a:pt x="0" y="4"/>
                  </a:lnTo>
                  <a:lnTo>
                    <a:pt x="2" y="6"/>
                  </a:lnTo>
                  <a:lnTo>
                    <a:pt x="2" y="6"/>
                  </a:lnTo>
                  <a:lnTo>
                    <a:pt x="4" y="6"/>
                  </a:lnTo>
                  <a:lnTo>
                    <a:pt x="6" y="6"/>
                  </a:lnTo>
                  <a:lnTo>
                    <a:pt x="8" y="2"/>
                  </a:lnTo>
                  <a:lnTo>
                    <a:pt x="6" y="0"/>
                  </a:lnTo>
                  <a:lnTo>
                    <a:pt x="6" y="0"/>
                  </a:lnTo>
                  <a:lnTo>
                    <a:pt x="6" y="0"/>
                  </a:lnTo>
                  <a:lnTo>
                    <a:pt x="4" y="2"/>
                  </a:lnTo>
                  <a:lnTo>
                    <a:pt x="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09">
              <a:extLst>
                <a:ext uri="{FF2B5EF4-FFF2-40B4-BE49-F238E27FC236}">
                  <a16:creationId xmlns:a16="http://schemas.microsoft.com/office/drawing/2014/main" id="{042ABA84-EC3A-446D-A224-C1DD4C55BD22}"/>
                </a:ext>
              </a:extLst>
            </p:cNvPr>
            <p:cNvSpPr>
              <a:spLocks/>
            </p:cNvSpPr>
            <p:nvPr/>
          </p:nvSpPr>
          <p:spPr bwMode="auto">
            <a:xfrm>
              <a:off x="4868863" y="9469438"/>
              <a:ext cx="9525" cy="6350"/>
            </a:xfrm>
            <a:custGeom>
              <a:avLst/>
              <a:gdLst>
                <a:gd name="T0" fmla="*/ 4 w 6"/>
                <a:gd name="T1" fmla="*/ 0 h 4"/>
                <a:gd name="T2" fmla="*/ 0 w 6"/>
                <a:gd name="T3" fmla="*/ 0 h 4"/>
                <a:gd name="T4" fmla="*/ 0 w 6"/>
                <a:gd name="T5" fmla="*/ 0 h 4"/>
                <a:gd name="T6" fmla="*/ 0 w 6"/>
                <a:gd name="T7" fmla="*/ 2 h 4"/>
                <a:gd name="T8" fmla="*/ 0 w 6"/>
                <a:gd name="T9" fmla="*/ 2 h 4"/>
                <a:gd name="T10" fmla="*/ 0 w 6"/>
                <a:gd name="T11" fmla="*/ 4 h 4"/>
                <a:gd name="T12" fmla="*/ 2 w 6"/>
                <a:gd name="T13" fmla="*/ 4 h 4"/>
                <a:gd name="T14" fmla="*/ 6 w 6"/>
                <a:gd name="T15" fmla="*/ 4 h 4"/>
                <a:gd name="T16" fmla="*/ 6 w 6"/>
                <a:gd name="T17" fmla="*/ 2 h 4"/>
                <a:gd name="T18" fmla="*/ 6 w 6"/>
                <a:gd name="T19" fmla="*/ 2 h 4"/>
                <a:gd name="T20" fmla="*/ 4 w 6"/>
                <a:gd name="T21" fmla="*/ 0 h 4"/>
                <a:gd name="T22" fmla="*/ 4 w 6"/>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4">
                  <a:moveTo>
                    <a:pt x="4" y="0"/>
                  </a:moveTo>
                  <a:lnTo>
                    <a:pt x="0" y="0"/>
                  </a:lnTo>
                  <a:lnTo>
                    <a:pt x="0" y="0"/>
                  </a:lnTo>
                  <a:lnTo>
                    <a:pt x="0" y="2"/>
                  </a:lnTo>
                  <a:lnTo>
                    <a:pt x="0" y="2"/>
                  </a:lnTo>
                  <a:lnTo>
                    <a:pt x="0" y="4"/>
                  </a:lnTo>
                  <a:lnTo>
                    <a:pt x="2" y="4"/>
                  </a:lnTo>
                  <a:lnTo>
                    <a:pt x="6" y="4"/>
                  </a:lnTo>
                  <a:lnTo>
                    <a:pt x="6" y="2"/>
                  </a:lnTo>
                  <a:lnTo>
                    <a:pt x="6"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310">
              <a:extLst>
                <a:ext uri="{FF2B5EF4-FFF2-40B4-BE49-F238E27FC236}">
                  <a16:creationId xmlns:a16="http://schemas.microsoft.com/office/drawing/2014/main" id="{1AD4AD9A-01C4-41EF-9F26-B60169665EA9}"/>
                </a:ext>
              </a:extLst>
            </p:cNvPr>
            <p:cNvSpPr>
              <a:spLocks/>
            </p:cNvSpPr>
            <p:nvPr/>
          </p:nvSpPr>
          <p:spPr bwMode="auto">
            <a:xfrm>
              <a:off x="4859338" y="9444038"/>
              <a:ext cx="6350" cy="3175"/>
            </a:xfrm>
            <a:custGeom>
              <a:avLst/>
              <a:gdLst>
                <a:gd name="T0" fmla="*/ 2 w 4"/>
                <a:gd name="T1" fmla="*/ 0 h 2"/>
                <a:gd name="T2" fmla="*/ 0 w 4"/>
                <a:gd name="T3" fmla="*/ 0 h 2"/>
                <a:gd name="T4" fmla="*/ 0 w 4"/>
                <a:gd name="T5" fmla="*/ 2 h 2"/>
                <a:gd name="T6" fmla="*/ 0 w 4"/>
                <a:gd name="T7" fmla="*/ 2 h 2"/>
                <a:gd name="T8" fmla="*/ 0 w 4"/>
                <a:gd name="T9" fmla="*/ 2 h 2"/>
                <a:gd name="T10" fmla="*/ 2 w 4"/>
                <a:gd name="T11" fmla="*/ 2 h 2"/>
                <a:gd name="T12" fmla="*/ 4 w 4"/>
                <a:gd name="T13" fmla="*/ 2 h 2"/>
                <a:gd name="T14" fmla="*/ 4 w 4"/>
                <a:gd name="T15" fmla="*/ 0 h 2"/>
                <a:gd name="T16" fmla="*/ 2 w 4"/>
                <a:gd name="T17" fmla="*/ 0 h 2"/>
                <a:gd name="T18" fmla="*/ 2 w 4"/>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2">
                  <a:moveTo>
                    <a:pt x="2" y="0"/>
                  </a:moveTo>
                  <a:lnTo>
                    <a:pt x="0" y="0"/>
                  </a:lnTo>
                  <a:lnTo>
                    <a:pt x="0" y="2"/>
                  </a:lnTo>
                  <a:lnTo>
                    <a:pt x="0" y="2"/>
                  </a:lnTo>
                  <a:lnTo>
                    <a:pt x="0" y="2"/>
                  </a:lnTo>
                  <a:lnTo>
                    <a:pt x="2" y="2"/>
                  </a:lnTo>
                  <a:lnTo>
                    <a:pt x="4" y="2"/>
                  </a:lnTo>
                  <a:lnTo>
                    <a:pt x="4"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311">
              <a:extLst>
                <a:ext uri="{FF2B5EF4-FFF2-40B4-BE49-F238E27FC236}">
                  <a16:creationId xmlns:a16="http://schemas.microsoft.com/office/drawing/2014/main" id="{9E2E2471-6ECB-4E0F-9C39-E1F085F48E19}"/>
                </a:ext>
              </a:extLst>
            </p:cNvPr>
            <p:cNvSpPr>
              <a:spLocks/>
            </p:cNvSpPr>
            <p:nvPr/>
          </p:nvSpPr>
          <p:spPr bwMode="auto">
            <a:xfrm>
              <a:off x="4830763" y="9348788"/>
              <a:ext cx="15875" cy="19050"/>
            </a:xfrm>
            <a:custGeom>
              <a:avLst/>
              <a:gdLst>
                <a:gd name="T0" fmla="*/ 4 w 10"/>
                <a:gd name="T1" fmla="*/ 4 h 12"/>
                <a:gd name="T2" fmla="*/ 4 w 10"/>
                <a:gd name="T3" fmla="*/ 4 h 12"/>
                <a:gd name="T4" fmla="*/ 2 w 10"/>
                <a:gd name="T5" fmla="*/ 0 h 12"/>
                <a:gd name="T6" fmla="*/ 2 w 10"/>
                <a:gd name="T7" fmla="*/ 0 h 12"/>
                <a:gd name="T8" fmla="*/ 0 w 10"/>
                <a:gd name="T9" fmla="*/ 4 h 12"/>
                <a:gd name="T10" fmla="*/ 0 w 10"/>
                <a:gd name="T11" fmla="*/ 4 h 12"/>
                <a:gd name="T12" fmla="*/ 2 w 10"/>
                <a:gd name="T13" fmla="*/ 8 h 12"/>
                <a:gd name="T14" fmla="*/ 6 w 10"/>
                <a:gd name="T15" fmla="*/ 10 h 12"/>
                <a:gd name="T16" fmla="*/ 10 w 10"/>
                <a:gd name="T17" fmla="*/ 12 h 12"/>
                <a:gd name="T18" fmla="*/ 10 w 10"/>
                <a:gd name="T19" fmla="*/ 10 h 12"/>
                <a:gd name="T20" fmla="*/ 10 w 10"/>
                <a:gd name="T21" fmla="*/ 8 h 12"/>
                <a:gd name="T22" fmla="*/ 10 w 10"/>
                <a:gd name="T23" fmla="*/ 8 h 12"/>
                <a:gd name="T24" fmla="*/ 6 w 10"/>
                <a:gd name="T25" fmla="*/ 4 h 12"/>
                <a:gd name="T26" fmla="*/ 4 w 1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2">
                  <a:moveTo>
                    <a:pt x="4" y="4"/>
                  </a:moveTo>
                  <a:lnTo>
                    <a:pt x="4" y="4"/>
                  </a:lnTo>
                  <a:lnTo>
                    <a:pt x="2" y="0"/>
                  </a:lnTo>
                  <a:lnTo>
                    <a:pt x="2" y="0"/>
                  </a:lnTo>
                  <a:lnTo>
                    <a:pt x="0" y="4"/>
                  </a:lnTo>
                  <a:lnTo>
                    <a:pt x="0" y="4"/>
                  </a:lnTo>
                  <a:lnTo>
                    <a:pt x="2" y="8"/>
                  </a:lnTo>
                  <a:lnTo>
                    <a:pt x="6" y="10"/>
                  </a:lnTo>
                  <a:lnTo>
                    <a:pt x="10" y="12"/>
                  </a:lnTo>
                  <a:lnTo>
                    <a:pt x="10" y="10"/>
                  </a:lnTo>
                  <a:lnTo>
                    <a:pt x="10" y="8"/>
                  </a:lnTo>
                  <a:lnTo>
                    <a:pt x="10" y="8"/>
                  </a:lnTo>
                  <a:lnTo>
                    <a:pt x="6" y="4"/>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12">
              <a:extLst>
                <a:ext uri="{FF2B5EF4-FFF2-40B4-BE49-F238E27FC236}">
                  <a16:creationId xmlns:a16="http://schemas.microsoft.com/office/drawing/2014/main" id="{8407ECF9-718B-4886-9545-90E119A5AD3A}"/>
                </a:ext>
              </a:extLst>
            </p:cNvPr>
            <p:cNvSpPr>
              <a:spLocks/>
            </p:cNvSpPr>
            <p:nvPr/>
          </p:nvSpPr>
          <p:spPr bwMode="auto">
            <a:xfrm>
              <a:off x="4872038" y="9393238"/>
              <a:ext cx="6350" cy="19050"/>
            </a:xfrm>
            <a:custGeom>
              <a:avLst/>
              <a:gdLst>
                <a:gd name="T0" fmla="*/ 4 w 4"/>
                <a:gd name="T1" fmla="*/ 0 h 12"/>
                <a:gd name="T2" fmla="*/ 4 w 4"/>
                <a:gd name="T3" fmla="*/ 0 h 12"/>
                <a:gd name="T4" fmla="*/ 0 w 4"/>
                <a:gd name="T5" fmla="*/ 2 h 12"/>
                <a:gd name="T6" fmla="*/ 0 w 4"/>
                <a:gd name="T7" fmla="*/ 2 h 12"/>
                <a:gd name="T8" fmla="*/ 0 w 4"/>
                <a:gd name="T9" fmla="*/ 4 h 12"/>
                <a:gd name="T10" fmla="*/ 0 w 4"/>
                <a:gd name="T11" fmla="*/ 8 h 12"/>
                <a:gd name="T12" fmla="*/ 2 w 4"/>
                <a:gd name="T13" fmla="*/ 12 h 12"/>
                <a:gd name="T14" fmla="*/ 4 w 4"/>
                <a:gd name="T15" fmla="*/ 10 h 12"/>
                <a:gd name="T16" fmla="*/ 4 w 4"/>
                <a:gd name="T17" fmla="*/ 10 h 12"/>
                <a:gd name="T18" fmla="*/ 4 w 4"/>
                <a:gd name="T19" fmla="*/ 4 h 12"/>
                <a:gd name="T20" fmla="*/ 4 w 4"/>
                <a:gd name="T21" fmla="*/ 4 h 12"/>
                <a:gd name="T22" fmla="*/ 4 w 4"/>
                <a:gd name="T23" fmla="*/ 4 h 12"/>
                <a:gd name="T24" fmla="*/ 4 w 4"/>
                <a:gd name="T25" fmla="*/ 0 h 12"/>
                <a:gd name="T26" fmla="*/ 4 w 4"/>
                <a:gd name="T2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12">
                  <a:moveTo>
                    <a:pt x="4" y="0"/>
                  </a:moveTo>
                  <a:lnTo>
                    <a:pt x="4" y="0"/>
                  </a:lnTo>
                  <a:lnTo>
                    <a:pt x="0" y="2"/>
                  </a:lnTo>
                  <a:lnTo>
                    <a:pt x="0" y="2"/>
                  </a:lnTo>
                  <a:lnTo>
                    <a:pt x="0" y="4"/>
                  </a:lnTo>
                  <a:lnTo>
                    <a:pt x="0" y="8"/>
                  </a:lnTo>
                  <a:lnTo>
                    <a:pt x="2" y="12"/>
                  </a:lnTo>
                  <a:lnTo>
                    <a:pt x="4" y="10"/>
                  </a:lnTo>
                  <a:lnTo>
                    <a:pt x="4" y="10"/>
                  </a:lnTo>
                  <a:lnTo>
                    <a:pt x="4" y="4"/>
                  </a:lnTo>
                  <a:lnTo>
                    <a:pt x="4" y="4"/>
                  </a:lnTo>
                  <a:lnTo>
                    <a:pt x="4" y="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313">
              <a:extLst>
                <a:ext uri="{FF2B5EF4-FFF2-40B4-BE49-F238E27FC236}">
                  <a16:creationId xmlns:a16="http://schemas.microsoft.com/office/drawing/2014/main" id="{0EB39DB4-9ADF-433B-96FF-E6FD8FC0616F}"/>
                </a:ext>
              </a:extLst>
            </p:cNvPr>
            <p:cNvSpPr>
              <a:spLocks/>
            </p:cNvSpPr>
            <p:nvPr/>
          </p:nvSpPr>
          <p:spPr bwMode="auto">
            <a:xfrm>
              <a:off x="4722813" y="10561638"/>
              <a:ext cx="66675" cy="50800"/>
            </a:xfrm>
            <a:custGeom>
              <a:avLst/>
              <a:gdLst>
                <a:gd name="T0" fmla="*/ 24 w 42"/>
                <a:gd name="T1" fmla="*/ 24 h 32"/>
                <a:gd name="T2" fmla="*/ 24 w 42"/>
                <a:gd name="T3" fmla="*/ 24 h 32"/>
                <a:gd name="T4" fmla="*/ 20 w 42"/>
                <a:gd name="T5" fmla="*/ 18 h 32"/>
                <a:gd name="T6" fmla="*/ 20 w 42"/>
                <a:gd name="T7" fmla="*/ 18 h 32"/>
                <a:gd name="T8" fmla="*/ 14 w 42"/>
                <a:gd name="T9" fmla="*/ 10 h 32"/>
                <a:gd name="T10" fmla="*/ 8 w 42"/>
                <a:gd name="T11" fmla="*/ 6 h 32"/>
                <a:gd name="T12" fmla="*/ 8 w 42"/>
                <a:gd name="T13" fmla="*/ 6 h 32"/>
                <a:gd name="T14" fmla="*/ 8 w 42"/>
                <a:gd name="T15" fmla="*/ 0 h 32"/>
                <a:gd name="T16" fmla="*/ 8 w 42"/>
                <a:gd name="T17" fmla="*/ 0 h 32"/>
                <a:gd name="T18" fmla="*/ 4 w 42"/>
                <a:gd name="T19" fmla="*/ 2 h 32"/>
                <a:gd name="T20" fmla="*/ 0 w 42"/>
                <a:gd name="T21" fmla="*/ 6 h 32"/>
                <a:gd name="T22" fmla="*/ 0 w 42"/>
                <a:gd name="T23" fmla="*/ 6 h 32"/>
                <a:gd name="T24" fmla="*/ 0 w 42"/>
                <a:gd name="T25" fmla="*/ 8 h 32"/>
                <a:gd name="T26" fmla="*/ 2 w 42"/>
                <a:gd name="T27" fmla="*/ 10 h 32"/>
                <a:gd name="T28" fmla="*/ 2 w 42"/>
                <a:gd name="T29" fmla="*/ 10 h 32"/>
                <a:gd name="T30" fmla="*/ 6 w 42"/>
                <a:gd name="T31" fmla="*/ 12 h 32"/>
                <a:gd name="T32" fmla="*/ 4 w 42"/>
                <a:gd name="T33" fmla="*/ 18 h 32"/>
                <a:gd name="T34" fmla="*/ 4 w 42"/>
                <a:gd name="T35" fmla="*/ 20 h 32"/>
                <a:gd name="T36" fmla="*/ 0 w 42"/>
                <a:gd name="T37" fmla="*/ 26 h 32"/>
                <a:gd name="T38" fmla="*/ 0 w 42"/>
                <a:gd name="T39" fmla="*/ 26 h 32"/>
                <a:gd name="T40" fmla="*/ 0 w 42"/>
                <a:gd name="T41" fmla="*/ 28 h 32"/>
                <a:gd name="T42" fmla="*/ 2 w 42"/>
                <a:gd name="T43" fmla="*/ 30 h 32"/>
                <a:gd name="T44" fmla="*/ 8 w 42"/>
                <a:gd name="T45" fmla="*/ 32 h 32"/>
                <a:gd name="T46" fmla="*/ 14 w 42"/>
                <a:gd name="T47" fmla="*/ 32 h 32"/>
                <a:gd name="T48" fmla="*/ 18 w 42"/>
                <a:gd name="T49" fmla="*/ 30 h 32"/>
                <a:gd name="T50" fmla="*/ 30 w 42"/>
                <a:gd name="T51" fmla="*/ 30 h 32"/>
                <a:gd name="T52" fmla="*/ 30 w 42"/>
                <a:gd name="T53" fmla="*/ 30 h 32"/>
                <a:gd name="T54" fmla="*/ 36 w 42"/>
                <a:gd name="T55" fmla="*/ 30 h 32"/>
                <a:gd name="T56" fmla="*/ 36 w 42"/>
                <a:gd name="T57" fmla="*/ 30 h 32"/>
                <a:gd name="T58" fmla="*/ 40 w 42"/>
                <a:gd name="T59" fmla="*/ 30 h 32"/>
                <a:gd name="T60" fmla="*/ 42 w 42"/>
                <a:gd name="T61" fmla="*/ 28 h 32"/>
                <a:gd name="T62" fmla="*/ 42 w 42"/>
                <a:gd name="T63" fmla="*/ 28 h 32"/>
                <a:gd name="T64" fmla="*/ 38 w 42"/>
                <a:gd name="T65" fmla="*/ 26 h 32"/>
                <a:gd name="T66" fmla="*/ 34 w 42"/>
                <a:gd name="T67" fmla="*/ 26 h 32"/>
                <a:gd name="T68" fmla="*/ 34 w 42"/>
                <a:gd name="T69" fmla="*/ 26 h 32"/>
                <a:gd name="T70" fmla="*/ 30 w 42"/>
                <a:gd name="T71" fmla="*/ 26 h 32"/>
                <a:gd name="T72" fmla="*/ 24 w 42"/>
                <a:gd name="T73" fmla="*/ 24 h 32"/>
                <a:gd name="T74" fmla="*/ 24 w 42"/>
                <a:gd name="T75"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 h="32">
                  <a:moveTo>
                    <a:pt x="24" y="24"/>
                  </a:moveTo>
                  <a:lnTo>
                    <a:pt x="24" y="24"/>
                  </a:lnTo>
                  <a:lnTo>
                    <a:pt x="20" y="18"/>
                  </a:lnTo>
                  <a:lnTo>
                    <a:pt x="20" y="18"/>
                  </a:lnTo>
                  <a:lnTo>
                    <a:pt x="14" y="10"/>
                  </a:lnTo>
                  <a:lnTo>
                    <a:pt x="8" y="6"/>
                  </a:lnTo>
                  <a:lnTo>
                    <a:pt x="8" y="6"/>
                  </a:lnTo>
                  <a:lnTo>
                    <a:pt x="8" y="0"/>
                  </a:lnTo>
                  <a:lnTo>
                    <a:pt x="8" y="0"/>
                  </a:lnTo>
                  <a:lnTo>
                    <a:pt x="4" y="2"/>
                  </a:lnTo>
                  <a:lnTo>
                    <a:pt x="0" y="6"/>
                  </a:lnTo>
                  <a:lnTo>
                    <a:pt x="0" y="6"/>
                  </a:lnTo>
                  <a:lnTo>
                    <a:pt x="0" y="8"/>
                  </a:lnTo>
                  <a:lnTo>
                    <a:pt x="2" y="10"/>
                  </a:lnTo>
                  <a:lnTo>
                    <a:pt x="2" y="10"/>
                  </a:lnTo>
                  <a:lnTo>
                    <a:pt x="6" y="12"/>
                  </a:lnTo>
                  <a:lnTo>
                    <a:pt x="4" y="18"/>
                  </a:lnTo>
                  <a:lnTo>
                    <a:pt x="4" y="20"/>
                  </a:lnTo>
                  <a:lnTo>
                    <a:pt x="0" y="26"/>
                  </a:lnTo>
                  <a:lnTo>
                    <a:pt x="0" y="26"/>
                  </a:lnTo>
                  <a:lnTo>
                    <a:pt x="0" y="28"/>
                  </a:lnTo>
                  <a:lnTo>
                    <a:pt x="2" y="30"/>
                  </a:lnTo>
                  <a:lnTo>
                    <a:pt x="8" y="32"/>
                  </a:lnTo>
                  <a:lnTo>
                    <a:pt x="14" y="32"/>
                  </a:lnTo>
                  <a:lnTo>
                    <a:pt x="18" y="30"/>
                  </a:lnTo>
                  <a:lnTo>
                    <a:pt x="30" y="30"/>
                  </a:lnTo>
                  <a:lnTo>
                    <a:pt x="30" y="30"/>
                  </a:lnTo>
                  <a:lnTo>
                    <a:pt x="36" y="30"/>
                  </a:lnTo>
                  <a:lnTo>
                    <a:pt x="36" y="30"/>
                  </a:lnTo>
                  <a:lnTo>
                    <a:pt x="40" y="30"/>
                  </a:lnTo>
                  <a:lnTo>
                    <a:pt x="42" y="28"/>
                  </a:lnTo>
                  <a:lnTo>
                    <a:pt x="42" y="28"/>
                  </a:lnTo>
                  <a:lnTo>
                    <a:pt x="38" y="26"/>
                  </a:lnTo>
                  <a:lnTo>
                    <a:pt x="34" y="26"/>
                  </a:lnTo>
                  <a:lnTo>
                    <a:pt x="34" y="26"/>
                  </a:lnTo>
                  <a:lnTo>
                    <a:pt x="30" y="26"/>
                  </a:lnTo>
                  <a:lnTo>
                    <a:pt x="24" y="24"/>
                  </a:lnTo>
                  <a:lnTo>
                    <a:pt x="2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314">
              <a:extLst>
                <a:ext uri="{FF2B5EF4-FFF2-40B4-BE49-F238E27FC236}">
                  <a16:creationId xmlns:a16="http://schemas.microsoft.com/office/drawing/2014/main" id="{B86B3B09-B141-47CF-AB82-D8E7EE743E21}"/>
                </a:ext>
              </a:extLst>
            </p:cNvPr>
            <p:cNvSpPr>
              <a:spLocks/>
            </p:cNvSpPr>
            <p:nvPr/>
          </p:nvSpPr>
          <p:spPr bwMode="auto">
            <a:xfrm>
              <a:off x="4865688" y="10520363"/>
              <a:ext cx="25400" cy="25400"/>
            </a:xfrm>
            <a:custGeom>
              <a:avLst/>
              <a:gdLst>
                <a:gd name="T0" fmla="*/ 12 w 16"/>
                <a:gd name="T1" fmla="*/ 4 h 16"/>
                <a:gd name="T2" fmla="*/ 12 w 16"/>
                <a:gd name="T3" fmla="*/ 4 h 16"/>
                <a:gd name="T4" fmla="*/ 12 w 16"/>
                <a:gd name="T5" fmla="*/ 6 h 16"/>
                <a:gd name="T6" fmla="*/ 12 w 16"/>
                <a:gd name="T7" fmla="*/ 6 h 16"/>
                <a:gd name="T8" fmla="*/ 10 w 16"/>
                <a:gd name="T9" fmla="*/ 6 h 16"/>
                <a:gd name="T10" fmla="*/ 10 w 16"/>
                <a:gd name="T11" fmla="*/ 6 h 16"/>
                <a:gd name="T12" fmla="*/ 8 w 16"/>
                <a:gd name="T13" fmla="*/ 8 h 16"/>
                <a:gd name="T14" fmla="*/ 8 w 16"/>
                <a:gd name="T15" fmla="*/ 8 h 16"/>
                <a:gd name="T16" fmla="*/ 8 w 16"/>
                <a:gd name="T17" fmla="*/ 8 h 16"/>
                <a:gd name="T18" fmla="*/ 8 w 16"/>
                <a:gd name="T19" fmla="*/ 10 h 16"/>
                <a:gd name="T20" fmla="*/ 6 w 16"/>
                <a:gd name="T21" fmla="*/ 12 h 16"/>
                <a:gd name="T22" fmla="*/ 6 w 16"/>
                <a:gd name="T23" fmla="*/ 12 h 16"/>
                <a:gd name="T24" fmla="*/ 2 w 16"/>
                <a:gd name="T25" fmla="*/ 12 h 16"/>
                <a:gd name="T26" fmla="*/ 2 w 16"/>
                <a:gd name="T27" fmla="*/ 12 h 16"/>
                <a:gd name="T28" fmla="*/ 0 w 16"/>
                <a:gd name="T29" fmla="*/ 14 h 16"/>
                <a:gd name="T30" fmla="*/ 0 w 16"/>
                <a:gd name="T31" fmla="*/ 16 h 16"/>
                <a:gd name="T32" fmla="*/ 2 w 16"/>
                <a:gd name="T33" fmla="*/ 16 h 16"/>
                <a:gd name="T34" fmla="*/ 8 w 16"/>
                <a:gd name="T35" fmla="*/ 16 h 16"/>
                <a:gd name="T36" fmla="*/ 12 w 16"/>
                <a:gd name="T37" fmla="*/ 12 h 16"/>
                <a:gd name="T38" fmla="*/ 14 w 16"/>
                <a:gd name="T39" fmla="*/ 10 h 16"/>
                <a:gd name="T40" fmla="*/ 16 w 16"/>
                <a:gd name="T41" fmla="*/ 6 h 16"/>
                <a:gd name="T42" fmla="*/ 16 w 16"/>
                <a:gd name="T43" fmla="*/ 4 h 16"/>
                <a:gd name="T44" fmla="*/ 16 w 16"/>
                <a:gd name="T45" fmla="*/ 0 h 16"/>
                <a:gd name="T46" fmla="*/ 16 w 16"/>
                <a:gd name="T47" fmla="*/ 0 h 16"/>
                <a:gd name="T48" fmla="*/ 14 w 16"/>
                <a:gd name="T49" fmla="*/ 2 h 16"/>
                <a:gd name="T50" fmla="*/ 12 w 16"/>
                <a:gd name="T51" fmla="*/ 4 h 16"/>
                <a:gd name="T52" fmla="*/ 12 w 16"/>
                <a:gd name="T5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16">
                  <a:moveTo>
                    <a:pt x="12" y="4"/>
                  </a:moveTo>
                  <a:lnTo>
                    <a:pt x="12" y="4"/>
                  </a:lnTo>
                  <a:lnTo>
                    <a:pt x="12" y="6"/>
                  </a:lnTo>
                  <a:lnTo>
                    <a:pt x="12" y="6"/>
                  </a:lnTo>
                  <a:lnTo>
                    <a:pt x="10" y="6"/>
                  </a:lnTo>
                  <a:lnTo>
                    <a:pt x="10" y="6"/>
                  </a:lnTo>
                  <a:lnTo>
                    <a:pt x="8" y="8"/>
                  </a:lnTo>
                  <a:lnTo>
                    <a:pt x="8" y="8"/>
                  </a:lnTo>
                  <a:lnTo>
                    <a:pt x="8" y="8"/>
                  </a:lnTo>
                  <a:lnTo>
                    <a:pt x="8" y="10"/>
                  </a:lnTo>
                  <a:lnTo>
                    <a:pt x="6" y="12"/>
                  </a:lnTo>
                  <a:lnTo>
                    <a:pt x="6" y="12"/>
                  </a:lnTo>
                  <a:lnTo>
                    <a:pt x="2" y="12"/>
                  </a:lnTo>
                  <a:lnTo>
                    <a:pt x="2" y="12"/>
                  </a:lnTo>
                  <a:lnTo>
                    <a:pt x="0" y="14"/>
                  </a:lnTo>
                  <a:lnTo>
                    <a:pt x="0" y="16"/>
                  </a:lnTo>
                  <a:lnTo>
                    <a:pt x="2" y="16"/>
                  </a:lnTo>
                  <a:lnTo>
                    <a:pt x="8" y="16"/>
                  </a:lnTo>
                  <a:lnTo>
                    <a:pt x="12" y="12"/>
                  </a:lnTo>
                  <a:lnTo>
                    <a:pt x="14" y="10"/>
                  </a:lnTo>
                  <a:lnTo>
                    <a:pt x="16" y="6"/>
                  </a:lnTo>
                  <a:lnTo>
                    <a:pt x="16" y="4"/>
                  </a:lnTo>
                  <a:lnTo>
                    <a:pt x="16" y="0"/>
                  </a:lnTo>
                  <a:lnTo>
                    <a:pt x="16" y="0"/>
                  </a:lnTo>
                  <a:lnTo>
                    <a:pt x="14" y="2"/>
                  </a:lnTo>
                  <a:lnTo>
                    <a:pt x="12" y="4"/>
                  </a:lnTo>
                  <a:lnTo>
                    <a:pt x="1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315">
              <a:extLst>
                <a:ext uri="{FF2B5EF4-FFF2-40B4-BE49-F238E27FC236}">
                  <a16:creationId xmlns:a16="http://schemas.microsoft.com/office/drawing/2014/main" id="{3EFD25C8-C98E-438A-BB7B-56EE7A623DC8}"/>
                </a:ext>
              </a:extLst>
            </p:cNvPr>
            <p:cNvSpPr>
              <a:spLocks/>
            </p:cNvSpPr>
            <p:nvPr/>
          </p:nvSpPr>
          <p:spPr bwMode="auto">
            <a:xfrm>
              <a:off x="4906963" y="10533063"/>
              <a:ext cx="12700" cy="12700"/>
            </a:xfrm>
            <a:custGeom>
              <a:avLst/>
              <a:gdLst>
                <a:gd name="T0" fmla="*/ 4 w 8"/>
                <a:gd name="T1" fmla="*/ 4 h 8"/>
                <a:gd name="T2" fmla="*/ 2 w 8"/>
                <a:gd name="T3" fmla="*/ 4 h 8"/>
                <a:gd name="T4" fmla="*/ 0 w 8"/>
                <a:gd name="T5" fmla="*/ 6 h 8"/>
                <a:gd name="T6" fmla="*/ 0 w 8"/>
                <a:gd name="T7" fmla="*/ 6 h 8"/>
                <a:gd name="T8" fmla="*/ 0 w 8"/>
                <a:gd name="T9" fmla="*/ 8 h 8"/>
                <a:gd name="T10" fmla="*/ 2 w 8"/>
                <a:gd name="T11" fmla="*/ 6 h 8"/>
                <a:gd name="T12" fmla="*/ 2 w 8"/>
                <a:gd name="T13" fmla="*/ 6 h 8"/>
                <a:gd name="T14" fmla="*/ 4 w 8"/>
                <a:gd name="T15" fmla="*/ 4 h 8"/>
                <a:gd name="T16" fmla="*/ 4 w 8"/>
                <a:gd name="T17" fmla="*/ 4 h 8"/>
                <a:gd name="T18" fmla="*/ 4 w 8"/>
                <a:gd name="T19" fmla="*/ 4 h 8"/>
                <a:gd name="T20" fmla="*/ 4 w 8"/>
                <a:gd name="T21" fmla="*/ 2 h 8"/>
                <a:gd name="T22" fmla="*/ 4 w 8"/>
                <a:gd name="T23" fmla="*/ 2 h 8"/>
                <a:gd name="T24" fmla="*/ 6 w 8"/>
                <a:gd name="T25" fmla="*/ 0 h 8"/>
                <a:gd name="T26" fmla="*/ 6 w 8"/>
                <a:gd name="T27" fmla="*/ 0 h 8"/>
                <a:gd name="T28" fmla="*/ 8 w 8"/>
                <a:gd name="T29" fmla="*/ 0 h 8"/>
                <a:gd name="T30" fmla="*/ 4 w 8"/>
                <a:gd name="T31" fmla="*/ 0 h 8"/>
                <a:gd name="T32" fmla="*/ 4 w 8"/>
                <a:gd name="T33"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 h="8">
                  <a:moveTo>
                    <a:pt x="4" y="4"/>
                  </a:moveTo>
                  <a:lnTo>
                    <a:pt x="2" y="4"/>
                  </a:lnTo>
                  <a:lnTo>
                    <a:pt x="0" y="6"/>
                  </a:lnTo>
                  <a:lnTo>
                    <a:pt x="0" y="6"/>
                  </a:lnTo>
                  <a:lnTo>
                    <a:pt x="0" y="8"/>
                  </a:lnTo>
                  <a:lnTo>
                    <a:pt x="2" y="6"/>
                  </a:lnTo>
                  <a:lnTo>
                    <a:pt x="2" y="6"/>
                  </a:lnTo>
                  <a:lnTo>
                    <a:pt x="4" y="4"/>
                  </a:lnTo>
                  <a:lnTo>
                    <a:pt x="4" y="4"/>
                  </a:lnTo>
                  <a:lnTo>
                    <a:pt x="4" y="4"/>
                  </a:lnTo>
                  <a:lnTo>
                    <a:pt x="4" y="2"/>
                  </a:lnTo>
                  <a:lnTo>
                    <a:pt x="4" y="2"/>
                  </a:lnTo>
                  <a:lnTo>
                    <a:pt x="6" y="0"/>
                  </a:lnTo>
                  <a:lnTo>
                    <a:pt x="6" y="0"/>
                  </a:lnTo>
                  <a:lnTo>
                    <a:pt x="8" y="0"/>
                  </a:lnTo>
                  <a:lnTo>
                    <a:pt x="4" y="0"/>
                  </a:lnTo>
                  <a:lnTo>
                    <a:pt x="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316">
              <a:extLst>
                <a:ext uri="{FF2B5EF4-FFF2-40B4-BE49-F238E27FC236}">
                  <a16:creationId xmlns:a16="http://schemas.microsoft.com/office/drawing/2014/main" id="{D1024D82-BEBD-4D99-83DB-6A39A980C514}"/>
                </a:ext>
              </a:extLst>
            </p:cNvPr>
            <p:cNvSpPr>
              <a:spLocks/>
            </p:cNvSpPr>
            <p:nvPr/>
          </p:nvSpPr>
          <p:spPr bwMode="auto">
            <a:xfrm>
              <a:off x="4643438" y="10329863"/>
              <a:ext cx="6350" cy="15875"/>
            </a:xfrm>
            <a:custGeom>
              <a:avLst/>
              <a:gdLst>
                <a:gd name="T0" fmla="*/ 4 w 4"/>
                <a:gd name="T1" fmla="*/ 0 h 10"/>
                <a:gd name="T2" fmla="*/ 2 w 4"/>
                <a:gd name="T3" fmla="*/ 0 h 10"/>
                <a:gd name="T4" fmla="*/ 2 w 4"/>
                <a:gd name="T5" fmla="*/ 2 h 10"/>
                <a:gd name="T6" fmla="*/ 2 w 4"/>
                <a:gd name="T7" fmla="*/ 2 h 10"/>
                <a:gd name="T8" fmla="*/ 2 w 4"/>
                <a:gd name="T9" fmla="*/ 2 h 10"/>
                <a:gd name="T10" fmla="*/ 2 w 4"/>
                <a:gd name="T11" fmla="*/ 4 h 10"/>
                <a:gd name="T12" fmla="*/ 2 w 4"/>
                <a:gd name="T13" fmla="*/ 4 h 10"/>
                <a:gd name="T14" fmla="*/ 2 w 4"/>
                <a:gd name="T15" fmla="*/ 6 h 10"/>
                <a:gd name="T16" fmla="*/ 2 w 4"/>
                <a:gd name="T17" fmla="*/ 6 h 10"/>
                <a:gd name="T18" fmla="*/ 0 w 4"/>
                <a:gd name="T19" fmla="*/ 8 h 10"/>
                <a:gd name="T20" fmla="*/ 0 w 4"/>
                <a:gd name="T21" fmla="*/ 8 h 10"/>
                <a:gd name="T22" fmla="*/ 0 w 4"/>
                <a:gd name="T23" fmla="*/ 8 h 10"/>
                <a:gd name="T24" fmla="*/ 2 w 4"/>
                <a:gd name="T25" fmla="*/ 10 h 10"/>
                <a:gd name="T26" fmla="*/ 4 w 4"/>
                <a:gd name="T27" fmla="*/ 8 h 10"/>
                <a:gd name="T28" fmla="*/ 4 w 4"/>
                <a:gd name="T29" fmla="*/ 4 h 10"/>
                <a:gd name="T30" fmla="*/ 4 w 4"/>
                <a:gd name="T31" fmla="*/ 2 h 10"/>
                <a:gd name="T32" fmla="*/ 4 w 4"/>
                <a:gd name="T33" fmla="*/ 2 h 10"/>
                <a:gd name="T34" fmla="*/ 4 w 4"/>
                <a:gd name="T3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10">
                  <a:moveTo>
                    <a:pt x="4" y="0"/>
                  </a:moveTo>
                  <a:lnTo>
                    <a:pt x="2" y="0"/>
                  </a:lnTo>
                  <a:lnTo>
                    <a:pt x="2" y="2"/>
                  </a:lnTo>
                  <a:lnTo>
                    <a:pt x="2" y="2"/>
                  </a:lnTo>
                  <a:lnTo>
                    <a:pt x="2" y="2"/>
                  </a:lnTo>
                  <a:lnTo>
                    <a:pt x="2" y="4"/>
                  </a:lnTo>
                  <a:lnTo>
                    <a:pt x="2" y="4"/>
                  </a:lnTo>
                  <a:lnTo>
                    <a:pt x="2" y="6"/>
                  </a:lnTo>
                  <a:lnTo>
                    <a:pt x="2" y="6"/>
                  </a:lnTo>
                  <a:lnTo>
                    <a:pt x="0" y="8"/>
                  </a:lnTo>
                  <a:lnTo>
                    <a:pt x="0" y="8"/>
                  </a:lnTo>
                  <a:lnTo>
                    <a:pt x="0" y="8"/>
                  </a:lnTo>
                  <a:lnTo>
                    <a:pt x="2" y="10"/>
                  </a:lnTo>
                  <a:lnTo>
                    <a:pt x="4" y="8"/>
                  </a:lnTo>
                  <a:lnTo>
                    <a:pt x="4" y="4"/>
                  </a:lnTo>
                  <a:lnTo>
                    <a:pt x="4" y="2"/>
                  </a:lnTo>
                  <a:lnTo>
                    <a:pt x="4"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317">
              <a:extLst>
                <a:ext uri="{FF2B5EF4-FFF2-40B4-BE49-F238E27FC236}">
                  <a16:creationId xmlns:a16="http://schemas.microsoft.com/office/drawing/2014/main" id="{EF357248-3A88-46D3-AFF6-768ABEB61F35}"/>
                </a:ext>
              </a:extLst>
            </p:cNvPr>
            <p:cNvSpPr>
              <a:spLocks/>
            </p:cNvSpPr>
            <p:nvPr/>
          </p:nvSpPr>
          <p:spPr bwMode="auto">
            <a:xfrm>
              <a:off x="4662488" y="10574338"/>
              <a:ext cx="12700" cy="9525"/>
            </a:xfrm>
            <a:custGeom>
              <a:avLst/>
              <a:gdLst>
                <a:gd name="T0" fmla="*/ 6 w 8"/>
                <a:gd name="T1" fmla="*/ 4 h 6"/>
                <a:gd name="T2" fmla="*/ 4 w 8"/>
                <a:gd name="T3" fmla="*/ 2 h 6"/>
                <a:gd name="T4" fmla="*/ 4 w 8"/>
                <a:gd name="T5" fmla="*/ 2 h 6"/>
                <a:gd name="T6" fmla="*/ 4 w 8"/>
                <a:gd name="T7" fmla="*/ 2 h 6"/>
                <a:gd name="T8" fmla="*/ 2 w 8"/>
                <a:gd name="T9" fmla="*/ 2 h 6"/>
                <a:gd name="T10" fmla="*/ 2 w 8"/>
                <a:gd name="T11" fmla="*/ 2 h 6"/>
                <a:gd name="T12" fmla="*/ 2 w 8"/>
                <a:gd name="T13" fmla="*/ 0 h 6"/>
                <a:gd name="T14" fmla="*/ 2 w 8"/>
                <a:gd name="T15" fmla="*/ 0 h 6"/>
                <a:gd name="T16" fmla="*/ 0 w 8"/>
                <a:gd name="T17" fmla="*/ 0 h 6"/>
                <a:gd name="T18" fmla="*/ 0 w 8"/>
                <a:gd name="T19" fmla="*/ 0 h 6"/>
                <a:gd name="T20" fmla="*/ 0 w 8"/>
                <a:gd name="T21" fmla="*/ 2 h 6"/>
                <a:gd name="T22" fmla="*/ 4 w 8"/>
                <a:gd name="T23" fmla="*/ 4 h 6"/>
                <a:gd name="T24" fmla="*/ 4 w 8"/>
                <a:gd name="T25" fmla="*/ 4 h 6"/>
                <a:gd name="T26" fmla="*/ 6 w 8"/>
                <a:gd name="T27" fmla="*/ 6 h 6"/>
                <a:gd name="T28" fmla="*/ 6 w 8"/>
                <a:gd name="T29" fmla="*/ 6 h 6"/>
                <a:gd name="T30" fmla="*/ 8 w 8"/>
                <a:gd name="T31" fmla="*/ 6 h 6"/>
                <a:gd name="T32" fmla="*/ 6 w 8"/>
                <a:gd name="T33" fmla="*/ 4 h 6"/>
                <a:gd name="T34" fmla="*/ 6 w 8"/>
                <a:gd name="T35"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6">
                  <a:moveTo>
                    <a:pt x="6" y="4"/>
                  </a:moveTo>
                  <a:lnTo>
                    <a:pt x="4" y="2"/>
                  </a:lnTo>
                  <a:lnTo>
                    <a:pt x="4" y="2"/>
                  </a:lnTo>
                  <a:lnTo>
                    <a:pt x="4" y="2"/>
                  </a:lnTo>
                  <a:lnTo>
                    <a:pt x="2" y="2"/>
                  </a:lnTo>
                  <a:lnTo>
                    <a:pt x="2" y="2"/>
                  </a:lnTo>
                  <a:lnTo>
                    <a:pt x="2" y="0"/>
                  </a:lnTo>
                  <a:lnTo>
                    <a:pt x="2" y="0"/>
                  </a:lnTo>
                  <a:lnTo>
                    <a:pt x="0" y="0"/>
                  </a:lnTo>
                  <a:lnTo>
                    <a:pt x="0" y="0"/>
                  </a:lnTo>
                  <a:lnTo>
                    <a:pt x="0" y="2"/>
                  </a:lnTo>
                  <a:lnTo>
                    <a:pt x="4" y="4"/>
                  </a:lnTo>
                  <a:lnTo>
                    <a:pt x="4" y="4"/>
                  </a:lnTo>
                  <a:lnTo>
                    <a:pt x="6" y="6"/>
                  </a:lnTo>
                  <a:lnTo>
                    <a:pt x="6" y="6"/>
                  </a:lnTo>
                  <a:lnTo>
                    <a:pt x="8" y="6"/>
                  </a:lnTo>
                  <a:lnTo>
                    <a:pt x="6" y="4"/>
                  </a:ln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18">
              <a:extLst>
                <a:ext uri="{FF2B5EF4-FFF2-40B4-BE49-F238E27FC236}">
                  <a16:creationId xmlns:a16="http://schemas.microsoft.com/office/drawing/2014/main" id="{03AD8272-01A9-4AE4-A795-EAD4E113CBE6}"/>
                </a:ext>
              </a:extLst>
            </p:cNvPr>
            <p:cNvSpPr>
              <a:spLocks/>
            </p:cNvSpPr>
            <p:nvPr/>
          </p:nvSpPr>
          <p:spPr bwMode="auto">
            <a:xfrm>
              <a:off x="4627563" y="10482263"/>
              <a:ext cx="3175" cy="0"/>
            </a:xfrm>
            <a:custGeom>
              <a:avLst/>
              <a:gdLst>
                <a:gd name="T0" fmla="*/ 2 w 2"/>
                <a:gd name="T1" fmla="*/ 2 w 2"/>
                <a:gd name="T2" fmla="*/ 2 w 2"/>
                <a:gd name="T3" fmla="*/ 0 w 2"/>
                <a:gd name="T4" fmla="*/ 0 w 2"/>
                <a:gd name="T5" fmla="*/ 0 w 2"/>
                <a:gd name="T6" fmla="*/ 2 w 2"/>
                <a:gd name="T7" fmla="*/ 2 w 2"/>
                <a:gd name="T8" fmla="*/ 2 w 2"/>
                <a:gd name="T9" fmla="*/ 2 w 2"/>
                <a:gd name="T10"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2">
                  <a:moveTo>
                    <a:pt x="2" y="0"/>
                  </a:moveTo>
                  <a:lnTo>
                    <a:pt x="2" y="0"/>
                  </a:lnTo>
                  <a:lnTo>
                    <a:pt x="2" y="0"/>
                  </a:lnTo>
                  <a:lnTo>
                    <a:pt x="0" y="0"/>
                  </a:lnTo>
                  <a:lnTo>
                    <a:pt x="0" y="0"/>
                  </a:lnTo>
                  <a:lnTo>
                    <a:pt x="0" y="0"/>
                  </a:lnTo>
                  <a:lnTo>
                    <a:pt x="2"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319">
              <a:extLst>
                <a:ext uri="{FF2B5EF4-FFF2-40B4-BE49-F238E27FC236}">
                  <a16:creationId xmlns:a16="http://schemas.microsoft.com/office/drawing/2014/main" id="{EF36AE84-15F5-4FE0-BC15-6E418BCA1EB4}"/>
                </a:ext>
              </a:extLst>
            </p:cNvPr>
            <p:cNvSpPr>
              <a:spLocks/>
            </p:cNvSpPr>
            <p:nvPr/>
          </p:nvSpPr>
          <p:spPr bwMode="auto">
            <a:xfrm>
              <a:off x="4824413" y="10326688"/>
              <a:ext cx="9525" cy="3175"/>
            </a:xfrm>
            <a:custGeom>
              <a:avLst/>
              <a:gdLst>
                <a:gd name="T0" fmla="*/ 4 w 6"/>
                <a:gd name="T1" fmla="*/ 0 h 2"/>
                <a:gd name="T2" fmla="*/ 4 w 6"/>
                <a:gd name="T3" fmla="*/ 0 h 2"/>
                <a:gd name="T4" fmla="*/ 2 w 6"/>
                <a:gd name="T5" fmla="*/ 0 h 2"/>
                <a:gd name="T6" fmla="*/ 2 w 6"/>
                <a:gd name="T7" fmla="*/ 0 h 2"/>
                <a:gd name="T8" fmla="*/ 0 w 6"/>
                <a:gd name="T9" fmla="*/ 0 h 2"/>
                <a:gd name="T10" fmla="*/ 0 w 6"/>
                <a:gd name="T11" fmla="*/ 2 h 2"/>
                <a:gd name="T12" fmla="*/ 0 w 6"/>
                <a:gd name="T13" fmla="*/ 2 h 2"/>
                <a:gd name="T14" fmla="*/ 2 w 6"/>
                <a:gd name="T15" fmla="*/ 2 h 2"/>
                <a:gd name="T16" fmla="*/ 2 w 6"/>
                <a:gd name="T17" fmla="*/ 2 h 2"/>
                <a:gd name="T18" fmla="*/ 4 w 6"/>
                <a:gd name="T19" fmla="*/ 2 h 2"/>
                <a:gd name="T20" fmla="*/ 6 w 6"/>
                <a:gd name="T21" fmla="*/ 2 h 2"/>
                <a:gd name="T22" fmla="*/ 6 w 6"/>
                <a:gd name="T23" fmla="*/ 2 h 2"/>
                <a:gd name="T24" fmla="*/ 4 w 6"/>
                <a:gd name="T25" fmla="*/ 0 h 2"/>
                <a:gd name="T26" fmla="*/ 4 w 6"/>
                <a:gd name="T2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
                  <a:moveTo>
                    <a:pt x="4" y="0"/>
                  </a:moveTo>
                  <a:lnTo>
                    <a:pt x="4" y="0"/>
                  </a:lnTo>
                  <a:lnTo>
                    <a:pt x="2" y="0"/>
                  </a:lnTo>
                  <a:lnTo>
                    <a:pt x="2" y="0"/>
                  </a:lnTo>
                  <a:lnTo>
                    <a:pt x="0" y="0"/>
                  </a:lnTo>
                  <a:lnTo>
                    <a:pt x="0" y="2"/>
                  </a:lnTo>
                  <a:lnTo>
                    <a:pt x="0" y="2"/>
                  </a:lnTo>
                  <a:lnTo>
                    <a:pt x="2" y="2"/>
                  </a:lnTo>
                  <a:lnTo>
                    <a:pt x="2" y="2"/>
                  </a:lnTo>
                  <a:lnTo>
                    <a:pt x="4" y="2"/>
                  </a:lnTo>
                  <a:lnTo>
                    <a:pt x="6" y="2"/>
                  </a:lnTo>
                  <a:lnTo>
                    <a:pt x="6" y="2"/>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320">
              <a:extLst>
                <a:ext uri="{FF2B5EF4-FFF2-40B4-BE49-F238E27FC236}">
                  <a16:creationId xmlns:a16="http://schemas.microsoft.com/office/drawing/2014/main" id="{CD396914-3FA4-4939-B06B-E4E90F1C61F1}"/>
                </a:ext>
              </a:extLst>
            </p:cNvPr>
            <p:cNvSpPr>
              <a:spLocks/>
            </p:cNvSpPr>
            <p:nvPr/>
          </p:nvSpPr>
          <p:spPr bwMode="auto">
            <a:xfrm>
              <a:off x="4633913" y="10453688"/>
              <a:ext cx="3175" cy="3175"/>
            </a:xfrm>
            <a:custGeom>
              <a:avLst/>
              <a:gdLst>
                <a:gd name="T0" fmla="*/ 2 w 2"/>
                <a:gd name="T1" fmla="*/ 0 h 2"/>
                <a:gd name="T2" fmla="*/ 2 w 2"/>
                <a:gd name="T3" fmla="*/ 0 h 2"/>
                <a:gd name="T4" fmla="*/ 2 w 2"/>
                <a:gd name="T5" fmla="*/ 0 h 2"/>
                <a:gd name="T6" fmla="*/ 2 w 2"/>
                <a:gd name="T7" fmla="*/ 0 h 2"/>
                <a:gd name="T8" fmla="*/ 0 w 2"/>
                <a:gd name="T9" fmla="*/ 0 h 2"/>
                <a:gd name="T10" fmla="*/ 2 w 2"/>
                <a:gd name="T11" fmla="*/ 0 h 2"/>
                <a:gd name="T12" fmla="*/ 2 w 2"/>
                <a:gd name="T13" fmla="*/ 2 h 2"/>
                <a:gd name="T14" fmla="*/ 2 w 2"/>
                <a:gd name="T15" fmla="*/ 2 h 2"/>
                <a:gd name="T16" fmla="*/ 2 w 2"/>
                <a:gd name="T17" fmla="*/ 2 h 2"/>
                <a:gd name="T18" fmla="*/ 2 w 2"/>
                <a:gd name="T19" fmla="*/ 2 h 2"/>
                <a:gd name="T20" fmla="*/ 2 w 2"/>
                <a:gd name="T21" fmla="*/ 0 h 2"/>
                <a:gd name="T22" fmla="*/ 2 w 2"/>
                <a:gd name="T23" fmla="*/ 0 h 2"/>
                <a:gd name="T24" fmla="*/ 2 w 2"/>
                <a:gd name="T25"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
                  <a:moveTo>
                    <a:pt x="2" y="0"/>
                  </a:moveTo>
                  <a:lnTo>
                    <a:pt x="2" y="0"/>
                  </a:lnTo>
                  <a:lnTo>
                    <a:pt x="2" y="0"/>
                  </a:lnTo>
                  <a:lnTo>
                    <a:pt x="2" y="0"/>
                  </a:lnTo>
                  <a:lnTo>
                    <a:pt x="0" y="0"/>
                  </a:lnTo>
                  <a:lnTo>
                    <a:pt x="2" y="0"/>
                  </a:lnTo>
                  <a:lnTo>
                    <a:pt x="2" y="2"/>
                  </a:lnTo>
                  <a:lnTo>
                    <a:pt x="2" y="2"/>
                  </a:lnTo>
                  <a:lnTo>
                    <a:pt x="2" y="2"/>
                  </a:lnTo>
                  <a:lnTo>
                    <a:pt x="2" y="2"/>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21">
              <a:extLst>
                <a:ext uri="{FF2B5EF4-FFF2-40B4-BE49-F238E27FC236}">
                  <a16:creationId xmlns:a16="http://schemas.microsoft.com/office/drawing/2014/main" id="{B8756C29-63DE-4457-A60F-194F37BEC0D0}"/>
                </a:ext>
              </a:extLst>
            </p:cNvPr>
            <p:cNvSpPr>
              <a:spLocks/>
            </p:cNvSpPr>
            <p:nvPr/>
          </p:nvSpPr>
          <p:spPr bwMode="auto">
            <a:xfrm>
              <a:off x="4640263" y="10523538"/>
              <a:ext cx="6350" cy="15875"/>
            </a:xfrm>
            <a:custGeom>
              <a:avLst/>
              <a:gdLst>
                <a:gd name="T0" fmla="*/ 4 w 4"/>
                <a:gd name="T1" fmla="*/ 2 h 10"/>
                <a:gd name="T2" fmla="*/ 4 w 4"/>
                <a:gd name="T3" fmla="*/ 0 h 10"/>
                <a:gd name="T4" fmla="*/ 2 w 4"/>
                <a:gd name="T5" fmla="*/ 0 h 10"/>
                <a:gd name="T6" fmla="*/ 2 w 4"/>
                <a:gd name="T7" fmla="*/ 0 h 10"/>
                <a:gd name="T8" fmla="*/ 2 w 4"/>
                <a:gd name="T9" fmla="*/ 0 h 10"/>
                <a:gd name="T10" fmla="*/ 2 w 4"/>
                <a:gd name="T11" fmla="*/ 2 h 10"/>
                <a:gd name="T12" fmla="*/ 2 w 4"/>
                <a:gd name="T13" fmla="*/ 2 h 10"/>
                <a:gd name="T14" fmla="*/ 0 w 4"/>
                <a:gd name="T15" fmla="*/ 4 h 10"/>
                <a:gd name="T16" fmla="*/ 0 w 4"/>
                <a:gd name="T17" fmla="*/ 4 h 10"/>
                <a:gd name="T18" fmla="*/ 0 w 4"/>
                <a:gd name="T19" fmla="*/ 6 h 10"/>
                <a:gd name="T20" fmla="*/ 2 w 4"/>
                <a:gd name="T21" fmla="*/ 8 h 10"/>
                <a:gd name="T22" fmla="*/ 2 w 4"/>
                <a:gd name="T23" fmla="*/ 8 h 10"/>
                <a:gd name="T24" fmla="*/ 4 w 4"/>
                <a:gd name="T25" fmla="*/ 10 h 10"/>
                <a:gd name="T26" fmla="*/ 4 w 4"/>
                <a:gd name="T27" fmla="*/ 8 h 10"/>
                <a:gd name="T28" fmla="*/ 4 w 4"/>
                <a:gd name="T29" fmla="*/ 6 h 10"/>
                <a:gd name="T30" fmla="*/ 4 w 4"/>
                <a:gd name="T31" fmla="*/ 4 h 10"/>
                <a:gd name="T32" fmla="*/ 4 w 4"/>
                <a:gd name="T33"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10">
                  <a:moveTo>
                    <a:pt x="4" y="2"/>
                  </a:moveTo>
                  <a:lnTo>
                    <a:pt x="4" y="0"/>
                  </a:lnTo>
                  <a:lnTo>
                    <a:pt x="2" y="0"/>
                  </a:lnTo>
                  <a:lnTo>
                    <a:pt x="2" y="0"/>
                  </a:lnTo>
                  <a:lnTo>
                    <a:pt x="2" y="0"/>
                  </a:lnTo>
                  <a:lnTo>
                    <a:pt x="2" y="2"/>
                  </a:lnTo>
                  <a:lnTo>
                    <a:pt x="2" y="2"/>
                  </a:lnTo>
                  <a:lnTo>
                    <a:pt x="0" y="4"/>
                  </a:lnTo>
                  <a:lnTo>
                    <a:pt x="0" y="4"/>
                  </a:lnTo>
                  <a:lnTo>
                    <a:pt x="0" y="6"/>
                  </a:lnTo>
                  <a:lnTo>
                    <a:pt x="2" y="8"/>
                  </a:lnTo>
                  <a:lnTo>
                    <a:pt x="2" y="8"/>
                  </a:lnTo>
                  <a:lnTo>
                    <a:pt x="4" y="10"/>
                  </a:lnTo>
                  <a:lnTo>
                    <a:pt x="4" y="8"/>
                  </a:lnTo>
                  <a:lnTo>
                    <a:pt x="4" y="6"/>
                  </a:lnTo>
                  <a:lnTo>
                    <a:pt x="4" y="4"/>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322">
              <a:extLst>
                <a:ext uri="{FF2B5EF4-FFF2-40B4-BE49-F238E27FC236}">
                  <a16:creationId xmlns:a16="http://schemas.microsoft.com/office/drawing/2014/main" id="{E59124FE-F271-4A5C-897E-02EDF2146050}"/>
                </a:ext>
              </a:extLst>
            </p:cNvPr>
            <p:cNvSpPr>
              <a:spLocks/>
            </p:cNvSpPr>
            <p:nvPr/>
          </p:nvSpPr>
          <p:spPr bwMode="auto">
            <a:xfrm>
              <a:off x="3303588" y="8559800"/>
              <a:ext cx="34925" cy="22225"/>
            </a:xfrm>
            <a:custGeom>
              <a:avLst/>
              <a:gdLst>
                <a:gd name="T0" fmla="*/ 16 w 22"/>
                <a:gd name="T1" fmla="*/ 2 h 14"/>
                <a:gd name="T2" fmla="*/ 12 w 22"/>
                <a:gd name="T3" fmla="*/ 4 h 14"/>
                <a:gd name="T4" fmla="*/ 8 w 22"/>
                <a:gd name="T5" fmla="*/ 8 h 14"/>
                <a:gd name="T6" fmla="*/ 8 w 22"/>
                <a:gd name="T7" fmla="*/ 8 h 14"/>
                <a:gd name="T8" fmla="*/ 6 w 22"/>
                <a:gd name="T9" fmla="*/ 8 h 14"/>
                <a:gd name="T10" fmla="*/ 6 w 22"/>
                <a:gd name="T11" fmla="*/ 8 h 14"/>
                <a:gd name="T12" fmla="*/ 2 w 22"/>
                <a:gd name="T13" fmla="*/ 8 h 14"/>
                <a:gd name="T14" fmla="*/ 0 w 22"/>
                <a:gd name="T15" fmla="*/ 12 h 14"/>
                <a:gd name="T16" fmla="*/ 2 w 22"/>
                <a:gd name="T17" fmla="*/ 14 h 14"/>
                <a:gd name="T18" fmla="*/ 6 w 22"/>
                <a:gd name="T19" fmla="*/ 14 h 14"/>
                <a:gd name="T20" fmla="*/ 8 w 22"/>
                <a:gd name="T21" fmla="*/ 12 h 14"/>
                <a:gd name="T22" fmla="*/ 8 w 22"/>
                <a:gd name="T23" fmla="*/ 12 h 14"/>
                <a:gd name="T24" fmla="*/ 12 w 22"/>
                <a:gd name="T25" fmla="*/ 8 h 14"/>
                <a:gd name="T26" fmla="*/ 16 w 22"/>
                <a:gd name="T27" fmla="*/ 6 h 14"/>
                <a:gd name="T28" fmla="*/ 22 w 22"/>
                <a:gd name="T29" fmla="*/ 4 h 14"/>
                <a:gd name="T30" fmla="*/ 22 w 22"/>
                <a:gd name="T31" fmla="*/ 2 h 14"/>
                <a:gd name="T32" fmla="*/ 20 w 22"/>
                <a:gd name="T33" fmla="*/ 0 h 14"/>
                <a:gd name="T34" fmla="*/ 16 w 22"/>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14">
                  <a:moveTo>
                    <a:pt x="16" y="2"/>
                  </a:moveTo>
                  <a:lnTo>
                    <a:pt x="12" y="4"/>
                  </a:lnTo>
                  <a:lnTo>
                    <a:pt x="8" y="8"/>
                  </a:lnTo>
                  <a:lnTo>
                    <a:pt x="8" y="8"/>
                  </a:lnTo>
                  <a:lnTo>
                    <a:pt x="6" y="8"/>
                  </a:lnTo>
                  <a:lnTo>
                    <a:pt x="6" y="8"/>
                  </a:lnTo>
                  <a:lnTo>
                    <a:pt x="2" y="8"/>
                  </a:lnTo>
                  <a:lnTo>
                    <a:pt x="0" y="12"/>
                  </a:lnTo>
                  <a:lnTo>
                    <a:pt x="2" y="14"/>
                  </a:lnTo>
                  <a:lnTo>
                    <a:pt x="6" y="14"/>
                  </a:lnTo>
                  <a:lnTo>
                    <a:pt x="8" y="12"/>
                  </a:lnTo>
                  <a:lnTo>
                    <a:pt x="8" y="12"/>
                  </a:lnTo>
                  <a:lnTo>
                    <a:pt x="12" y="8"/>
                  </a:lnTo>
                  <a:lnTo>
                    <a:pt x="16" y="6"/>
                  </a:lnTo>
                  <a:lnTo>
                    <a:pt x="22" y="4"/>
                  </a:lnTo>
                  <a:lnTo>
                    <a:pt x="22" y="2"/>
                  </a:lnTo>
                  <a:lnTo>
                    <a:pt x="20" y="0"/>
                  </a:lnTo>
                  <a:lnTo>
                    <a:pt x="1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323">
              <a:extLst>
                <a:ext uri="{FF2B5EF4-FFF2-40B4-BE49-F238E27FC236}">
                  <a16:creationId xmlns:a16="http://schemas.microsoft.com/office/drawing/2014/main" id="{A223BF64-9596-4E3D-897A-7C762D9CC86B}"/>
                </a:ext>
              </a:extLst>
            </p:cNvPr>
            <p:cNvSpPr>
              <a:spLocks/>
            </p:cNvSpPr>
            <p:nvPr/>
          </p:nvSpPr>
          <p:spPr bwMode="auto">
            <a:xfrm>
              <a:off x="3084513" y="8489950"/>
              <a:ext cx="12700" cy="9525"/>
            </a:xfrm>
            <a:custGeom>
              <a:avLst/>
              <a:gdLst>
                <a:gd name="T0" fmla="*/ 0 w 8"/>
                <a:gd name="T1" fmla="*/ 0 h 6"/>
                <a:gd name="T2" fmla="*/ 0 w 8"/>
                <a:gd name="T3" fmla="*/ 2 h 6"/>
                <a:gd name="T4" fmla="*/ 2 w 8"/>
                <a:gd name="T5" fmla="*/ 4 h 6"/>
                <a:gd name="T6" fmla="*/ 2 w 8"/>
                <a:gd name="T7" fmla="*/ 4 h 6"/>
                <a:gd name="T8" fmla="*/ 6 w 8"/>
                <a:gd name="T9" fmla="*/ 6 h 6"/>
                <a:gd name="T10" fmla="*/ 6 w 8"/>
                <a:gd name="T11" fmla="*/ 6 h 6"/>
                <a:gd name="T12" fmla="*/ 6 w 8"/>
                <a:gd name="T13" fmla="*/ 4 h 6"/>
                <a:gd name="T14" fmla="*/ 8 w 8"/>
                <a:gd name="T15" fmla="*/ 2 h 6"/>
                <a:gd name="T16" fmla="*/ 8 w 8"/>
                <a:gd name="T17" fmla="*/ 2 h 6"/>
                <a:gd name="T18" fmla="*/ 6 w 8"/>
                <a:gd name="T19" fmla="*/ 0 h 6"/>
                <a:gd name="T20" fmla="*/ 6 w 8"/>
                <a:gd name="T21" fmla="*/ 0 h 6"/>
                <a:gd name="T22" fmla="*/ 0 w 8"/>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6">
                  <a:moveTo>
                    <a:pt x="0" y="0"/>
                  </a:moveTo>
                  <a:lnTo>
                    <a:pt x="0" y="2"/>
                  </a:lnTo>
                  <a:lnTo>
                    <a:pt x="2" y="4"/>
                  </a:lnTo>
                  <a:lnTo>
                    <a:pt x="2" y="4"/>
                  </a:lnTo>
                  <a:lnTo>
                    <a:pt x="6" y="6"/>
                  </a:lnTo>
                  <a:lnTo>
                    <a:pt x="6" y="6"/>
                  </a:lnTo>
                  <a:lnTo>
                    <a:pt x="6" y="4"/>
                  </a:lnTo>
                  <a:lnTo>
                    <a:pt x="8" y="2"/>
                  </a:lnTo>
                  <a:lnTo>
                    <a:pt x="8" y="2"/>
                  </a:lnTo>
                  <a:lnTo>
                    <a:pt x="6" y="0"/>
                  </a:lnTo>
                  <a:lnTo>
                    <a:pt x="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324">
              <a:extLst>
                <a:ext uri="{FF2B5EF4-FFF2-40B4-BE49-F238E27FC236}">
                  <a16:creationId xmlns:a16="http://schemas.microsoft.com/office/drawing/2014/main" id="{B389BD17-0A84-4BE3-8F63-7CF0EB51DA23}"/>
                </a:ext>
              </a:extLst>
            </p:cNvPr>
            <p:cNvSpPr>
              <a:spLocks/>
            </p:cNvSpPr>
            <p:nvPr/>
          </p:nvSpPr>
          <p:spPr bwMode="auto">
            <a:xfrm>
              <a:off x="3135313" y="8648700"/>
              <a:ext cx="6350" cy="6350"/>
            </a:xfrm>
            <a:custGeom>
              <a:avLst/>
              <a:gdLst>
                <a:gd name="T0" fmla="*/ 2 w 4"/>
                <a:gd name="T1" fmla="*/ 0 h 4"/>
                <a:gd name="T2" fmla="*/ 0 w 4"/>
                <a:gd name="T3" fmla="*/ 0 h 4"/>
                <a:gd name="T4" fmla="*/ 0 w 4"/>
                <a:gd name="T5" fmla="*/ 2 h 4"/>
                <a:gd name="T6" fmla="*/ 2 w 4"/>
                <a:gd name="T7" fmla="*/ 4 h 4"/>
                <a:gd name="T8" fmla="*/ 4 w 4"/>
                <a:gd name="T9" fmla="*/ 2 h 4"/>
                <a:gd name="T10" fmla="*/ 2 w 4"/>
                <a:gd name="T11" fmla="*/ 0 h 4"/>
                <a:gd name="T12" fmla="*/ 2 w 4"/>
                <a:gd name="T13" fmla="*/ 0 h 4"/>
                <a:gd name="T14" fmla="*/ 2 w 4"/>
                <a:gd name="T15" fmla="*/ 0 h 4"/>
                <a:gd name="T16" fmla="*/ 2 w 4"/>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0"/>
                  </a:moveTo>
                  <a:lnTo>
                    <a:pt x="0" y="0"/>
                  </a:lnTo>
                  <a:lnTo>
                    <a:pt x="0" y="2"/>
                  </a:lnTo>
                  <a:lnTo>
                    <a:pt x="2" y="4"/>
                  </a:lnTo>
                  <a:lnTo>
                    <a:pt x="4" y="2"/>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325">
              <a:extLst>
                <a:ext uri="{FF2B5EF4-FFF2-40B4-BE49-F238E27FC236}">
                  <a16:creationId xmlns:a16="http://schemas.microsoft.com/office/drawing/2014/main" id="{C9B80043-9429-4924-9A8B-4364338BEEF6}"/>
                </a:ext>
              </a:extLst>
            </p:cNvPr>
            <p:cNvSpPr>
              <a:spLocks/>
            </p:cNvSpPr>
            <p:nvPr/>
          </p:nvSpPr>
          <p:spPr bwMode="auto">
            <a:xfrm>
              <a:off x="3170238" y="8623300"/>
              <a:ext cx="9525" cy="6350"/>
            </a:xfrm>
            <a:custGeom>
              <a:avLst/>
              <a:gdLst>
                <a:gd name="T0" fmla="*/ 0 w 6"/>
                <a:gd name="T1" fmla="*/ 4 h 4"/>
                <a:gd name="T2" fmla="*/ 0 w 6"/>
                <a:gd name="T3" fmla="*/ 4 h 4"/>
                <a:gd name="T4" fmla="*/ 4 w 6"/>
                <a:gd name="T5" fmla="*/ 2 h 4"/>
                <a:gd name="T6" fmla="*/ 4 w 6"/>
                <a:gd name="T7" fmla="*/ 2 h 4"/>
                <a:gd name="T8" fmla="*/ 6 w 6"/>
                <a:gd name="T9" fmla="*/ 0 h 4"/>
                <a:gd name="T10" fmla="*/ 6 w 6"/>
                <a:gd name="T11" fmla="*/ 0 h 4"/>
                <a:gd name="T12" fmla="*/ 2 w 6"/>
                <a:gd name="T13" fmla="*/ 0 h 4"/>
                <a:gd name="T14" fmla="*/ 2 w 6"/>
                <a:gd name="T15" fmla="*/ 0 h 4"/>
                <a:gd name="T16" fmla="*/ 0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lnTo>
                    <a:pt x="0" y="4"/>
                  </a:lnTo>
                  <a:lnTo>
                    <a:pt x="4" y="2"/>
                  </a:lnTo>
                  <a:lnTo>
                    <a:pt x="4" y="2"/>
                  </a:lnTo>
                  <a:lnTo>
                    <a:pt x="6" y="0"/>
                  </a:lnTo>
                  <a:lnTo>
                    <a:pt x="6" y="0"/>
                  </a:lnTo>
                  <a:lnTo>
                    <a:pt x="2" y="0"/>
                  </a:lnTo>
                  <a:lnTo>
                    <a:pt x="2" y="0"/>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326">
              <a:extLst>
                <a:ext uri="{FF2B5EF4-FFF2-40B4-BE49-F238E27FC236}">
                  <a16:creationId xmlns:a16="http://schemas.microsoft.com/office/drawing/2014/main" id="{D89E409E-4B4C-40B0-A5A9-4F89FCD8096A}"/>
                </a:ext>
              </a:extLst>
            </p:cNvPr>
            <p:cNvSpPr>
              <a:spLocks/>
            </p:cNvSpPr>
            <p:nvPr/>
          </p:nvSpPr>
          <p:spPr bwMode="auto">
            <a:xfrm>
              <a:off x="3205163" y="8604250"/>
              <a:ext cx="6350" cy="6350"/>
            </a:xfrm>
            <a:custGeom>
              <a:avLst/>
              <a:gdLst>
                <a:gd name="T0" fmla="*/ 2 w 4"/>
                <a:gd name="T1" fmla="*/ 0 h 4"/>
                <a:gd name="T2" fmla="*/ 0 w 4"/>
                <a:gd name="T3" fmla="*/ 2 h 4"/>
                <a:gd name="T4" fmla="*/ 0 w 4"/>
                <a:gd name="T5" fmla="*/ 4 h 4"/>
                <a:gd name="T6" fmla="*/ 2 w 4"/>
                <a:gd name="T7" fmla="*/ 4 h 4"/>
                <a:gd name="T8" fmla="*/ 4 w 4"/>
                <a:gd name="T9" fmla="*/ 4 h 4"/>
                <a:gd name="T10" fmla="*/ 2 w 4"/>
                <a:gd name="T11" fmla="*/ 2 h 4"/>
                <a:gd name="T12" fmla="*/ 2 w 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0"/>
                  </a:moveTo>
                  <a:lnTo>
                    <a:pt x="0" y="2"/>
                  </a:lnTo>
                  <a:lnTo>
                    <a:pt x="0" y="4"/>
                  </a:lnTo>
                  <a:lnTo>
                    <a:pt x="2" y="4"/>
                  </a:lnTo>
                  <a:lnTo>
                    <a:pt x="4" y="4"/>
                  </a:lnTo>
                  <a:lnTo>
                    <a:pt x="2" y="2"/>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327">
              <a:extLst>
                <a:ext uri="{FF2B5EF4-FFF2-40B4-BE49-F238E27FC236}">
                  <a16:creationId xmlns:a16="http://schemas.microsoft.com/office/drawing/2014/main" id="{32264A61-5995-4CC8-8D05-B364ABC7D94C}"/>
                </a:ext>
              </a:extLst>
            </p:cNvPr>
            <p:cNvSpPr>
              <a:spLocks/>
            </p:cNvSpPr>
            <p:nvPr/>
          </p:nvSpPr>
          <p:spPr bwMode="auto">
            <a:xfrm>
              <a:off x="7085013" y="7978775"/>
              <a:ext cx="6350" cy="6350"/>
            </a:xfrm>
            <a:custGeom>
              <a:avLst/>
              <a:gdLst>
                <a:gd name="T0" fmla="*/ 2 w 4"/>
                <a:gd name="T1" fmla="*/ 4 h 4"/>
                <a:gd name="T2" fmla="*/ 2 w 4"/>
                <a:gd name="T3" fmla="*/ 4 h 4"/>
                <a:gd name="T4" fmla="*/ 4 w 4"/>
                <a:gd name="T5" fmla="*/ 2 h 4"/>
                <a:gd name="T6" fmla="*/ 4 w 4"/>
                <a:gd name="T7" fmla="*/ 0 h 4"/>
                <a:gd name="T8" fmla="*/ 2 w 4"/>
                <a:gd name="T9" fmla="*/ 2 h 4"/>
                <a:gd name="T10" fmla="*/ 2 w 4"/>
                <a:gd name="T11" fmla="*/ 2 h 4"/>
                <a:gd name="T12" fmla="*/ 0 w 4"/>
                <a:gd name="T13" fmla="*/ 2 h 4"/>
                <a:gd name="T14" fmla="*/ 2 w 4"/>
                <a:gd name="T15" fmla="*/ 4 h 4"/>
                <a:gd name="T16" fmla="*/ 2 w 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4"/>
                  </a:moveTo>
                  <a:lnTo>
                    <a:pt x="2" y="4"/>
                  </a:lnTo>
                  <a:lnTo>
                    <a:pt x="4" y="2"/>
                  </a:lnTo>
                  <a:lnTo>
                    <a:pt x="4" y="0"/>
                  </a:lnTo>
                  <a:lnTo>
                    <a:pt x="2" y="2"/>
                  </a:lnTo>
                  <a:lnTo>
                    <a:pt x="2" y="2"/>
                  </a:lnTo>
                  <a:lnTo>
                    <a:pt x="0" y="2"/>
                  </a:lnTo>
                  <a:lnTo>
                    <a:pt x="2" y="4"/>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28">
              <a:extLst>
                <a:ext uri="{FF2B5EF4-FFF2-40B4-BE49-F238E27FC236}">
                  <a16:creationId xmlns:a16="http://schemas.microsoft.com/office/drawing/2014/main" id="{2181DB31-D5DF-466E-ADDC-A55631DC46E0}"/>
                </a:ext>
              </a:extLst>
            </p:cNvPr>
            <p:cNvSpPr>
              <a:spLocks/>
            </p:cNvSpPr>
            <p:nvPr/>
          </p:nvSpPr>
          <p:spPr bwMode="auto">
            <a:xfrm>
              <a:off x="6716713" y="8166100"/>
              <a:ext cx="15875" cy="12700"/>
            </a:xfrm>
            <a:custGeom>
              <a:avLst/>
              <a:gdLst>
                <a:gd name="T0" fmla="*/ 6 w 10"/>
                <a:gd name="T1" fmla="*/ 2 h 8"/>
                <a:gd name="T2" fmla="*/ 4 w 10"/>
                <a:gd name="T3" fmla="*/ 2 h 8"/>
                <a:gd name="T4" fmla="*/ 2 w 10"/>
                <a:gd name="T5" fmla="*/ 6 h 8"/>
                <a:gd name="T6" fmla="*/ 0 w 10"/>
                <a:gd name="T7" fmla="*/ 8 h 8"/>
                <a:gd name="T8" fmla="*/ 0 w 10"/>
                <a:gd name="T9" fmla="*/ 8 h 8"/>
                <a:gd name="T10" fmla="*/ 2 w 10"/>
                <a:gd name="T11" fmla="*/ 8 h 8"/>
                <a:gd name="T12" fmla="*/ 4 w 10"/>
                <a:gd name="T13" fmla="*/ 8 h 8"/>
                <a:gd name="T14" fmla="*/ 8 w 10"/>
                <a:gd name="T15" fmla="*/ 4 h 8"/>
                <a:gd name="T16" fmla="*/ 10 w 10"/>
                <a:gd name="T17" fmla="*/ 0 h 8"/>
                <a:gd name="T18" fmla="*/ 10 w 10"/>
                <a:gd name="T19" fmla="*/ 0 h 8"/>
                <a:gd name="T20" fmla="*/ 10 w 10"/>
                <a:gd name="T21" fmla="*/ 0 h 8"/>
                <a:gd name="T22" fmla="*/ 10 w 10"/>
                <a:gd name="T23" fmla="*/ 0 h 8"/>
                <a:gd name="T24" fmla="*/ 10 w 10"/>
                <a:gd name="T25" fmla="*/ 0 h 8"/>
                <a:gd name="T26" fmla="*/ 6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6" y="2"/>
                  </a:moveTo>
                  <a:lnTo>
                    <a:pt x="4" y="2"/>
                  </a:lnTo>
                  <a:lnTo>
                    <a:pt x="2" y="6"/>
                  </a:lnTo>
                  <a:lnTo>
                    <a:pt x="0" y="8"/>
                  </a:lnTo>
                  <a:lnTo>
                    <a:pt x="0" y="8"/>
                  </a:lnTo>
                  <a:lnTo>
                    <a:pt x="2" y="8"/>
                  </a:lnTo>
                  <a:lnTo>
                    <a:pt x="4" y="8"/>
                  </a:lnTo>
                  <a:lnTo>
                    <a:pt x="8" y="4"/>
                  </a:lnTo>
                  <a:lnTo>
                    <a:pt x="10" y="0"/>
                  </a:lnTo>
                  <a:lnTo>
                    <a:pt x="10" y="0"/>
                  </a:lnTo>
                  <a:lnTo>
                    <a:pt x="10" y="0"/>
                  </a:lnTo>
                  <a:lnTo>
                    <a:pt x="10" y="0"/>
                  </a:lnTo>
                  <a:lnTo>
                    <a:pt x="10" y="0"/>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329">
              <a:extLst>
                <a:ext uri="{FF2B5EF4-FFF2-40B4-BE49-F238E27FC236}">
                  <a16:creationId xmlns:a16="http://schemas.microsoft.com/office/drawing/2014/main" id="{83157702-CF3D-4039-BA33-1A5E11D61BBB}"/>
                </a:ext>
              </a:extLst>
            </p:cNvPr>
            <p:cNvSpPr>
              <a:spLocks/>
            </p:cNvSpPr>
            <p:nvPr/>
          </p:nvSpPr>
          <p:spPr bwMode="auto">
            <a:xfrm>
              <a:off x="6894513" y="8137525"/>
              <a:ext cx="9525" cy="9525"/>
            </a:xfrm>
            <a:custGeom>
              <a:avLst/>
              <a:gdLst>
                <a:gd name="T0" fmla="*/ 0 w 6"/>
                <a:gd name="T1" fmla="*/ 0 h 6"/>
                <a:gd name="T2" fmla="*/ 0 w 6"/>
                <a:gd name="T3" fmla="*/ 0 h 6"/>
                <a:gd name="T4" fmla="*/ 0 w 6"/>
                <a:gd name="T5" fmla="*/ 0 h 6"/>
                <a:gd name="T6" fmla="*/ 2 w 6"/>
                <a:gd name="T7" fmla="*/ 4 h 6"/>
                <a:gd name="T8" fmla="*/ 2 w 6"/>
                <a:gd name="T9" fmla="*/ 4 h 6"/>
                <a:gd name="T10" fmla="*/ 4 w 6"/>
                <a:gd name="T11" fmla="*/ 6 h 6"/>
                <a:gd name="T12" fmla="*/ 6 w 6"/>
                <a:gd name="T13" fmla="*/ 6 h 6"/>
                <a:gd name="T14" fmla="*/ 6 w 6"/>
                <a:gd name="T15" fmla="*/ 6 h 6"/>
                <a:gd name="T16" fmla="*/ 6 w 6"/>
                <a:gd name="T17" fmla="*/ 6 h 6"/>
                <a:gd name="T18" fmla="*/ 6 w 6"/>
                <a:gd name="T19" fmla="*/ 6 h 6"/>
                <a:gd name="T20" fmla="*/ 4 w 6"/>
                <a:gd name="T21" fmla="*/ 2 h 6"/>
                <a:gd name="T22" fmla="*/ 4 w 6"/>
                <a:gd name="T23" fmla="*/ 2 h 6"/>
                <a:gd name="T24" fmla="*/ 0 w 6"/>
                <a:gd name="T25" fmla="*/ 0 h 6"/>
                <a:gd name="T26" fmla="*/ 0 w 6"/>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6">
                  <a:moveTo>
                    <a:pt x="0" y="0"/>
                  </a:moveTo>
                  <a:lnTo>
                    <a:pt x="0" y="0"/>
                  </a:lnTo>
                  <a:lnTo>
                    <a:pt x="0" y="0"/>
                  </a:lnTo>
                  <a:lnTo>
                    <a:pt x="2" y="4"/>
                  </a:lnTo>
                  <a:lnTo>
                    <a:pt x="2" y="4"/>
                  </a:lnTo>
                  <a:lnTo>
                    <a:pt x="4" y="6"/>
                  </a:lnTo>
                  <a:lnTo>
                    <a:pt x="6" y="6"/>
                  </a:lnTo>
                  <a:lnTo>
                    <a:pt x="6" y="6"/>
                  </a:lnTo>
                  <a:lnTo>
                    <a:pt x="6" y="6"/>
                  </a:lnTo>
                  <a:lnTo>
                    <a:pt x="6" y="6"/>
                  </a:lnTo>
                  <a:lnTo>
                    <a:pt x="4" y="2"/>
                  </a:lnTo>
                  <a:lnTo>
                    <a:pt x="4"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330">
              <a:extLst>
                <a:ext uri="{FF2B5EF4-FFF2-40B4-BE49-F238E27FC236}">
                  <a16:creationId xmlns:a16="http://schemas.microsoft.com/office/drawing/2014/main" id="{3C39133F-B204-4107-8020-AC89EF742628}"/>
                </a:ext>
              </a:extLst>
            </p:cNvPr>
            <p:cNvSpPr>
              <a:spLocks/>
            </p:cNvSpPr>
            <p:nvPr/>
          </p:nvSpPr>
          <p:spPr bwMode="auto">
            <a:xfrm>
              <a:off x="7281863" y="7861300"/>
              <a:ext cx="3175" cy="6350"/>
            </a:xfrm>
            <a:custGeom>
              <a:avLst/>
              <a:gdLst>
                <a:gd name="T0" fmla="*/ 2 w 2"/>
                <a:gd name="T1" fmla="*/ 4 h 4"/>
                <a:gd name="T2" fmla="*/ 2 w 2"/>
                <a:gd name="T3" fmla="*/ 4 h 4"/>
                <a:gd name="T4" fmla="*/ 2 w 2"/>
                <a:gd name="T5" fmla="*/ 2 h 4"/>
                <a:gd name="T6" fmla="*/ 2 w 2"/>
                <a:gd name="T7" fmla="*/ 0 h 4"/>
                <a:gd name="T8" fmla="*/ 2 w 2"/>
                <a:gd name="T9" fmla="*/ 0 h 4"/>
                <a:gd name="T10" fmla="*/ 2 w 2"/>
                <a:gd name="T11" fmla="*/ 0 h 4"/>
                <a:gd name="T12" fmla="*/ 0 w 2"/>
                <a:gd name="T13" fmla="*/ 2 h 4"/>
                <a:gd name="T14" fmla="*/ 2 w 2"/>
                <a:gd name="T15" fmla="*/ 4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2" y="4"/>
                  </a:lnTo>
                  <a:lnTo>
                    <a:pt x="2" y="2"/>
                  </a:lnTo>
                  <a:lnTo>
                    <a:pt x="2" y="0"/>
                  </a:lnTo>
                  <a:lnTo>
                    <a:pt x="2" y="0"/>
                  </a:lnTo>
                  <a:lnTo>
                    <a:pt x="2" y="0"/>
                  </a:lnTo>
                  <a:lnTo>
                    <a:pt x="0" y="2"/>
                  </a:lnTo>
                  <a:lnTo>
                    <a:pt x="2" y="4"/>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331">
              <a:extLst>
                <a:ext uri="{FF2B5EF4-FFF2-40B4-BE49-F238E27FC236}">
                  <a16:creationId xmlns:a16="http://schemas.microsoft.com/office/drawing/2014/main" id="{6675DA42-CAFC-4E71-A4D8-92923203AF44}"/>
                </a:ext>
              </a:extLst>
            </p:cNvPr>
            <p:cNvSpPr>
              <a:spLocks/>
            </p:cNvSpPr>
            <p:nvPr/>
          </p:nvSpPr>
          <p:spPr bwMode="auto">
            <a:xfrm>
              <a:off x="7504113" y="77660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332">
              <a:extLst>
                <a:ext uri="{FF2B5EF4-FFF2-40B4-BE49-F238E27FC236}">
                  <a16:creationId xmlns:a16="http://schemas.microsoft.com/office/drawing/2014/main" id="{8387B826-3F96-4947-8D05-7B3C005818AF}"/>
                </a:ext>
              </a:extLst>
            </p:cNvPr>
            <p:cNvSpPr>
              <a:spLocks/>
            </p:cNvSpPr>
            <p:nvPr/>
          </p:nvSpPr>
          <p:spPr bwMode="auto">
            <a:xfrm>
              <a:off x="7231063" y="8001000"/>
              <a:ext cx="3175" cy="3175"/>
            </a:xfrm>
            <a:custGeom>
              <a:avLst/>
              <a:gdLst>
                <a:gd name="T0" fmla="*/ 0 w 2"/>
                <a:gd name="T1" fmla="*/ 2 h 2"/>
                <a:gd name="T2" fmla="*/ 2 w 2"/>
                <a:gd name="T3" fmla="*/ 2 h 2"/>
                <a:gd name="T4" fmla="*/ 2 w 2"/>
                <a:gd name="T5" fmla="*/ 2 h 2"/>
                <a:gd name="T6" fmla="*/ 2 w 2"/>
                <a:gd name="T7" fmla="*/ 0 h 2"/>
                <a:gd name="T8" fmla="*/ 0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2" y="2"/>
                  </a:lnTo>
                  <a:lnTo>
                    <a:pt x="2" y="2"/>
                  </a:lnTo>
                  <a:lnTo>
                    <a:pt x="2"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333">
              <a:extLst>
                <a:ext uri="{FF2B5EF4-FFF2-40B4-BE49-F238E27FC236}">
                  <a16:creationId xmlns:a16="http://schemas.microsoft.com/office/drawing/2014/main" id="{46BC4F6E-ADBB-4176-8C46-B3E44248A388}"/>
                </a:ext>
              </a:extLst>
            </p:cNvPr>
            <p:cNvSpPr>
              <a:spLocks/>
            </p:cNvSpPr>
            <p:nvPr/>
          </p:nvSpPr>
          <p:spPr bwMode="auto">
            <a:xfrm>
              <a:off x="7205663" y="8020050"/>
              <a:ext cx="0" cy="3175"/>
            </a:xfrm>
            <a:custGeom>
              <a:avLst/>
              <a:gdLst>
                <a:gd name="T0" fmla="*/ 2 h 2"/>
                <a:gd name="T1" fmla="*/ 2 h 2"/>
                <a:gd name="T2" fmla="*/ 2 h 2"/>
                <a:gd name="T3" fmla="*/ 2 h 2"/>
                <a:gd name="T4" fmla="*/ 0 h 2"/>
                <a:gd name="T5" fmla="*/ 2 h 2"/>
              </a:gdLst>
              <a:ahLst/>
              <a:cxnLst>
                <a:cxn ang="0">
                  <a:pos x="0" y="T0"/>
                </a:cxn>
                <a:cxn ang="0">
                  <a:pos x="0" y="T1"/>
                </a:cxn>
                <a:cxn ang="0">
                  <a:pos x="0" y="T2"/>
                </a:cxn>
                <a:cxn ang="0">
                  <a:pos x="0" y="T3"/>
                </a:cxn>
                <a:cxn ang="0">
                  <a:pos x="0" y="T4"/>
                </a:cxn>
                <a:cxn ang="0">
                  <a:pos x="0" y="T5"/>
                </a:cxn>
              </a:cxnLst>
              <a:rect l="0" t="0" r="r" b="b"/>
              <a:pathLst>
                <a:path h="2">
                  <a:moveTo>
                    <a:pt x="0" y="2"/>
                  </a:moveTo>
                  <a:lnTo>
                    <a:pt x="0" y="2"/>
                  </a:lnTo>
                  <a:lnTo>
                    <a:pt x="0" y="2"/>
                  </a:lnTo>
                  <a:lnTo>
                    <a:pt x="0" y="2"/>
                  </a:lnTo>
                  <a:lnTo>
                    <a:pt x="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334">
              <a:extLst>
                <a:ext uri="{FF2B5EF4-FFF2-40B4-BE49-F238E27FC236}">
                  <a16:creationId xmlns:a16="http://schemas.microsoft.com/office/drawing/2014/main" id="{6C6864F9-E75B-42BF-8C03-62F4C3122B3A}"/>
                </a:ext>
              </a:extLst>
            </p:cNvPr>
            <p:cNvSpPr>
              <a:spLocks/>
            </p:cNvSpPr>
            <p:nvPr/>
          </p:nvSpPr>
          <p:spPr bwMode="auto">
            <a:xfrm>
              <a:off x="6811963" y="8188325"/>
              <a:ext cx="0" cy="3175"/>
            </a:xfrm>
            <a:custGeom>
              <a:avLst/>
              <a:gdLst>
                <a:gd name="T0" fmla="*/ 0 h 2"/>
                <a:gd name="T1" fmla="*/ 0 h 2"/>
                <a:gd name="T2" fmla="*/ 2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0"/>
                  </a:lnTo>
                  <a:lnTo>
                    <a:pt x="0" y="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335">
              <a:extLst>
                <a:ext uri="{FF2B5EF4-FFF2-40B4-BE49-F238E27FC236}">
                  <a16:creationId xmlns:a16="http://schemas.microsoft.com/office/drawing/2014/main" id="{072C9EC8-415B-48FF-9657-529BC3A849B8}"/>
                </a:ext>
              </a:extLst>
            </p:cNvPr>
            <p:cNvSpPr>
              <a:spLocks/>
            </p:cNvSpPr>
            <p:nvPr/>
          </p:nvSpPr>
          <p:spPr bwMode="auto">
            <a:xfrm>
              <a:off x="7696201" y="7683500"/>
              <a:ext cx="3175" cy="3175"/>
            </a:xfrm>
            <a:custGeom>
              <a:avLst/>
              <a:gdLst>
                <a:gd name="T0" fmla="*/ 0 w 2"/>
                <a:gd name="T1" fmla="*/ 0 h 2"/>
                <a:gd name="T2" fmla="*/ 0 w 2"/>
                <a:gd name="T3" fmla="*/ 0 h 2"/>
                <a:gd name="T4" fmla="*/ 0 w 2"/>
                <a:gd name="T5" fmla="*/ 2 h 2"/>
                <a:gd name="T6" fmla="*/ 0 w 2"/>
                <a:gd name="T7" fmla="*/ 2 h 2"/>
                <a:gd name="T8" fmla="*/ 2 w 2"/>
                <a:gd name="T9" fmla="*/ 2 h 2"/>
                <a:gd name="T10" fmla="*/ 2 w 2"/>
                <a:gd name="T11" fmla="*/ 2 h 2"/>
                <a:gd name="T12" fmla="*/ 2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0" y="2"/>
                  </a:lnTo>
                  <a:lnTo>
                    <a:pt x="2" y="2"/>
                  </a:lnTo>
                  <a:lnTo>
                    <a:pt x="2"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336">
              <a:extLst>
                <a:ext uri="{FF2B5EF4-FFF2-40B4-BE49-F238E27FC236}">
                  <a16:creationId xmlns:a16="http://schemas.microsoft.com/office/drawing/2014/main" id="{8B313BC8-131E-46D0-9AA0-D242F6009155}"/>
                </a:ext>
              </a:extLst>
            </p:cNvPr>
            <p:cNvSpPr>
              <a:spLocks/>
            </p:cNvSpPr>
            <p:nvPr/>
          </p:nvSpPr>
          <p:spPr bwMode="auto">
            <a:xfrm>
              <a:off x="7775576" y="7924800"/>
              <a:ext cx="9525" cy="6350"/>
            </a:xfrm>
            <a:custGeom>
              <a:avLst/>
              <a:gdLst>
                <a:gd name="T0" fmla="*/ 4 w 6"/>
                <a:gd name="T1" fmla="*/ 0 h 4"/>
                <a:gd name="T2" fmla="*/ 2 w 6"/>
                <a:gd name="T3" fmla="*/ 0 h 4"/>
                <a:gd name="T4" fmla="*/ 2 w 6"/>
                <a:gd name="T5" fmla="*/ 0 h 4"/>
                <a:gd name="T6" fmla="*/ 0 w 6"/>
                <a:gd name="T7" fmla="*/ 2 h 4"/>
                <a:gd name="T8" fmla="*/ 0 w 6"/>
                <a:gd name="T9" fmla="*/ 2 h 4"/>
                <a:gd name="T10" fmla="*/ 2 w 6"/>
                <a:gd name="T11" fmla="*/ 2 h 4"/>
                <a:gd name="T12" fmla="*/ 4 w 6"/>
                <a:gd name="T13" fmla="*/ 4 h 4"/>
                <a:gd name="T14" fmla="*/ 4 w 6"/>
                <a:gd name="T15" fmla="*/ 4 h 4"/>
                <a:gd name="T16" fmla="*/ 6 w 6"/>
                <a:gd name="T17" fmla="*/ 2 h 4"/>
                <a:gd name="T18" fmla="*/ 4 w 6"/>
                <a:gd name="T19" fmla="*/ 2 h 4"/>
                <a:gd name="T20" fmla="*/ 4 w 6"/>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4" y="0"/>
                  </a:moveTo>
                  <a:lnTo>
                    <a:pt x="2" y="0"/>
                  </a:lnTo>
                  <a:lnTo>
                    <a:pt x="2" y="0"/>
                  </a:lnTo>
                  <a:lnTo>
                    <a:pt x="0" y="2"/>
                  </a:lnTo>
                  <a:lnTo>
                    <a:pt x="0" y="2"/>
                  </a:lnTo>
                  <a:lnTo>
                    <a:pt x="2" y="2"/>
                  </a:lnTo>
                  <a:lnTo>
                    <a:pt x="4" y="4"/>
                  </a:lnTo>
                  <a:lnTo>
                    <a:pt x="4" y="4"/>
                  </a:lnTo>
                  <a:lnTo>
                    <a:pt x="6" y="2"/>
                  </a:lnTo>
                  <a:lnTo>
                    <a:pt x="4"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337">
              <a:extLst>
                <a:ext uri="{FF2B5EF4-FFF2-40B4-BE49-F238E27FC236}">
                  <a16:creationId xmlns:a16="http://schemas.microsoft.com/office/drawing/2014/main" id="{37AF39E7-D742-48AB-B25A-DC9B407FAAFC}"/>
                </a:ext>
              </a:extLst>
            </p:cNvPr>
            <p:cNvSpPr>
              <a:spLocks/>
            </p:cNvSpPr>
            <p:nvPr/>
          </p:nvSpPr>
          <p:spPr bwMode="auto">
            <a:xfrm>
              <a:off x="8910638" y="8077200"/>
              <a:ext cx="38100" cy="19050"/>
            </a:xfrm>
            <a:custGeom>
              <a:avLst/>
              <a:gdLst>
                <a:gd name="T0" fmla="*/ 20 w 24"/>
                <a:gd name="T1" fmla="*/ 4 h 12"/>
                <a:gd name="T2" fmla="*/ 16 w 24"/>
                <a:gd name="T3" fmla="*/ 0 h 12"/>
                <a:gd name="T4" fmla="*/ 12 w 24"/>
                <a:gd name="T5" fmla="*/ 0 h 12"/>
                <a:gd name="T6" fmla="*/ 8 w 24"/>
                <a:gd name="T7" fmla="*/ 0 h 12"/>
                <a:gd name="T8" fmla="*/ 6 w 24"/>
                <a:gd name="T9" fmla="*/ 2 h 12"/>
                <a:gd name="T10" fmla="*/ 6 w 24"/>
                <a:gd name="T11" fmla="*/ 6 h 12"/>
                <a:gd name="T12" fmla="*/ 4 w 24"/>
                <a:gd name="T13" fmla="*/ 8 h 12"/>
                <a:gd name="T14" fmla="*/ 2 w 24"/>
                <a:gd name="T15" fmla="*/ 8 h 12"/>
                <a:gd name="T16" fmla="*/ 0 w 24"/>
                <a:gd name="T17" fmla="*/ 10 h 12"/>
                <a:gd name="T18" fmla="*/ 0 w 24"/>
                <a:gd name="T19" fmla="*/ 10 h 12"/>
                <a:gd name="T20" fmla="*/ 0 w 24"/>
                <a:gd name="T21" fmla="*/ 10 h 12"/>
                <a:gd name="T22" fmla="*/ 2 w 24"/>
                <a:gd name="T23" fmla="*/ 12 h 12"/>
                <a:gd name="T24" fmla="*/ 6 w 24"/>
                <a:gd name="T25" fmla="*/ 12 h 12"/>
                <a:gd name="T26" fmla="*/ 10 w 24"/>
                <a:gd name="T27" fmla="*/ 12 h 12"/>
                <a:gd name="T28" fmla="*/ 12 w 24"/>
                <a:gd name="T29" fmla="*/ 12 h 12"/>
                <a:gd name="T30" fmla="*/ 22 w 24"/>
                <a:gd name="T31" fmla="*/ 12 h 12"/>
                <a:gd name="T32" fmla="*/ 24 w 24"/>
                <a:gd name="T33" fmla="*/ 10 h 12"/>
                <a:gd name="T34" fmla="*/ 22 w 24"/>
                <a:gd name="T35" fmla="*/ 6 h 12"/>
                <a:gd name="T36" fmla="*/ 20 w 24"/>
                <a:gd name="T3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12">
                  <a:moveTo>
                    <a:pt x="20" y="4"/>
                  </a:moveTo>
                  <a:lnTo>
                    <a:pt x="16" y="0"/>
                  </a:lnTo>
                  <a:lnTo>
                    <a:pt x="12" y="0"/>
                  </a:lnTo>
                  <a:lnTo>
                    <a:pt x="8" y="0"/>
                  </a:lnTo>
                  <a:lnTo>
                    <a:pt x="6" y="2"/>
                  </a:lnTo>
                  <a:lnTo>
                    <a:pt x="6" y="6"/>
                  </a:lnTo>
                  <a:lnTo>
                    <a:pt x="4" y="8"/>
                  </a:lnTo>
                  <a:lnTo>
                    <a:pt x="2" y="8"/>
                  </a:lnTo>
                  <a:lnTo>
                    <a:pt x="0" y="10"/>
                  </a:lnTo>
                  <a:lnTo>
                    <a:pt x="0" y="10"/>
                  </a:lnTo>
                  <a:lnTo>
                    <a:pt x="0" y="10"/>
                  </a:lnTo>
                  <a:lnTo>
                    <a:pt x="2" y="12"/>
                  </a:lnTo>
                  <a:lnTo>
                    <a:pt x="6" y="12"/>
                  </a:lnTo>
                  <a:lnTo>
                    <a:pt x="10" y="12"/>
                  </a:lnTo>
                  <a:lnTo>
                    <a:pt x="12" y="12"/>
                  </a:lnTo>
                  <a:lnTo>
                    <a:pt x="22" y="12"/>
                  </a:lnTo>
                  <a:lnTo>
                    <a:pt x="24" y="10"/>
                  </a:lnTo>
                  <a:lnTo>
                    <a:pt x="22" y="6"/>
                  </a:lnTo>
                  <a:lnTo>
                    <a:pt x="2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338">
              <a:extLst>
                <a:ext uri="{FF2B5EF4-FFF2-40B4-BE49-F238E27FC236}">
                  <a16:creationId xmlns:a16="http://schemas.microsoft.com/office/drawing/2014/main" id="{6EFD5DB6-DC4A-4342-9364-A6F8604D064C}"/>
                </a:ext>
              </a:extLst>
            </p:cNvPr>
            <p:cNvSpPr>
              <a:spLocks/>
            </p:cNvSpPr>
            <p:nvPr/>
          </p:nvSpPr>
          <p:spPr bwMode="auto">
            <a:xfrm>
              <a:off x="9063038" y="8382000"/>
              <a:ext cx="41275" cy="12700"/>
            </a:xfrm>
            <a:custGeom>
              <a:avLst/>
              <a:gdLst>
                <a:gd name="T0" fmla="*/ 2 w 26"/>
                <a:gd name="T1" fmla="*/ 0 h 8"/>
                <a:gd name="T2" fmla="*/ 0 w 26"/>
                <a:gd name="T3" fmla="*/ 4 h 8"/>
                <a:gd name="T4" fmla="*/ 0 w 26"/>
                <a:gd name="T5" fmla="*/ 4 h 8"/>
                <a:gd name="T6" fmla="*/ 2 w 26"/>
                <a:gd name="T7" fmla="*/ 6 h 8"/>
                <a:gd name="T8" fmla="*/ 4 w 26"/>
                <a:gd name="T9" fmla="*/ 6 h 8"/>
                <a:gd name="T10" fmla="*/ 4 w 26"/>
                <a:gd name="T11" fmla="*/ 6 h 8"/>
                <a:gd name="T12" fmla="*/ 12 w 26"/>
                <a:gd name="T13" fmla="*/ 4 h 8"/>
                <a:gd name="T14" fmla="*/ 20 w 26"/>
                <a:gd name="T15" fmla="*/ 6 h 8"/>
                <a:gd name="T16" fmla="*/ 20 w 26"/>
                <a:gd name="T17" fmla="*/ 6 h 8"/>
                <a:gd name="T18" fmla="*/ 24 w 26"/>
                <a:gd name="T19" fmla="*/ 8 h 8"/>
                <a:gd name="T20" fmla="*/ 26 w 26"/>
                <a:gd name="T21" fmla="*/ 6 h 8"/>
                <a:gd name="T22" fmla="*/ 26 w 26"/>
                <a:gd name="T23" fmla="*/ 6 h 8"/>
                <a:gd name="T24" fmla="*/ 16 w 26"/>
                <a:gd name="T25" fmla="*/ 2 h 8"/>
                <a:gd name="T26" fmla="*/ 4 w 26"/>
                <a:gd name="T27" fmla="*/ 0 h 8"/>
                <a:gd name="T28" fmla="*/ 2 w 26"/>
                <a:gd name="T2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8">
                  <a:moveTo>
                    <a:pt x="2" y="0"/>
                  </a:moveTo>
                  <a:lnTo>
                    <a:pt x="0" y="4"/>
                  </a:lnTo>
                  <a:lnTo>
                    <a:pt x="0" y="4"/>
                  </a:lnTo>
                  <a:lnTo>
                    <a:pt x="2" y="6"/>
                  </a:lnTo>
                  <a:lnTo>
                    <a:pt x="4" y="6"/>
                  </a:lnTo>
                  <a:lnTo>
                    <a:pt x="4" y="6"/>
                  </a:lnTo>
                  <a:lnTo>
                    <a:pt x="12" y="4"/>
                  </a:lnTo>
                  <a:lnTo>
                    <a:pt x="20" y="6"/>
                  </a:lnTo>
                  <a:lnTo>
                    <a:pt x="20" y="6"/>
                  </a:lnTo>
                  <a:lnTo>
                    <a:pt x="24" y="8"/>
                  </a:lnTo>
                  <a:lnTo>
                    <a:pt x="26" y="6"/>
                  </a:lnTo>
                  <a:lnTo>
                    <a:pt x="26" y="6"/>
                  </a:lnTo>
                  <a:lnTo>
                    <a:pt x="16" y="2"/>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339">
              <a:extLst>
                <a:ext uri="{FF2B5EF4-FFF2-40B4-BE49-F238E27FC236}">
                  <a16:creationId xmlns:a16="http://schemas.microsoft.com/office/drawing/2014/main" id="{A23ED810-16E5-4ECE-BBB6-B0557E46EFE3}"/>
                </a:ext>
              </a:extLst>
            </p:cNvPr>
            <p:cNvSpPr>
              <a:spLocks/>
            </p:cNvSpPr>
            <p:nvPr/>
          </p:nvSpPr>
          <p:spPr bwMode="auto">
            <a:xfrm>
              <a:off x="8280401" y="8667750"/>
              <a:ext cx="41275" cy="174625"/>
            </a:xfrm>
            <a:custGeom>
              <a:avLst/>
              <a:gdLst>
                <a:gd name="T0" fmla="*/ 22 w 26"/>
                <a:gd name="T1" fmla="*/ 62 h 110"/>
                <a:gd name="T2" fmla="*/ 22 w 26"/>
                <a:gd name="T3" fmla="*/ 62 h 110"/>
                <a:gd name="T4" fmla="*/ 18 w 26"/>
                <a:gd name="T5" fmla="*/ 58 h 110"/>
                <a:gd name="T6" fmla="*/ 18 w 26"/>
                <a:gd name="T7" fmla="*/ 58 h 110"/>
                <a:gd name="T8" fmla="*/ 16 w 26"/>
                <a:gd name="T9" fmla="*/ 54 h 110"/>
                <a:gd name="T10" fmla="*/ 14 w 26"/>
                <a:gd name="T11" fmla="*/ 44 h 110"/>
                <a:gd name="T12" fmla="*/ 12 w 26"/>
                <a:gd name="T13" fmla="*/ 34 h 110"/>
                <a:gd name="T14" fmla="*/ 12 w 26"/>
                <a:gd name="T15" fmla="*/ 24 h 110"/>
                <a:gd name="T16" fmla="*/ 8 w 26"/>
                <a:gd name="T17" fmla="*/ 18 h 110"/>
                <a:gd name="T18" fmla="*/ 10 w 26"/>
                <a:gd name="T19" fmla="*/ 8 h 110"/>
                <a:gd name="T20" fmla="*/ 10 w 26"/>
                <a:gd name="T21" fmla="*/ 8 h 110"/>
                <a:gd name="T22" fmla="*/ 8 w 26"/>
                <a:gd name="T23" fmla="*/ 2 h 110"/>
                <a:gd name="T24" fmla="*/ 6 w 26"/>
                <a:gd name="T25" fmla="*/ 0 h 110"/>
                <a:gd name="T26" fmla="*/ 4 w 26"/>
                <a:gd name="T27" fmla="*/ 2 h 110"/>
                <a:gd name="T28" fmla="*/ 2 w 26"/>
                <a:gd name="T29" fmla="*/ 2 h 110"/>
                <a:gd name="T30" fmla="*/ 4 w 26"/>
                <a:gd name="T31" fmla="*/ 6 h 110"/>
                <a:gd name="T32" fmla="*/ 6 w 26"/>
                <a:gd name="T33" fmla="*/ 12 h 110"/>
                <a:gd name="T34" fmla="*/ 4 w 26"/>
                <a:gd name="T35" fmla="*/ 18 h 110"/>
                <a:gd name="T36" fmla="*/ 4 w 26"/>
                <a:gd name="T37" fmla="*/ 18 h 110"/>
                <a:gd name="T38" fmla="*/ 2 w 26"/>
                <a:gd name="T39" fmla="*/ 18 h 110"/>
                <a:gd name="T40" fmla="*/ 0 w 26"/>
                <a:gd name="T41" fmla="*/ 22 h 110"/>
                <a:gd name="T42" fmla="*/ 0 w 26"/>
                <a:gd name="T43" fmla="*/ 22 h 110"/>
                <a:gd name="T44" fmla="*/ 4 w 26"/>
                <a:gd name="T45" fmla="*/ 28 h 110"/>
                <a:gd name="T46" fmla="*/ 4 w 26"/>
                <a:gd name="T47" fmla="*/ 28 h 110"/>
                <a:gd name="T48" fmla="*/ 6 w 26"/>
                <a:gd name="T49" fmla="*/ 34 h 110"/>
                <a:gd name="T50" fmla="*/ 4 w 26"/>
                <a:gd name="T51" fmla="*/ 40 h 110"/>
                <a:gd name="T52" fmla="*/ 4 w 26"/>
                <a:gd name="T53" fmla="*/ 48 h 110"/>
                <a:gd name="T54" fmla="*/ 4 w 26"/>
                <a:gd name="T55" fmla="*/ 48 h 110"/>
                <a:gd name="T56" fmla="*/ 6 w 26"/>
                <a:gd name="T57" fmla="*/ 56 h 110"/>
                <a:gd name="T58" fmla="*/ 6 w 26"/>
                <a:gd name="T59" fmla="*/ 56 h 110"/>
                <a:gd name="T60" fmla="*/ 6 w 26"/>
                <a:gd name="T61" fmla="*/ 64 h 110"/>
                <a:gd name="T62" fmla="*/ 6 w 26"/>
                <a:gd name="T63" fmla="*/ 64 h 110"/>
                <a:gd name="T64" fmla="*/ 6 w 26"/>
                <a:gd name="T65" fmla="*/ 72 h 110"/>
                <a:gd name="T66" fmla="*/ 6 w 26"/>
                <a:gd name="T67" fmla="*/ 72 h 110"/>
                <a:gd name="T68" fmla="*/ 4 w 26"/>
                <a:gd name="T69" fmla="*/ 82 h 110"/>
                <a:gd name="T70" fmla="*/ 4 w 26"/>
                <a:gd name="T71" fmla="*/ 82 h 110"/>
                <a:gd name="T72" fmla="*/ 4 w 26"/>
                <a:gd name="T73" fmla="*/ 92 h 110"/>
                <a:gd name="T74" fmla="*/ 2 w 26"/>
                <a:gd name="T75" fmla="*/ 102 h 110"/>
                <a:gd name="T76" fmla="*/ 2 w 26"/>
                <a:gd name="T77" fmla="*/ 102 h 110"/>
                <a:gd name="T78" fmla="*/ 2 w 26"/>
                <a:gd name="T79" fmla="*/ 104 h 110"/>
                <a:gd name="T80" fmla="*/ 2 w 26"/>
                <a:gd name="T81" fmla="*/ 106 h 110"/>
                <a:gd name="T82" fmla="*/ 2 w 26"/>
                <a:gd name="T83" fmla="*/ 106 h 110"/>
                <a:gd name="T84" fmla="*/ 4 w 26"/>
                <a:gd name="T85" fmla="*/ 110 h 110"/>
                <a:gd name="T86" fmla="*/ 10 w 26"/>
                <a:gd name="T87" fmla="*/ 108 h 110"/>
                <a:gd name="T88" fmla="*/ 10 w 26"/>
                <a:gd name="T89" fmla="*/ 108 h 110"/>
                <a:gd name="T90" fmla="*/ 12 w 26"/>
                <a:gd name="T91" fmla="*/ 106 h 110"/>
                <a:gd name="T92" fmla="*/ 10 w 26"/>
                <a:gd name="T93" fmla="*/ 104 h 110"/>
                <a:gd name="T94" fmla="*/ 8 w 26"/>
                <a:gd name="T95" fmla="*/ 100 h 110"/>
                <a:gd name="T96" fmla="*/ 8 w 26"/>
                <a:gd name="T97" fmla="*/ 92 h 110"/>
                <a:gd name="T98" fmla="*/ 6 w 26"/>
                <a:gd name="T99" fmla="*/ 84 h 110"/>
                <a:gd name="T100" fmla="*/ 8 w 26"/>
                <a:gd name="T101" fmla="*/ 74 h 110"/>
                <a:gd name="T102" fmla="*/ 12 w 26"/>
                <a:gd name="T103" fmla="*/ 68 h 110"/>
                <a:gd name="T104" fmla="*/ 16 w 26"/>
                <a:gd name="T105" fmla="*/ 64 h 110"/>
                <a:gd name="T106" fmla="*/ 20 w 26"/>
                <a:gd name="T107" fmla="*/ 64 h 110"/>
                <a:gd name="T108" fmla="*/ 22 w 26"/>
                <a:gd name="T109" fmla="*/ 68 h 110"/>
                <a:gd name="T110" fmla="*/ 22 w 26"/>
                <a:gd name="T111" fmla="*/ 70 h 110"/>
                <a:gd name="T112" fmla="*/ 22 w 26"/>
                <a:gd name="T113" fmla="*/ 70 h 110"/>
                <a:gd name="T114" fmla="*/ 26 w 26"/>
                <a:gd name="T115" fmla="*/ 68 h 110"/>
                <a:gd name="T116" fmla="*/ 26 w 26"/>
                <a:gd name="T117" fmla="*/ 68 h 110"/>
                <a:gd name="T118" fmla="*/ 26 w 26"/>
                <a:gd name="T119" fmla="*/ 66 h 110"/>
                <a:gd name="T120" fmla="*/ 24 w 26"/>
                <a:gd name="T121" fmla="*/ 64 h 110"/>
                <a:gd name="T122" fmla="*/ 22 w 26"/>
                <a:gd name="T123" fmla="*/ 6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110">
                  <a:moveTo>
                    <a:pt x="22" y="62"/>
                  </a:moveTo>
                  <a:lnTo>
                    <a:pt x="22" y="62"/>
                  </a:lnTo>
                  <a:lnTo>
                    <a:pt x="18" y="58"/>
                  </a:lnTo>
                  <a:lnTo>
                    <a:pt x="18" y="58"/>
                  </a:lnTo>
                  <a:lnTo>
                    <a:pt x="16" y="54"/>
                  </a:lnTo>
                  <a:lnTo>
                    <a:pt x="14" y="44"/>
                  </a:lnTo>
                  <a:lnTo>
                    <a:pt x="12" y="34"/>
                  </a:lnTo>
                  <a:lnTo>
                    <a:pt x="12" y="24"/>
                  </a:lnTo>
                  <a:lnTo>
                    <a:pt x="8" y="18"/>
                  </a:lnTo>
                  <a:lnTo>
                    <a:pt x="10" y="8"/>
                  </a:lnTo>
                  <a:lnTo>
                    <a:pt x="10" y="8"/>
                  </a:lnTo>
                  <a:lnTo>
                    <a:pt x="8" y="2"/>
                  </a:lnTo>
                  <a:lnTo>
                    <a:pt x="6" y="0"/>
                  </a:lnTo>
                  <a:lnTo>
                    <a:pt x="4" y="2"/>
                  </a:lnTo>
                  <a:lnTo>
                    <a:pt x="2" y="2"/>
                  </a:lnTo>
                  <a:lnTo>
                    <a:pt x="4" y="6"/>
                  </a:lnTo>
                  <a:lnTo>
                    <a:pt x="6" y="12"/>
                  </a:lnTo>
                  <a:lnTo>
                    <a:pt x="4" y="18"/>
                  </a:lnTo>
                  <a:lnTo>
                    <a:pt x="4" y="18"/>
                  </a:lnTo>
                  <a:lnTo>
                    <a:pt x="2" y="18"/>
                  </a:lnTo>
                  <a:lnTo>
                    <a:pt x="0" y="22"/>
                  </a:lnTo>
                  <a:lnTo>
                    <a:pt x="0" y="22"/>
                  </a:lnTo>
                  <a:lnTo>
                    <a:pt x="4" y="28"/>
                  </a:lnTo>
                  <a:lnTo>
                    <a:pt x="4" y="28"/>
                  </a:lnTo>
                  <a:lnTo>
                    <a:pt x="6" y="34"/>
                  </a:lnTo>
                  <a:lnTo>
                    <a:pt x="4" y="40"/>
                  </a:lnTo>
                  <a:lnTo>
                    <a:pt x="4" y="48"/>
                  </a:lnTo>
                  <a:lnTo>
                    <a:pt x="4" y="48"/>
                  </a:lnTo>
                  <a:lnTo>
                    <a:pt x="6" y="56"/>
                  </a:lnTo>
                  <a:lnTo>
                    <a:pt x="6" y="56"/>
                  </a:lnTo>
                  <a:lnTo>
                    <a:pt x="6" y="64"/>
                  </a:lnTo>
                  <a:lnTo>
                    <a:pt x="6" y="64"/>
                  </a:lnTo>
                  <a:lnTo>
                    <a:pt x="6" y="72"/>
                  </a:lnTo>
                  <a:lnTo>
                    <a:pt x="6" y="72"/>
                  </a:lnTo>
                  <a:lnTo>
                    <a:pt x="4" y="82"/>
                  </a:lnTo>
                  <a:lnTo>
                    <a:pt x="4" y="82"/>
                  </a:lnTo>
                  <a:lnTo>
                    <a:pt x="4" y="92"/>
                  </a:lnTo>
                  <a:lnTo>
                    <a:pt x="2" y="102"/>
                  </a:lnTo>
                  <a:lnTo>
                    <a:pt x="2" y="102"/>
                  </a:lnTo>
                  <a:lnTo>
                    <a:pt x="2" y="104"/>
                  </a:lnTo>
                  <a:lnTo>
                    <a:pt x="2" y="106"/>
                  </a:lnTo>
                  <a:lnTo>
                    <a:pt x="2" y="106"/>
                  </a:lnTo>
                  <a:lnTo>
                    <a:pt x="4" y="110"/>
                  </a:lnTo>
                  <a:lnTo>
                    <a:pt x="10" y="108"/>
                  </a:lnTo>
                  <a:lnTo>
                    <a:pt x="10" y="108"/>
                  </a:lnTo>
                  <a:lnTo>
                    <a:pt x="12" y="106"/>
                  </a:lnTo>
                  <a:lnTo>
                    <a:pt x="10" y="104"/>
                  </a:lnTo>
                  <a:lnTo>
                    <a:pt x="8" y="100"/>
                  </a:lnTo>
                  <a:lnTo>
                    <a:pt x="8" y="92"/>
                  </a:lnTo>
                  <a:lnTo>
                    <a:pt x="6" y="84"/>
                  </a:lnTo>
                  <a:lnTo>
                    <a:pt x="8" y="74"/>
                  </a:lnTo>
                  <a:lnTo>
                    <a:pt x="12" y="68"/>
                  </a:lnTo>
                  <a:lnTo>
                    <a:pt x="16" y="64"/>
                  </a:lnTo>
                  <a:lnTo>
                    <a:pt x="20" y="64"/>
                  </a:lnTo>
                  <a:lnTo>
                    <a:pt x="22" y="68"/>
                  </a:lnTo>
                  <a:lnTo>
                    <a:pt x="22" y="70"/>
                  </a:lnTo>
                  <a:lnTo>
                    <a:pt x="22" y="70"/>
                  </a:lnTo>
                  <a:lnTo>
                    <a:pt x="26" y="68"/>
                  </a:lnTo>
                  <a:lnTo>
                    <a:pt x="26" y="68"/>
                  </a:lnTo>
                  <a:lnTo>
                    <a:pt x="26" y="66"/>
                  </a:lnTo>
                  <a:lnTo>
                    <a:pt x="24" y="64"/>
                  </a:lnTo>
                  <a:lnTo>
                    <a:pt x="2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340">
              <a:extLst>
                <a:ext uri="{FF2B5EF4-FFF2-40B4-BE49-F238E27FC236}">
                  <a16:creationId xmlns:a16="http://schemas.microsoft.com/office/drawing/2014/main" id="{E879A2DC-1414-4523-A890-268407ECD8F7}"/>
                </a:ext>
              </a:extLst>
            </p:cNvPr>
            <p:cNvSpPr>
              <a:spLocks/>
            </p:cNvSpPr>
            <p:nvPr/>
          </p:nvSpPr>
          <p:spPr bwMode="auto">
            <a:xfrm>
              <a:off x="8251826" y="8880475"/>
              <a:ext cx="76200" cy="50800"/>
            </a:xfrm>
            <a:custGeom>
              <a:avLst/>
              <a:gdLst>
                <a:gd name="T0" fmla="*/ 40 w 48"/>
                <a:gd name="T1" fmla="*/ 10 h 32"/>
                <a:gd name="T2" fmla="*/ 40 w 48"/>
                <a:gd name="T3" fmla="*/ 10 h 32"/>
                <a:gd name="T4" fmla="*/ 34 w 48"/>
                <a:gd name="T5" fmla="*/ 8 h 32"/>
                <a:gd name="T6" fmla="*/ 34 w 48"/>
                <a:gd name="T7" fmla="*/ 8 h 32"/>
                <a:gd name="T8" fmla="*/ 28 w 48"/>
                <a:gd name="T9" fmla="*/ 4 h 32"/>
                <a:gd name="T10" fmla="*/ 28 w 48"/>
                <a:gd name="T11" fmla="*/ 4 h 32"/>
                <a:gd name="T12" fmla="*/ 26 w 48"/>
                <a:gd name="T13" fmla="*/ 2 h 32"/>
                <a:gd name="T14" fmla="*/ 22 w 48"/>
                <a:gd name="T15" fmla="*/ 0 h 32"/>
                <a:gd name="T16" fmla="*/ 22 w 48"/>
                <a:gd name="T17" fmla="*/ 0 h 32"/>
                <a:gd name="T18" fmla="*/ 18 w 48"/>
                <a:gd name="T19" fmla="*/ 0 h 32"/>
                <a:gd name="T20" fmla="*/ 16 w 48"/>
                <a:gd name="T21" fmla="*/ 2 h 32"/>
                <a:gd name="T22" fmla="*/ 16 w 48"/>
                <a:gd name="T23" fmla="*/ 4 h 32"/>
                <a:gd name="T24" fmla="*/ 18 w 48"/>
                <a:gd name="T25" fmla="*/ 6 h 32"/>
                <a:gd name="T26" fmla="*/ 18 w 48"/>
                <a:gd name="T27" fmla="*/ 12 h 32"/>
                <a:gd name="T28" fmla="*/ 18 w 48"/>
                <a:gd name="T29" fmla="*/ 12 h 32"/>
                <a:gd name="T30" fmla="*/ 16 w 48"/>
                <a:gd name="T31" fmla="*/ 14 h 32"/>
                <a:gd name="T32" fmla="*/ 14 w 48"/>
                <a:gd name="T33" fmla="*/ 16 h 32"/>
                <a:gd name="T34" fmla="*/ 14 w 48"/>
                <a:gd name="T35" fmla="*/ 16 h 32"/>
                <a:gd name="T36" fmla="*/ 10 w 48"/>
                <a:gd name="T37" fmla="*/ 22 h 32"/>
                <a:gd name="T38" fmla="*/ 6 w 48"/>
                <a:gd name="T39" fmla="*/ 22 h 32"/>
                <a:gd name="T40" fmla="*/ 2 w 48"/>
                <a:gd name="T41" fmla="*/ 28 h 32"/>
                <a:gd name="T42" fmla="*/ 0 w 48"/>
                <a:gd name="T43" fmla="*/ 30 h 32"/>
                <a:gd name="T44" fmla="*/ 0 w 48"/>
                <a:gd name="T45" fmla="*/ 30 h 32"/>
                <a:gd name="T46" fmla="*/ 0 w 48"/>
                <a:gd name="T47" fmla="*/ 32 h 32"/>
                <a:gd name="T48" fmla="*/ 2 w 48"/>
                <a:gd name="T49" fmla="*/ 32 h 32"/>
                <a:gd name="T50" fmla="*/ 4 w 48"/>
                <a:gd name="T51" fmla="*/ 30 h 32"/>
                <a:gd name="T52" fmla="*/ 4 w 48"/>
                <a:gd name="T53" fmla="*/ 28 h 32"/>
                <a:gd name="T54" fmla="*/ 4 w 48"/>
                <a:gd name="T55" fmla="*/ 28 h 32"/>
                <a:gd name="T56" fmla="*/ 4 w 48"/>
                <a:gd name="T57" fmla="*/ 26 h 32"/>
                <a:gd name="T58" fmla="*/ 6 w 48"/>
                <a:gd name="T59" fmla="*/ 26 h 32"/>
                <a:gd name="T60" fmla="*/ 6 w 48"/>
                <a:gd name="T61" fmla="*/ 26 h 32"/>
                <a:gd name="T62" fmla="*/ 12 w 48"/>
                <a:gd name="T63" fmla="*/ 28 h 32"/>
                <a:gd name="T64" fmla="*/ 16 w 48"/>
                <a:gd name="T65" fmla="*/ 28 h 32"/>
                <a:gd name="T66" fmla="*/ 20 w 48"/>
                <a:gd name="T67" fmla="*/ 26 h 32"/>
                <a:gd name="T68" fmla="*/ 26 w 48"/>
                <a:gd name="T69" fmla="*/ 26 h 32"/>
                <a:gd name="T70" fmla="*/ 30 w 48"/>
                <a:gd name="T71" fmla="*/ 28 h 32"/>
                <a:gd name="T72" fmla="*/ 34 w 48"/>
                <a:gd name="T73" fmla="*/ 30 h 32"/>
                <a:gd name="T74" fmla="*/ 34 w 48"/>
                <a:gd name="T75" fmla="*/ 30 h 32"/>
                <a:gd name="T76" fmla="*/ 36 w 48"/>
                <a:gd name="T77" fmla="*/ 28 h 32"/>
                <a:gd name="T78" fmla="*/ 36 w 48"/>
                <a:gd name="T79" fmla="*/ 24 h 32"/>
                <a:gd name="T80" fmla="*/ 36 w 48"/>
                <a:gd name="T81" fmla="*/ 24 h 32"/>
                <a:gd name="T82" fmla="*/ 36 w 48"/>
                <a:gd name="T83" fmla="*/ 20 h 32"/>
                <a:gd name="T84" fmla="*/ 42 w 48"/>
                <a:gd name="T85" fmla="*/ 16 h 32"/>
                <a:gd name="T86" fmla="*/ 42 w 48"/>
                <a:gd name="T87" fmla="*/ 16 h 32"/>
                <a:gd name="T88" fmla="*/ 44 w 48"/>
                <a:gd name="T89" fmla="*/ 16 h 32"/>
                <a:gd name="T90" fmla="*/ 48 w 48"/>
                <a:gd name="T91" fmla="*/ 16 h 32"/>
                <a:gd name="T92" fmla="*/ 48 w 48"/>
                <a:gd name="T93" fmla="*/ 16 h 32"/>
                <a:gd name="T94" fmla="*/ 48 w 48"/>
                <a:gd name="T95" fmla="*/ 14 h 32"/>
                <a:gd name="T96" fmla="*/ 48 w 48"/>
                <a:gd name="T97" fmla="*/ 10 h 32"/>
                <a:gd name="T98" fmla="*/ 40 w 48"/>
                <a:gd name="T9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32">
                  <a:moveTo>
                    <a:pt x="40" y="10"/>
                  </a:moveTo>
                  <a:lnTo>
                    <a:pt x="40" y="10"/>
                  </a:lnTo>
                  <a:lnTo>
                    <a:pt x="34" y="8"/>
                  </a:lnTo>
                  <a:lnTo>
                    <a:pt x="34" y="8"/>
                  </a:lnTo>
                  <a:lnTo>
                    <a:pt x="28" y="4"/>
                  </a:lnTo>
                  <a:lnTo>
                    <a:pt x="28" y="4"/>
                  </a:lnTo>
                  <a:lnTo>
                    <a:pt x="26" y="2"/>
                  </a:lnTo>
                  <a:lnTo>
                    <a:pt x="22" y="0"/>
                  </a:lnTo>
                  <a:lnTo>
                    <a:pt x="22" y="0"/>
                  </a:lnTo>
                  <a:lnTo>
                    <a:pt x="18" y="0"/>
                  </a:lnTo>
                  <a:lnTo>
                    <a:pt x="16" y="2"/>
                  </a:lnTo>
                  <a:lnTo>
                    <a:pt x="16" y="4"/>
                  </a:lnTo>
                  <a:lnTo>
                    <a:pt x="18" y="6"/>
                  </a:lnTo>
                  <a:lnTo>
                    <a:pt x="18" y="12"/>
                  </a:lnTo>
                  <a:lnTo>
                    <a:pt x="18" y="12"/>
                  </a:lnTo>
                  <a:lnTo>
                    <a:pt x="16" y="14"/>
                  </a:lnTo>
                  <a:lnTo>
                    <a:pt x="14" y="16"/>
                  </a:lnTo>
                  <a:lnTo>
                    <a:pt x="14" y="16"/>
                  </a:lnTo>
                  <a:lnTo>
                    <a:pt x="10" y="22"/>
                  </a:lnTo>
                  <a:lnTo>
                    <a:pt x="6" y="22"/>
                  </a:lnTo>
                  <a:lnTo>
                    <a:pt x="2" y="28"/>
                  </a:lnTo>
                  <a:lnTo>
                    <a:pt x="0" y="30"/>
                  </a:lnTo>
                  <a:lnTo>
                    <a:pt x="0" y="30"/>
                  </a:lnTo>
                  <a:lnTo>
                    <a:pt x="0" y="32"/>
                  </a:lnTo>
                  <a:lnTo>
                    <a:pt x="2" y="32"/>
                  </a:lnTo>
                  <a:lnTo>
                    <a:pt x="4" y="30"/>
                  </a:lnTo>
                  <a:lnTo>
                    <a:pt x="4" y="28"/>
                  </a:lnTo>
                  <a:lnTo>
                    <a:pt x="4" y="28"/>
                  </a:lnTo>
                  <a:lnTo>
                    <a:pt x="4" y="26"/>
                  </a:lnTo>
                  <a:lnTo>
                    <a:pt x="6" y="26"/>
                  </a:lnTo>
                  <a:lnTo>
                    <a:pt x="6" y="26"/>
                  </a:lnTo>
                  <a:lnTo>
                    <a:pt x="12" y="28"/>
                  </a:lnTo>
                  <a:lnTo>
                    <a:pt x="16" y="28"/>
                  </a:lnTo>
                  <a:lnTo>
                    <a:pt x="20" y="26"/>
                  </a:lnTo>
                  <a:lnTo>
                    <a:pt x="26" y="26"/>
                  </a:lnTo>
                  <a:lnTo>
                    <a:pt x="30" y="28"/>
                  </a:lnTo>
                  <a:lnTo>
                    <a:pt x="34" y="30"/>
                  </a:lnTo>
                  <a:lnTo>
                    <a:pt x="34" y="30"/>
                  </a:lnTo>
                  <a:lnTo>
                    <a:pt x="36" y="28"/>
                  </a:lnTo>
                  <a:lnTo>
                    <a:pt x="36" y="24"/>
                  </a:lnTo>
                  <a:lnTo>
                    <a:pt x="36" y="24"/>
                  </a:lnTo>
                  <a:lnTo>
                    <a:pt x="36" y="20"/>
                  </a:lnTo>
                  <a:lnTo>
                    <a:pt x="42" y="16"/>
                  </a:lnTo>
                  <a:lnTo>
                    <a:pt x="42" y="16"/>
                  </a:lnTo>
                  <a:lnTo>
                    <a:pt x="44" y="16"/>
                  </a:lnTo>
                  <a:lnTo>
                    <a:pt x="48" y="16"/>
                  </a:lnTo>
                  <a:lnTo>
                    <a:pt x="48" y="16"/>
                  </a:lnTo>
                  <a:lnTo>
                    <a:pt x="48" y="14"/>
                  </a:lnTo>
                  <a:lnTo>
                    <a:pt x="48" y="10"/>
                  </a:lnTo>
                  <a:lnTo>
                    <a:pt x="4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341">
              <a:extLst>
                <a:ext uri="{FF2B5EF4-FFF2-40B4-BE49-F238E27FC236}">
                  <a16:creationId xmlns:a16="http://schemas.microsoft.com/office/drawing/2014/main" id="{CAB034BB-F638-4335-B73B-1D5C28ABE423}"/>
                </a:ext>
              </a:extLst>
            </p:cNvPr>
            <p:cNvSpPr>
              <a:spLocks/>
            </p:cNvSpPr>
            <p:nvPr/>
          </p:nvSpPr>
          <p:spPr bwMode="auto">
            <a:xfrm>
              <a:off x="8115301" y="8961438"/>
              <a:ext cx="158750" cy="123825"/>
            </a:xfrm>
            <a:custGeom>
              <a:avLst/>
              <a:gdLst>
                <a:gd name="T0" fmla="*/ 96 w 100"/>
                <a:gd name="T1" fmla="*/ 2 h 78"/>
                <a:gd name="T2" fmla="*/ 94 w 100"/>
                <a:gd name="T3" fmla="*/ 0 h 78"/>
                <a:gd name="T4" fmla="*/ 90 w 100"/>
                <a:gd name="T5" fmla="*/ 6 h 78"/>
                <a:gd name="T6" fmla="*/ 88 w 100"/>
                <a:gd name="T7" fmla="*/ 18 h 78"/>
                <a:gd name="T8" fmla="*/ 84 w 100"/>
                <a:gd name="T9" fmla="*/ 26 h 78"/>
                <a:gd name="T10" fmla="*/ 80 w 100"/>
                <a:gd name="T11" fmla="*/ 32 h 78"/>
                <a:gd name="T12" fmla="*/ 60 w 100"/>
                <a:gd name="T13" fmla="*/ 48 h 78"/>
                <a:gd name="T14" fmla="*/ 48 w 100"/>
                <a:gd name="T15" fmla="*/ 54 h 78"/>
                <a:gd name="T16" fmla="*/ 40 w 100"/>
                <a:gd name="T17" fmla="*/ 64 h 78"/>
                <a:gd name="T18" fmla="*/ 20 w 100"/>
                <a:gd name="T19" fmla="*/ 64 h 78"/>
                <a:gd name="T20" fmla="*/ 12 w 100"/>
                <a:gd name="T21" fmla="*/ 66 h 78"/>
                <a:gd name="T22" fmla="*/ 4 w 100"/>
                <a:gd name="T23" fmla="*/ 72 h 78"/>
                <a:gd name="T24" fmla="*/ 0 w 100"/>
                <a:gd name="T25" fmla="*/ 74 h 78"/>
                <a:gd name="T26" fmla="*/ 2 w 100"/>
                <a:gd name="T27" fmla="*/ 76 h 78"/>
                <a:gd name="T28" fmla="*/ 6 w 100"/>
                <a:gd name="T29" fmla="*/ 74 h 78"/>
                <a:gd name="T30" fmla="*/ 14 w 100"/>
                <a:gd name="T31" fmla="*/ 68 h 78"/>
                <a:gd name="T32" fmla="*/ 26 w 100"/>
                <a:gd name="T33" fmla="*/ 68 h 78"/>
                <a:gd name="T34" fmla="*/ 38 w 100"/>
                <a:gd name="T35" fmla="*/ 70 h 78"/>
                <a:gd name="T36" fmla="*/ 40 w 100"/>
                <a:gd name="T37" fmla="*/ 76 h 78"/>
                <a:gd name="T38" fmla="*/ 44 w 100"/>
                <a:gd name="T39" fmla="*/ 78 h 78"/>
                <a:gd name="T40" fmla="*/ 46 w 100"/>
                <a:gd name="T41" fmla="*/ 72 h 78"/>
                <a:gd name="T42" fmla="*/ 48 w 100"/>
                <a:gd name="T43" fmla="*/ 68 h 78"/>
                <a:gd name="T44" fmla="*/ 58 w 100"/>
                <a:gd name="T45" fmla="*/ 66 h 78"/>
                <a:gd name="T46" fmla="*/ 60 w 100"/>
                <a:gd name="T47" fmla="*/ 68 h 78"/>
                <a:gd name="T48" fmla="*/ 64 w 100"/>
                <a:gd name="T49" fmla="*/ 68 h 78"/>
                <a:gd name="T50" fmla="*/ 70 w 100"/>
                <a:gd name="T51" fmla="*/ 64 h 78"/>
                <a:gd name="T52" fmla="*/ 80 w 100"/>
                <a:gd name="T53" fmla="*/ 62 h 78"/>
                <a:gd name="T54" fmla="*/ 88 w 100"/>
                <a:gd name="T55" fmla="*/ 58 h 78"/>
                <a:gd name="T56" fmla="*/ 90 w 100"/>
                <a:gd name="T57" fmla="*/ 54 h 78"/>
                <a:gd name="T58" fmla="*/ 90 w 100"/>
                <a:gd name="T59" fmla="*/ 38 h 78"/>
                <a:gd name="T60" fmla="*/ 90 w 100"/>
                <a:gd name="T61" fmla="*/ 32 h 78"/>
                <a:gd name="T62" fmla="*/ 98 w 100"/>
                <a:gd name="T63" fmla="*/ 28 h 78"/>
                <a:gd name="T64" fmla="*/ 100 w 100"/>
                <a:gd name="T65" fmla="*/ 18 h 78"/>
                <a:gd name="T66" fmla="*/ 100 w 100"/>
                <a:gd name="T67" fmla="*/ 10 h 78"/>
                <a:gd name="T68" fmla="*/ 96 w 100"/>
                <a:gd name="T69"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 h="78">
                  <a:moveTo>
                    <a:pt x="96" y="4"/>
                  </a:moveTo>
                  <a:lnTo>
                    <a:pt x="96" y="2"/>
                  </a:lnTo>
                  <a:lnTo>
                    <a:pt x="96" y="2"/>
                  </a:lnTo>
                  <a:lnTo>
                    <a:pt x="94" y="0"/>
                  </a:lnTo>
                  <a:lnTo>
                    <a:pt x="92" y="2"/>
                  </a:lnTo>
                  <a:lnTo>
                    <a:pt x="90" y="6"/>
                  </a:lnTo>
                  <a:lnTo>
                    <a:pt x="88" y="10"/>
                  </a:lnTo>
                  <a:lnTo>
                    <a:pt x="88" y="18"/>
                  </a:lnTo>
                  <a:lnTo>
                    <a:pt x="84" y="26"/>
                  </a:lnTo>
                  <a:lnTo>
                    <a:pt x="84" y="26"/>
                  </a:lnTo>
                  <a:lnTo>
                    <a:pt x="80" y="32"/>
                  </a:lnTo>
                  <a:lnTo>
                    <a:pt x="80" y="32"/>
                  </a:lnTo>
                  <a:lnTo>
                    <a:pt x="70" y="42"/>
                  </a:lnTo>
                  <a:lnTo>
                    <a:pt x="60" y="48"/>
                  </a:lnTo>
                  <a:lnTo>
                    <a:pt x="52" y="50"/>
                  </a:lnTo>
                  <a:lnTo>
                    <a:pt x="48" y="54"/>
                  </a:lnTo>
                  <a:lnTo>
                    <a:pt x="46" y="60"/>
                  </a:lnTo>
                  <a:lnTo>
                    <a:pt x="40" y="64"/>
                  </a:lnTo>
                  <a:lnTo>
                    <a:pt x="30" y="64"/>
                  </a:lnTo>
                  <a:lnTo>
                    <a:pt x="20" y="64"/>
                  </a:lnTo>
                  <a:lnTo>
                    <a:pt x="12" y="66"/>
                  </a:lnTo>
                  <a:lnTo>
                    <a:pt x="12" y="66"/>
                  </a:lnTo>
                  <a:lnTo>
                    <a:pt x="4" y="72"/>
                  </a:lnTo>
                  <a:lnTo>
                    <a:pt x="4" y="72"/>
                  </a:lnTo>
                  <a:lnTo>
                    <a:pt x="0" y="74"/>
                  </a:lnTo>
                  <a:lnTo>
                    <a:pt x="0" y="74"/>
                  </a:lnTo>
                  <a:lnTo>
                    <a:pt x="0" y="76"/>
                  </a:lnTo>
                  <a:lnTo>
                    <a:pt x="2" y="76"/>
                  </a:lnTo>
                  <a:lnTo>
                    <a:pt x="2" y="76"/>
                  </a:lnTo>
                  <a:lnTo>
                    <a:pt x="6" y="74"/>
                  </a:lnTo>
                  <a:lnTo>
                    <a:pt x="6" y="74"/>
                  </a:lnTo>
                  <a:lnTo>
                    <a:pt x="14" y="68"/>
                  </a:lnTo>
                  <a:lnTo>
                    <a:pt x="14" y="68"/>
                  </a:lnTo>
                  <a:lnTo>
                    <a:pt x="26" y="68"/>
                  </a:lnTo>
                  <a:lnTo>
                    <a:pt x="26" y="68"/>
                  </a:lnTo>
                  <a:lnTo>
                    <a:pt x="38" y="70"/>
                  </a:lnTo>
                  <a:lnTo>
                    <a:pt x="40" y="76"/>
                  </a:lnTo>
                  <a:lnTo>
                    <a:pt x="40" y="76"/>
                  </a:lnTo>
                  <a:lnTo>
                    <a:pt x="44" y="78"/>
                  </a:lnTo>
                  <a:lnTo>
                    <a:pt x="44" y="78"/>
                  </a:lnTo>
                  <a:lnTo>
                    <a:pt x="46" y="72"/>
                  </a:lnTo>
                  <a:lnTo>
                    <a:pt x="46" y="72"/>
                  </a:lnTo>
                  <a:lnTo>
                    <a:pt x="48" y="68"/>
                  </a:lnTo>
                  <a:lnTo>
                    <a:pt x="48" y="68"/>
                  </a:lnTo>
                  <a:lnTo>
                    <a:pt x="52" y="66"/>
                  </a:lnTo>
                  <a:lnTo>
                    <a:pt x="58" y="66"/>
                  </a:lnTo>
                  <a:lnTo>
                    <a:pt x="58" y="66"/>
                  </a:lnTo>
                  <a:lnTo>
                    <a:pt x="60" y="68"/>
                  </a:lnTo>
                  <a:lnTo>
                    <a:pt x="64" y="68"/>
                  </a:lnTo>
                  <a:lnTo>
                    <a:pt x="64" y="68"/>
                  </a:lnTo>
                  <a:lnTo>
                    <a:pt x="70" y="64"/>
                  </a:lnTo>
                  <a:lnTo>
                    <a:pt x="70" y="64"/>
                  </a:lnTo>
                  <a:lnTo>
                    <a:pt x="80" y="62"/>
                  </a:lnTo>
                  <a:lnTo>
                    <a:pt x="80" y="62"/>
                  </a:lnTo>
                  <a:lnTo>
                    <a:pt x="86" y="60"/>
                  </a:lnTo>
                  <a:lnTo>
                    <a:pt x="88" y="58"/>
                  </a:lnTo>
                  <a:lnTo>
                    <a:pt x="90" y="54"/>
                  </a:lnTo>
                  <a:lnTo>
                    <a:pt x="90" y="54"/>
                  </a:lnTo>
                  <a:lnTo>
                    <a:pt x="90" y="46"/>
                  </a:lnTo>
                  <a:lnTo>
                    <a:pt x="90" y="38"/>
                  </a:lnTo>
                  <a:lnTo>
                    <a:pt x="90" y="32"/>
                  </a:lnTo>
                  <a:lnTo>
                    <a:pt x="90" y="32"/>
                  </a:lnTo>
                  <a:lnTo>
                    <a:pt x="98" y="28"/>
                  </a:lnTo>
                  <a:lnTo>
                    <a:pt x="98" y="28"/>
                  </a:lnTo>
                  <a:lnTo>
                    <a:pt x="100" y="24"/>
                  </a:lnTo>
                  <a:lnTo>
                    <a:pt x="100" y="18"/>
                  </a:lnTo>
                  <a:lnTo>
                    <a:pt x="100" y="18"/>
                  </a:lnTo>
                  <a:lnTo>
                    <a:pt x="100" y="10"/>
                  </a:lnTo>
                  <a:lnTo>
                    <a:pt x="100" y="10"/>
                  </a:lnTo>
                  <a:lnTo>
                    <a:pt x="96" y="4"/>
                  </a:lnTo>
                  <a:lnTo>
                    <a:pt x="9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342">
              <a:extLst>
                <a:ext uri="{FF2B5EF4-FFF2-40B4-BE49-F238E27FC236}">
                  <a16:creationId xmlns:a16="http://schemas.microsoft.com/office/drawing/2014/main" id="{8F53DFB6-43B7-4707-A1C2-E8C6B8A60184}"/>
                </a:ext>
              </a:extLst>
            </p:cNvPr>
            <p:cNvSpPr>
              <a:spLocks/>
            </p:cNvSpPr>
            <p:nvPr/>
          </p:nvSpPr>
          <p:spPr bwMode="auto">
            <a:xfrm>
              <a:off x="7727951" y="9532938"/>
              <a:ext cx="152400" cy="152400"/>
            </a:xfrm>
            <a:custGeom>
              <a:avLst/>
              <a:gdLst>
                <a:gd name="T0" fmla="*/ 78 w 96"/>
                <a:gd name="T1" fmla="*/ 4 h 96"/>
                <a:gd name="T2" fmla="*/ 78 w 96"/>
                <a:gd name="T3" fmla="*/ 4 h 96"/>
                <a:gd name="T4" fmla="*/ 64 w 96"/>
                <a:gd name="T5" fmla="*/ 18 h 96"/>
                <a:gd name="T6" fmla="*/ 64 w 96"/>
                <a:gd name="T7" fmla="*/ 18 h 96"/>
                <a:gd name="T8" fmla="*/ 58 w 96"/>
                <a:gd name="T9" fmla="*/ 22 h 96"/>
                <a:gd name="T10" fmla="*/ 52 w 96"/>
                <a:gd name="T11" fmla="*/ 24 h 96"/>
                <a:gd name="T12" fmla="*/ 52 w 96"/>
                <a:gd name="T13" fmla="*/ 24 h 96"/>
                <a:gd name="T14" fmla="*/ 46 w 96"/>
                <a:gd name="T15" fmla="*/ 26 h 96"/>
                <a:gd name="T16" fmla="*/ 40 w 96"/>
                <a:gd name="T17" fmla="*/ 30 h 96"/>
                <a:gd name="T18" fmla="*/ 40 w 96"/>
                <a:gd name="T19" fmla="*/ 30 h 96"/>
                <a:gd name="T20" fmla="*/ 38 w 96"/>
                <a:gd name="T21" fmla="*/ 34 h 96"/>
                <a:gd name="T22" fmla="*/ 34 w 96"/>
                <a:gd name="T23" fmla="*/ 38 h 96"/>
                <a:gd name="T24" fmla="*/ 20 w 96"/>
                <a:gd name="T25" fmla="*/ 44 h 96"/>
                <a:gd name="T26" fmla="*/ 20 w 96"/>
                <a:gd name="T27" fmla="*/ 44 h 96"/>
                <a:gd name="T28" fmla="*/ 10 w 96"/>
                <a:gd name="T29" fmla="*/ 48 h 96"/>
                <a:gd name="T30" fmla="*/ 4 w 96"/>
                <a:gd name="T31" fmla="*/ 50 h 96"/>
                <a:gd name="T32" fmla="*/ 0 w 96"/>
                <a:gd name="T33" fmla="*/ 54 h 96"/>
                <a:gd name="T34" fmla="*/ 0 w 96"/>
                <a:gd name="T35" fmla="*/ 54 h 96"/>
                <a:gd name="T36" fmla="*/ 6 w 96"/>
                <a:gd name="T37" fmla="*/ 64 h 96"/>
                <a:gd name="T38" fmla="*/ 6 w 96"/>
                <a:gd name="T39" fmla="*/ 64 h 96"/>
                <a:gd name="T40" fmla="*/ 8 w 96"/>
                <a:gd name="T41" fmla="*/ 68 h 96"/>
                <a:gd name="T42" fmla="*/ 10 w 96"/>
                <a:gd name="T43" fmla="*/ 74 h 96"/>
                <a:gd name="T44" fmla="*/ 10 w 96"/>
                <a:gd name="T45" fmla="*/ 74 h 96"/>
                <a:gd name="T46" fmla="*/ 10 w 96"/>
                <a:gd name="T47" fmla="*/ 80 h 96"/>
                <a:gd name="T48" fmla="*/ 12 w 96"/>
                <a:gd name="T49" fmla="*/ 84 h 96"/>
                <a:gd name="T50" fmla="*/ 12 w 96"/>
                <a:gd name="T51" fmla="*/ 84 h 96"/>
                <a:gd name="T52" fmla="*/ 16 w 96"/>
                <a:gd name="T53" fmla="*/ 86 h 96"/>
                <a:gd name="T54" fmla="*/ 20 w 96"/>
                <a:gd name="T55" fmla="*/ 86 h 96"/>
                <a:gd name="T56" fmla="*/ 20 w 96"/>
                <a:gd name="T57" fmla="*/ 86 h 96"/>
                <a:gd name="T58" fmla="*/ 32 w 96"/>
                <a:gd name="T59" fmla="*/ 86 h 96"/>
                <a:gd name="T60" fmla="*/ 42 w 96"/>
                <a:gd name="T61" fmla="*/ 84 h 96"/>
                <a:gd name="T62" fmla="*/ 52 w 96"/>
                <a:gd name="T63" fmla="*/ 88 h 96"/>
                <a:gd name="T64" fmla="*/ 52 w 96"/>
                <a:gd name="T65" fmla="*/ 88 h 96"/>
                <a:gd name="T66" fmla="*/ 56 w 96"/>
                <a:gd name="T67" fmla="*/ 92 h 96"/>
                <a:gd name="T68" fmla="*/ 58 w 96"/>
                <a:gd name="T69" fmla="*/ 94 h 96"/>
                <a:gd name="T70" fmla="*/ 60 w 96"/>
                <a:gd name="T71" fmla="*/ 96 h 96"/>
                <a:gd name="T72" fmla="*/ 60 w 96"/>
                <a:gd name="T73" fmla="*/ 96 h 96"/>
                <a:gd name="T74" fmla="*/ 64 w 96"/>
                <a:gd name="T75" fmla="*/ 94 h 96"/>
                <a:gd name="T76" fmla="*/ 66 w 96"/>
                <a:gd name="T77" fmla="*/ 94 h 96"/>
                <a:gd name="T78" fmla="*/ 68 w 96"/>
                <a:gd name="T79" fmla="*/ 90 h 96"/>
                <a:gd name="T80" fmla="*/ 70 w 96"/>
                <a:gd name="T81" fmla="*/ 84 h 96"/>
                <a:gd name="T82" fmla="*/ 72 w 96"/>
                <a:gd name="T83" fmla="*/ 78 h 96"/>
                <a:gd name="T84" fmla="*/ 76 w 96"/>
                <a:gd name="T85" fmla="*/ 68 h 96"/>
                <a:gd name="T86" fmla="*/ 84 w 96"/>
                <a:gd name="T87" fmla="*/ 56 h 96"/>
                <a:gd name="T88" fmla="*/ 90 w 96"/>
                <a:gd name="T89" fmla="*/ 48 h 96"/>
                <a:gd name="T90" fmla="*/ 90 w 96"/>
                <a:gd name="T91" fmla="*/ 48 h 96"/>
                <a:gd name="T92" fmla="*/ 86 w 96"/>
                <a:gd name="T93" fmla="*/ 44 h 96"/>
                <a:gd name="T94" fmla="*/ 82 w 96"/>
                <a:gd name="T95" fmla="*/ 36 h 96"/>
                <a:gd name="T96" fmla="*/ 82 w 96"/>
                <a:gd name="T97" fmla="*/ 36 h 96"/>
                <a:gd name="T98" fmla="*/ 82 w 96"/>
                <a:gd name="T99" fmla="*/ 30 h 96"/>
                <a:gd name="T100" fmla="*/ 82 w 96"/>
                <a:gd name="T101" fmla="*/ 26 h 96"/>
                <a:gd name="T102" fmla="*/ 82 w 96"/>
                <a:gd name="T103" fmla="*/ 24 h 96"/>
                <a:gd name="T104" fmla="*/ 82 w 96"/>
                <a:gd name="T105" fmla="*/ 24 h 96"/>
                <a:gd name="T106" fmla="*/ 90 w 96"/>
                <a:gd name="T107" fmla="*/ 18 h 96"/>
                <a:gd name="T108" fmla="*/ 90 w 96"/>
                <a:gd name="T109" fmla="*/ 18 h 96"/>
                <a:gd name="T110" fmla="*/ 96 w 96"/>
                <a:gd name="T111" fmla="*/ 12 h 96"/>
                <a:gd name="T112" fmla="*/ 96 w 96"/>
                <a:gd name="T113" fmla="*/ 8 h 96"/>
                <a:gd name="T114" fmla="*/ 92 w 96"/>
                <a:gd name="T115" fmla="*/ 4 h 96"/>
                <a:gd name="T116" fmla="*/ 86 w 96"/>
                <a:gd name="T117" fmla="*/ 0 h 96"/>
                <a:gd name="T118" fmla="*/ 86 w 96"/>
                <a:gd name="T119" fmla="*/ 0 h 96"/>
                <a:gd name="T120" fmla="*/ 82 w 96"/>
                <a:gd name="T121" fmla="*/ 0 h 96"/>
                <a:gd name="T122" fmla="*/ 78 w 96"/>
                <a:gd name="T123" fmla="*/ 4 h 96"/>
                <a:gd name="T124" fmla="*/ 78 w 96"/>
                <a:gd name="T125" fmla="*/ 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6" h="96">
                  <a:moveTo>
                    <a:pt x="78" y="4"/>
                  </a:moveTo>
                  <a:lnTo>
                    <a:pt x="78" y="4"/>
                  </a:lnTo>
                  <a:lnTo>
                    <a:pt x="64" y="18"/>
                  </a:lnTo>
                  <a:lnTo>
                    <a:pt x="64" y="18"/>
                  </a:lnTo>
                  <a:lnTo>
                    <a:pt x="58" y="22"/>
                  </a:lnTo>
                  <a:lnTo>
                    <a:pt x="52" y="24"/>
                  </a:lnTo>
                  <a:lnTo>
                    <a:pt x="52" y="24"/>
                  </a:lnTo>
                  <a:lnTo>
                    <a:pt x="46" y="26"/>
                  </a:lnTo>
                  <a:lnTo>
                    <a:pt x="40" y="30"/>
                  </a:lnTo>
                  <a:lnTo>
                    <a:pt x="40" y="30"/>
                  </a:lnTo>
                  <a:lnTo>
                    <a:pt x="38" y="34"/>
                  </a:lnTo>
                  <a:lnTo>
                    <a:pt x="34" y="38"/>
                  </a:lnTo>
                  <a:lnTo>
                    <a:pt x="20" y="44"/>
                  </a:lnTo>
                  <a:lnTo>
                    <a:pt x="20" y="44"/>
                  </a:lnTo>
                  <a:lnTo>
                    <a:pt x="10" y="48"/>
                  </a:lnTo>
                  <a:lnTo>
                    <a:pt x="4" y="50"/>
                  </a:lnTo>
                  <a:lnTo>
                    <a:pt x="0" y="54"/>
                  </a:lnTo>
                  <a:lnTo>
                    <a:pt x="0" y="54"/>
                  </a:lnTo>
                  <a:lnTo>
                    <a:pt x="6" y="64"/>
                  </a:lnTo>
                  <a:lnTo>
                    <a:pt x="6" y="64"/>
                  </a:lnTo>
                  <a:lnTo>
                    <a:pt x="8" y="68"/>
                  </a:lnTo>
                  <a:lnTo>
                    <a:pt x="10" y="74"/>
                  </a:lnTo>
                  <a:lnTo>
                    <a:pt x="10" y="74"/>
                  </a:lnTo>
                  <a:lnTo>
                    <a:pt x="10" y="80"/>
                  </a:lnTo>
                  <a:lnTo>
                    <a:pt x="12" y="84"/>
                  </a:lnTo>
                  <a:lnTo>
                    <a:pt x="12" y="84"/>
                  </a:lnTo>
                  <a:lnTo>
                    <a:pt x="16" y="86"/>
                  </a:lnTo>
                  <a:lnTo>
                    <a:pt x="20" y="86"/>
                  </a:lnTo>
                  <a:lnTo>
                    <a:pt x="20" y="86"/>
                  </a:lnTo>
                  <a:lnTo>
                    <a:pt x="32" y="86"/>
                  </a:lnTo>
                  <a:lnTo>
                    <a:pt x="42" y="84"/>
                  </a:lnTo>
                  <a:lnTo>
                    <a:pt x="52" y="88"/>
                  </a:lnTo>
                  <a:lnTo>
                    <a:pt x="52" y="88"/>
                  </a:lnTo>
                  <a:lnTo>
                    <a:pt x="56" y="92"/>
                  </a:lnTo>
                  <a:lnTo>
                    <a:pt x="58" y="94"/>
                  </a:lnTo>
                  <a:lnTo>
                    <a:pt x="60" y="96"/>
                  </a:lnTo>
                  <a:lnTo>
                    <a:pt x="60" y="96"/>
                  </a:lnTo>
                  <a:lnTo>
                    <a:pt x="64" y="94"/>
                  </a:lnTo>
                  <a:lnTo>
                    <a:pt x="66" y="94"/>
                  </a:lnTo>
                  <a:lnTo>
                    <a:pt x="68" y="90"/>
                  </a:lnTo>
                  <a:lnTo>
                    <a:pt x="70" y="84"/>
                  </a:lnTo>
                  <a:lnTo>
                    <a:pt x="72" y="78"/>
                  </a:lnTo>
                  <a:lnTo>
                    <a:pt x="76" y="68"/>
                  </a:lnTo>
                  <a:lnTo>
                    <a:pt x="84" y="56"/>
                  </a:lnTo>
                  <a:lnTo>
                    <a:pt x="90" y="48"/>
                  </a:lnTo>
                  <a:lnTo>
                    <a:pt x="90" y="48"/>
                  </a:lnTo>
                  <a:lnTo>
                    <a:pt x="86" y="44"/>
                  </a:lnTo>
                  <a:lnTo>
                    <a:pt x="82" y="36"/>
                  </a:lnTo>
                  <a:lnTo>
                    <a:pt x="82" y="36"/>
                  </a:lnTo>
                  <a:lnTo>
                    <a:pt x="82" y="30"/>
                  </a:lnTo>
                  <a:lnTo>
                    <a:pt x="82" y="26"/>
                  </a:lnTo>
                  <a:lnTo>
                    <a:pt x="82" y="24"/>
                  </a:lnTo>
                  <a:lnTo>
                    <a:pt x="82" y="24"/>
                  </a:lnTo>
                  <a:lnTo>
                    <a:pt x="90" y="18"/>
                  </a:lnTo>
                  <a:lnTo>
                    <a:pt x="90" y="18"/>
                  </a:lnTo>
                  <a:lnTo>
                    <a:pt x="96" y="12"/>
                  </a:lnTo>
                  <a:lnTo>
                    <a:pt x="96" y="8"/>
                  </a:lnTo>
                  <a:lnTo>
                    <a:pt x="92" y="4"/>
                  </a:lnTo>
                  <a:lnTo>
                    <a:pt x="86" y="0"/>
                  </a:lnTo>
                  <a:lnTo>
                    <a:pt x="86" y="0"/>
                  </a:lnTo>
                  <a:lnTo>
                    <a:pt x="82" y="0"/>
                  </a:lnTo>
                  <a:lnTo>
                    <a:pt x="78" y="4"/>
                  </a:lnTo>
                  <a:lnTo>
                    <a:pt x="7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343">
              <a:extLst>
                <a:ext uri="{FF2B5EF4-FFF2-40B4-BE49-F238E27FC236}">
                  <a16:creationId xmlns:a16="http://schemas.microsoft.com/office/drawing/2014/main" id="{33503235-967A-405E-945D-C42F75A240DD}"/>
                </a:ext>
              </a:extLst>
            </p:cNvPr>
            <p:cNvSpPr>
              <a:spLocks/>
            </p:cNvSpPr>
            <p:nvPr/>
          </p:nvSpPr>
          <p:spPr bwMode="auto">
            <a:xfrm>
              <a:off x="7504113" y="9551988"/>
              <a:ext cx="173038" cy="155575"/>
            </a:xfrm>
            <a:custGeom>
              <a:avLst/>
              <a:gdLst>
                <a:gd name="T0" fmla="*/ 97 w 109"/>
                <a:gd name="T1" fmla="*/ 70 h 98"/>
                <a:gd name="T2" fmla="*/ 97 w 109"/>
                <a:gd name="T3" fmla="*/ 70 h 98"/>
                <a:gd name="T4" fmla="*/ 91 w 109"/>
                <a:gd name="T5" fmla="*/ 62 h 98"/>
                <a:gd name="T6" fmla="*/ 87 w 109"/>
                <a:gd name="T7" fmla="*/ 58 h 98"/>
                <a:gd name="T8" fmla="*/ 87 w 109"/>
                <a:gd name="T9" fmla="*/ 58 h 98"/>
                <a:gd name="T10" fmla="*/ 85 w 109"/>
                <a:gd name="T11" fmla="*/ 56 h 98"/>
                <a:gd name="T12" fmla="*/ 81 w 109"/>
                <a:gd name="T13" fmla="*/ 56 h 98"/>
                <a:gd name="T14" fmla="*/ 75 w 109"/>
                <a:gd name="T15" fmla="*/ 56 h 98"/>
                <a:gd name="T16" fmla="*/ 75 w 109"/>
                <a:gd name="T17" fmla="*/ 56 h 98"/>
                <a:gd name="T18" fmla="*/ 71 w 109"/>
                <a:gd name="T19" fmla="*/ 44 h 98"/>
                <a:gd name="T20" fmla="*/ 71 w 109"/>
                <a:gd name="T21" fmla="*/ 44 h 98"/>
                <a:gd name="T22" fmla="*/ 62 w 109"/>
                <a:gd name="T23" fmla="*/ 34 h 98"/>
                <a:gd name="T24" fmla="*/ 52 w 109"/>
                <a:gd name="T25" fmla="*/ 26 h 98"/>
                <a:gd name="T26" fmla="*/ 38 w 109"/>
                <a:gd name="T27" fmla="*/ 22 h 98"/>
                <a:gd name="T28" fmla="*/ 26 w 109"/>
                <a:gd name="T29" fmla="*/ 12 h 98"/>
                <a:gd name="T30" fmla="*/ 14 w 109"/>
                <a:gd name="T31" fmla="*/ 6 h 98"/>
                <a:gd name="T32" fmla="*/ 14 w 109"/>
                <a:gd name="T33" fmla="*/ 6 h 98"/>
                <a:gd name="T34" fmla="*/ 6 w 109"/>
                <a:gd name="T35" fmla="*/ 2 h 98"/>
                <a:gd name="T36" fmla="*/ 0 w 109"/>
                <a:gd name="T37" fmla="*/ 0 h 98"/>
                <a:gd name="T38" fmla="*/ 0 w 109"/>
                <a:gd name="T39" fmla="*/ 0 h 98"/>
                <a:gd name="T40" fmla="*/ 0 w 109"/>
                <a:gd name="T41" fmla="*/ 0 h 98"/>
                <a:gd name="T42" fmla="*/ 0 w 109"/>
                <a:gd name="T43" fmla="*/ 0 h 98"/>
                <a:gd name="T44" fmla="*/ 4 w 109"/>
                <a:gd name="T45" fmla="*/ 6 h 98"/>
                <a:gd name="T46" fmla="*/ 12 w 109"/>
                <a:gd name="T47" fmla="*/ 12 h 98"/>
                <a:gd name="T48" fmla="*/ 12 w 109"/>
                <a:gd name="T49" fmla="*/ 12 h 98"/>
                <a:gd name="T50" fmla="*/ 20 w 109"/>
                <a:gd name="T51" fmla="*/ 20 h 98"/>
                <a:gd name="T52" fmla="*/ 20 w 109"/>
                <a:gd name="T53" fmla="*/ 20 h 98"/>
                <a:gd name="T54" fmla="*/ 28 w 109"/>
                <a:gd name="T55" fmla="*/ 28 h 98"/>
                <a:gd name="T56" fmla="*/ 28 w 109"/>
                <a:gd name="T57" fmla="*/ 28 h 98"/>
                <a:gd name="T58" fmla="*/ 34 w 109"/>
                <a:gd name="T59" fmla="*/ 38 h 98"/>
                <a:gd name="T60" fmla="*/ 34 w 109"/>
                <a:gd name="T61" fmla="*/ 38 h 98"/>
                <a:gd name="T62" fmla="*/ 36 w 109"/>
                <a:gd name="T63" fmla="*/ 42 h 98"/>
                <a:gd name="T64" fmla="*/ 38 w 109"/>
                <a:gd name="T65" fmla="*/ 44 h 98"/>
                <a:gd name="T66" fmla="*/ 38 w 109"/>
                <a:gd name="T67" fmla="*/ 44 h 98"/>
                <a:gd name="T68" fmla="*/ 44 w 109"/>
                <a:gd name="T69" fmla="*/ 50 h 98"/>
                <a:gd name="T70" fmla="*/ 44 w 109"/>
                <a:gd name="T71" fmla="*/ 50 h 98"/>
                <a:gd name="T72" fmla="*/ 44 w 109"/>
                <a:gd name="T73" fmla="*/ 52 h 98"/>
                <a:gd name="T74" fmla="*/ 48 w 109"/>
                <a:gd name="T75" fmla="*/ 54 h 98"/>
                <a:gd name="T76" fmla="*/ 48 w 109"/>
                <a:gd name="T77" fmla="*/ 54 h 98"/>
                <a:gd name="T78" fmla="*/ 56 w 109"/>
                <a:gd name="T79" fmla="*/ 60 h 98"/>
                <a:gd name="T80" fmla="*/ 62 w 109"/>
                <a:gd name="T81" fmla="*/ 72 h 98"/>
                <a:gd name="T82" fmla="*/ 62 w 109"/>
                <a:gd name="T83" fmla="*/ 72 h 98"/>
                <a:gd name="T84" fmla="*/ 71 w 109"/>
                <a:gd name="T85" fmla="*/ 82 h 98"/>
                <a:gd name="T86" fmla="*/ 71 w 109"/>
                <a:gd name="T87" fmla="*/ 82 h 98"/>
                <a:gd name="T88" fmla="*/ 83 w 109"/>
                <a:gd name="T89" fmla="*/ 94 h 98"/>
                <a:gd name="T90" fmla="*/ 83 w 109"/>
                <a:gd name="T91" fmla="*/ 94 h 98"/>
                <a:gd name="T92" fmla="*/ 91 w 109"/>
                <a:gd name="T93" fmla="*/ 98 h 98"/>
                <a:gd name="T94" fmla="*/ 97 w 109"/>
                <a:gd name="T95" fmla="*/ 98 h 98"/>
                <a:gd name="T96" fmla="*/ 97 w 109"/>
                <a:gd name="T97" fmla="*/ 98 h 98"/>
                <a:gd name="T98" fmla="*/ 101 w 109"/>
                <a:gd name="T99" fmla="*/ 98 h 98"/>
                <a:gd name="T100" fmla="*/ 103 w 109"/>
                <a:gd name="T101" fmla="*/ 98 h 98"/>
                <a:gd name="T102" fmla="*/ 105 w 109"/>
                <a:gd name="T103" fmla="*/ 94 h 98"/>
                <a:gd name="T104" fmla="*/ 105 w 109"/>
                <a:gd name="T105" fmla="*/ 94 h 98"/>
                <a:gd name="T106" fmla="*/ 107 w 109"/>
                <a:gd name="T107" fmla="*/ 88 h 98"/>
                <a:gd name="T108" fmla="*/ 109 w 109"/>
                <a:gd name="T109" fmla="*/ 86 h 98"/>
                <a:gd name="T110" fmla="*/ 107 w 109"/>
                <a:gd name="T111" fmla="*/ 84 h 98"/>
                <a:gd name="T112" fmla="*/ 107 w 109"/>
                <a:gd name="T113" fmla="*/ 84 h 98"/>
                <a:gd name="T114" fmla="*/ 97 w 109"/>
                <a:gd name="T115" fmla="*/ 70 h 98"/>
                <a:gd name="T116" fmla="*/ 97 w 109"/>
                <a:gd name="T117" fmla="*/ 7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98">
                  <a:moveTo>
                    <a:pt x="97" y="70"/>
                  </a:moveTo>
                  <a:lnTo>
                    <a:pt x="97" y="70"/>
                  </a:lnTo>
                  <a:lnTo>
                    <a:pt x="91" y="62"/>
                  </a:lnTo>
                  <a:lnTo>
                    <a:pt x="87" y="58"/>
                  </a:lnTo>
                  <a:lnTo>
                    <a:pt x="87" y="58"/>
                  </a:lnTo>
                  <a:lnTo>
                    <a:pt x="85" y="56"/>
                  </a:lnTo>
                  <a:lnTo>
                    <a:pt x="81" y="56"/>
                  </a:lnTo>
                  <a:lnTo>
                    <a:pt x="75" y="56"/>
                  </a:lnTo>
                  <a:lnTo>
                    <a:pt x="75" y="56"/>
                  </a:lnTo>
                  <a:lnTo>
                    <a:pt x="71" y="44"/>
                  </a:lnTo>
                  <a:lnTo>
                    <a:pt x="71" y="44"/>
                  </a:lnTo>
                  <a:lnTo>
                    <a:pt x="62" y="34"/>
                  </a:lnTo>
                  <a:lnTo>
                    <a:pt x="52" y="26"/>
                  </a:lnTo>
                  <a:lnTo>
                    <a:pt x="38" y="22"/>
                  </a:lnTo>
                  <a:lnTo>
                    <a:pt x="26" y="12"/>
                  </a:lnTo>
                  <a:lnTo>
                    <a:pt x="14" y="6"/>
                  </a:lnTo>
                  <a:lnTo>
                    <a:pt x="14" y="6"/>
                  </a:lnTo>
                  <a:lnTo>
                    <a:pt x="6" y="2"/>
                  </a:lnTo>
                  <a:lnTo>
                    <a:pt x="0" y="0"/>
                  </a:lnTo>
                  <a:lnTo>
                    <a:pt x="0" y="0"/>
                  </a:lnTo>
                  <a:lnTo>
                    <a:pt x="0" y="0"/>
                  </a:lnTo>
                  <a:lnTo>
                    <a:pt x="0" y="0"/>
                  </a:lnTo>
                  <a:lnTo>
                    <a:pt x="4" y="6"/>
                  </a:lnTo>
                  <a:lnTo>
                    <a:pt x="12" y="12"/>
                  </a:lnTo>
                  <a:lnTo>
                    <a:pt x="12" y="12"/>
                  </a:lnTo>
                  <a:lnTo>
                    <a:pt x="20" y="20"/>
                  </a:lnTo>
                  <a:lnTo>
                    <a:pt x="20" y="20"/>
                  </a:lnTo>
                  <a:lnTo>
                    <a:pt x="28" y="28"/>
                  </a:lnTo>
                  <a:lnTo>
                    <a:pt x="28" y="28"/>
                  </a:lnTo>
                  <a:lnTo>
                    <a:pt x="34" y="38"/>
                  </a:lnTo>
                  <a:lnTo>
                    <a:pt x="34" y="38"/>
                  </a:lnTo>
                  <a:lnTo>
                    <a:pt x="36" y="42"/>
                  </a:lnTo>
                  <a:lnTo>
                    <a:pt x="38" y="44"/>
                  </a:lnTo>
                  <a:lnTo>
                    <a:pt x="38" y="44"/>
                  </a:lnTo>
                  <a:lnTo>
                    <a:pt x="44" y="50"/>
                  </a:lnTo>
                  <a:lnTo>
                    <a:pt x="44" y="50"/>
                  </a:lnTo>
                  <a:lnTo>
                    <a:pt x="44" y="52"/>
                  </a:lnTo>
                  <a:lnTo>
                    <a:pt x="48" y="54"/>
                  </a:lnTo>
                  <a:lnTo>
                    <a:pt x="48" y="54"/>
                  </a:lnTo>
                  <a:lnTo>
                    <a:pt x="56" y="60"/>
                  </a:lnTo>
                  <a:lnTo>
                    <a:pt x="62" y="72"/>
                  </a:lnTo>
                  <a:lnTo>
                    <a:pt x="62" y="72"/>
                  </a:lnTo>
                  <a:lnTo>
                    <a:pt x="71" y="82"/>
                  </a:lnTo>
                  <a:lnTo>
                    <a:pt x="71" y="82"/>
                  </a:lnTo>
                  <a:lnTo>
                    <a:pt x="83" y="94"/>
                  </a:lnTo>
                  <a:lnTo>
                    <a:pt x="83" y="94"/>
                  </a:lnTo>
                  <a:lnTo>
                    <a:pt x="91" y="98"/>
                  </a:lnTo>
                  <a:lnTo>
                    <a:pt x="97" y="98"/>
                  </a:lnTo>
                  <a:lnTo>
                    <a:pt x="97" y="98"/>
                  </a:lnTo>
                  <a:lnTo>
                    <a:pt x="101" y="98"/>
                  </a:lnTo>
                  <a:lnTo>
                    <a:pt x="103" y="98"/>
                  </a:lnTo>
                  <a:lnTo>
                    <a:pt x="105" y="94"/>
                  </a:lnTo>
                  <a:lnTo>
                    <a:pt x="105" y="94"/>
                  </a:lnTo>
                  <a:lnTo>
                    <a:pt x="107" y="88"/>
                  </a:lnTo>
                  <a:lnTo>
                    <a:pt x="109" y="86"/>
                  </a:lnTo>
                  <a:lnTo>
                    <a:pt x="107" y="84"/>
                  </a:lnTo>
                  <a:lnTo>
                    <a:pt x="107" y="84"/>
                  </a:lnTo>
                  <a:lnTo>
                    <a:pt x="97" y="70"/>
                  </a:lnTo>
                  <a:lnTo>
                    <a:pt x="97"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344">
              <a:extLst>
                <a:ext uri="{FF2B5EF4-FFF2-40B4-BE49-F238E27FC236}">
                  <a16:creationId xmlns:a16="http://schemas.microsoft.com/office/drawing/2014/main" id="{A02C61A5-5D8C-4EED-994F-620BCDBD34D9}"/>
                </a:ext>
              </a:extLst>
            </p:cNvPr>
            <p:cNvSpPr>
              <a:spLocks/>
            </p:cNvSpPr>
            <p:nvPr/>
          </p:nvSpPr>
          <p:spPr bwMode="auto">
            <a:xfrm>
              <a:off x="7677151" y="9720263"/>
              <a:ext cx="123825" cy="34925"/>
            </a:xfrm>
            <a:custGeom>
              <a:avLst/>
              <a:gdLst>
                <a:gd name="T0" fmla="*/ 64 w 78"/>
                <a:gd name="T1" fmla="*/ 12 h 22"/>
                <a:gd name="T2" fmla="*/ 64 w 78"/>
                <a:gd name="T3" fmla="*/ 12 h 22"/>
                <a:gd name="T4" fmla="*/ 52 w 78"/>
                <a:gd name="T5" fmla="*/ 10 h 22"/>
                <a:gd name="T6" fmla="*/ 52 w 78"/>
                <a:gd name="T7" fmla="*/ 10 h 22"/>
                <a:gd name="T8" fmla="*/ 46 w 78"/>
                <a:gd name="T9" fmla="*/ 10 h 22"/>
                <a:gd name="T10" fmla="*/ 46 w 78"/>
                <a:gd name="T11" fmla="*/ 10 h 22"/>
                <a:gd name="T12" fmla="*/ 40 w 78"/>
                <a:gd name="T13" fmla="*/ 10 h 22"/>
                <a:gd name="T14" fmla="*/ 40 w 78"/>
                <a:gd name="T15" fmla="*/ 10 h 22"/>
                <a:gd name="T16" fmla="*/ 38 w 78"/>
                <a:gd name="T17" fmla="*/ 8 h 22"/>
                <a:gd name="T18" fmla="*/ 30 w 78"/>
                <a:gd name="T19" fmla="*/ 6 h 22"/>
                <a:gd name="T20" fmla="*/ 30 w 78"/>
                <a:gd name="T21" fmla="*/ 6 h 22"/>
                <a:gd name="T22" fmla="*/ 16 w 78"/>
                <a:gd name="T23" fmla="*/ 4 h 22"/>
                <a:gd name="T24" fmla="*/ 16 w 78"/>
                <a:gd name="T25" fmla="*/ 4 h 22"/>
                <a:gd name="T26" fmla="*/ 16 w 78"/>
                <a:gd name="T27" fmla="*/ 2 h 22"/>
                <a:gd name="T28" fmla="*/ 12 w 78"/>
                <a:gd name="T29" fmla="*/ 2 h 22"/>
                <a:gd name="T30" fmla="*/ 12 w 78"/>
                <a:gd name="T31" fmla="*/ 2 h 22"/>
                <a:gd name="T32" fmla="*/ 4 w 78"/>
                <a:gd name="T33" fmla="*/ 0 h 22"/>
                <a:gd name="T34" fmla="*/ 4 w 78"/>
                <a:gd name="T35" fmla="*/ 0 h 22"/>
                <a:gd name="T36" fmla="*/ 0 w 78"/>
                <a:gd name="T37" fmla="*/ 0 h 22"/>
                <a:gd name="T38" fmla="*/ 0 w 78"/>
                <a:gd name="T39" fmla="*/ 0 h 22"/>
                <a:gd name="T40" fmla="*/ 0 w 78"/>
                <a:gd name="T41" fmla="*/ 2 h 22"/>
                <a:gd name="T42" fmla="*/ 0 w 78"/>
                <a:gd name="T43" fmla="*/ 2 h 22"/>
                <a:gd name="T44" fmla="*/ 0 w 78"/>
                <a:gd name="T45" fmla="*/ 2 h 22"/>
                <a:gd name="T46" fmla="*/ 4 w 78"/>
                <a:gd name="T47" fmla="*/ 4 h 22"/>
                <a:gd name="T48" fmla="*/ 4 w 78"/>
                <a:gd name="T49" fmla="*/ 4 h 22"/>
                <a:gd name="T50" fmla="*/ 8 w 78"/>
                <a:gd name="T51" fmla="*/ 6 h 22"/>
                <a:gd name="T52" fmla="*/ 8 w 78"/>
                <a:gd name="T53" fmla="*/ 6 h 22"/>
                <a:gd name="T54" fmla="*/ 16 w 78"/>
                <a:gd name="T55" fmla="*/ 10 h 22"/>
                <a:gd name="T56" fmla="*/ 16 w 78"/>
                <a:gd name="T57" fmla="*/ 10 h 22"/>
                <a:gd name="T58" fmla="*/ 30 w 78"/>
                <a:gd name="T59" fmla="*/ 14 h 22"/>
                <a:gd name="T60" fmla="*/ 36 w 78"/>
                <a:gd name="T61" fmla="*/ 14 h 22"/>
                <a:gd name="T62" fmla="*/ 36 w 78"/>
                <a:gd name="T63" fmla="*/ 14 h 22"/>
                <a:gd name="T64" fmla="*/ 46 w 78"/>
                <a:gd name="T65" fmla="*/ 20 h 22"/>
                <a:gd name="T66" fmla="*/ 46 w 78"/>
                <a:gd name="T67" fmla="*/ 20 h 22"/>
                <a:gd name="T68" fmla="*/ 58 w 78"/>
                <a:gd name="T69" fmla="*/ 22 h 22"/>
                <a:gd name="T70" fmla="*/ 58 w 78"/>
                <a:gd name="T71" fmla="*/ 22 h 22"/>
                <a:gd name="T72" fmla="*/ 76 w 78"/>
                <a:gd name="T73" fmla="*/ 20 h 22"/>
                <a:gd name="T74" fmla="*/ 78 w 78"/>
                <a:gd name="T75" fmla="*/ 18 h 22"/>
                <a:gd name="T76" fmla="*/ 70 w 78"/>
                <a:gd name="T77" fmla="*/ 14 h 22"/>
                <a:gd name="T78" fmla="*/ 70 w 78"/>
                <a:gd name="T79" fmla="*/ 14 h 22"/>
                <a:gd name="T80" fmla="*/ 64 w 78"/>
                <a:gd name="T81" fmla="*/ 12 h 22"/>
                <a:gd name="T82" fmla="*/ 64 w 78"/>
                <a:gd name="T83" fmla="*/ 1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22">
                  <a:moveTo>
                    <a:pt x="64" y="12"/>
                  </a:moveTo>
                  <a:lnTo>
                    <a:pt x="64" y="12"/>
                  </a:lnTo>
                  <a:lnTo>
                    <a:pt x="52" y="10"/>
                  </a:lnTo>
                  <a:lnTo>
                    <a:pt x="52" y="10"/>
                  </a:lnTo>
                  <a:lnTo>
                    <a:pt x="46" y="10"/>
                  </a:lnTo>
                  <a:lnTo>
                    <a:pt x="46" y="10"/>
                  </a:lnTo>
                  <a:lnTo>
                    <a:pt x="40" y="10"/>
                  </a:lnTo>
                  <a:lnTo>
                    <a:pt x="40" y="10"/>
                  </a:lnTo>
                  <a:lnTo>
                    <a:pt x="38" y="8"/>
                  </a:lnTo>
                  <a:lnTo>
                    <a:pt x="30" y="6"/>
                  </a:lnTo>
                  <a:lnTo>
                    <a:pt x="30" y="6"/>
                  </a:lnTo>
                  <a:lnTo>
                    <a:pt x="16" y="4"/>
                  </a:lnTo>
                  <a:lnTo>
                    <a:pt x="16" y="4"/>
                  </a:lnTo>
                  <a:lnTo>
                    <a:pt x="16" y="2"/>
                  </a:lnTo>
                  <a:lnTo>
                    <a:pt x="12" y="2"/>
                  </a:lnTo>
                  <a:lnTo>
                    <a:pt x="12" y="2"/>
                  </a:lnTo>
                  <a:lnTo>
                    <a:pt x="4" y="0"/>
                  </a:lnTo>
                  <a:lnTo>
                    <a:pt x="4" y="0"/>
                  </a:lnTo>
                  <a:lnTo>
                    <a:pt x="0" y="0"/>
                  </a:lnTo>
                  <a:lnTo>
                    <a:pt x="0" y="0"/>
                  </a:lnTo>
                  <a:lnTo>
                    <a:pt x="0" y="2"/>
                  </a:lnTo>
                  <a:lnTo>
                    <a:pt x="0" y="2"/>
                  </a:lnTo>
                  <a:lnTo>
                    <a:pt x="0" y="2"/>
                  </a:lnTo>
                  <a:lnTo>
                    <a:pt x="4" y="4"/>
                  </a:lnTo>
                  <a:lnTo>
                    <a:pt x="4" y="4"/>
                  </a:lnTo>
                  <a:lnTo>
                    <a:pt x="8" y="6"/>
                  </a:lnTo>
                  <a:lnTo>
                    <a:pt x="8" y="6"/>
                  </a:lnTo>
                  <a:lnTo>
                    <a:pt x="16" y="10"/>
                  </a:lnTo>
                  <a:lnTo>
                    <a:pt x="16" y="10"/>
                  </a:lnTo>
                  <a:lnTo>
                    <a:pt x="30" y="14"/>
                  </a:lnTo>
                  <a:lnTo>
                    <a:pt x="36" y="14"/>
                  </a:lnTo>
                  <a:lnTo>
                    <a:pt x="36" y="14"/>
                  </a:lnTo>
                  <a:lnTo>
                    <a:pt x="46" y="20"/>
                  </a:lnTo>
                  <a:lnTo>
                    <a:pt x="46" y="20"/>
                  </a:lnTo>
                  <a:lnTo>
                    <a:pt x="58" y="22"/>
                  </a:lnTo>
                  <a:lnTo>
                    <a:pt x="58" y="22"/>
                  </a:lnTo>
                  <a:lnTo>
                    <a:pt x="76" y="20"/>
                  </a:lnTo>
                  <a:lnTo>
                    <a:pt x="78" y="18"/>
                  </a:lnTo>
                  <a:lnTo>
                    <a:pt x="70" y="14"/>
                  </a:lnTo>
                  <a:lnTo>
                    <a:pt x="70" y="14"/>
                  </a:lnTo>
                  <a:lnTo>
                    <a:pt x="64" y="12"/>
                  </a:lnTo>
                  <a:lnTo>
                    <a:pt x="6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345">
              <a:extLst>
                <a:ext uri="{FF2B5EF4-FFF2-40B4-BE49-F238E27FC236}">
                  <a16:creationId xmlns:a16="http://schemas.microsoft.com/office/drawing/2014/main" id="{7B10FC04-D8D7-46FC-B2F1-37FB3B352398}"/>
                </a:ext>
              </a:extLst>
            </p:cNvPr>
            <p:cNvSpPr>
              <a:spLocks/>
            </p:cNvSpPr>
            <p:nvPr/>
          </p:nvSpPr>
          <p:spPr bwMode="auto">
            <a:xfrm>
              <a:off x="7899401" y="9602788"/>
              <a:ext cx="92075" cy="104775"/>
            </a:xfrm>
            <a:custGeom>
              <a:avLst/>
              <a:gdLst>
                <a:gd name="T0" fmla="*/ 48 w 58"/>
                <a:gd name="T1" fmla="*/ 6 h 66"/>
                <a:gd name="T2" fmla="*/ 42 w 58"/>
                <a:gd name="T3" fmla="*/ 6 h 66"/>
                <a:gd name="T4" fmla="*/ 34 w 58"/>
                <a:gd name="T5" fmla="*/ 6 h 66"/>
                <a:gd name="T6" fmla="*/ 22 w 58"/>
                <a:gd name="T7" fmla="*/ 10 h 66"/>
                <a:gd name="T8" fmla="*/ 16 w 58"/>
                <a:gd name="T9" fmla="*/ 10 h 66"/>
                <a:gd name="T10" fmla="*/ 10 w 58"/>
                <a:gd name="T11" fmla="*/ 10 h 66"/>
                <a:gd name="T12" fmla="*/ 8 w 58"/>
                <a:gd name="T13" fmla="*/ 14 h 66"/>
                <a:gd name="T14" fmla="*/ 6 w 58"/>
                <a:gd name="T15" fmla="*/ 20 h 66"/>
                <a:gd name="T16" fmla="*/ 10 w 58"/>
                <a:gd name="T17" fmla="*/ 30 h 66"/>
                <a:gd name="T18" fmla="*/ 4 w 58"/>
                <a:gd name="T19" fmla="*/ 32 h 66"/>
                <a:gd name="T20" fmla="*/ 0 w 58"/>
                <a:gd name="T21" fmla="*/ 34 h 66"/>
                <a:gd name="T22" fmla="*/ 0 w 58"/>
                <a:gd name="T23" fmla="*/ 36 h 66"/>
                <a:gd name="T24" fmla="*/ 4 w 58"/>
                <a:gd name="T25" fmla="*/ 50 h 66"/>
                <a:gd name="T26" fmla="*/ 6 w 58"/>
                <a:gd name="T27" fmla="*/ 54 h 66"/>
                <a:gd name="T28" fmla="*/ 8 w 58"/>
                <a:gd name="T29" fmla="*/ 58 h 66"/>
                <a:gd name="T30" fmla="*/ 6 w 58"/>
                <a:gd name="T31" fmla="*/ 64 h 66"/>
                <a:gd name="T32" fmla="*/ 10 w 58"/>
                <a:gd name="T33" fmla="*/ 66 h 66"/>
                <a:gd name="T34" fmla="*/ 14 w 58"/>
                <a:gd name="T35" fmla="*/ 64 h 66"/>
                <a:gd name="T36" fmla="*/ 12 w 58"/>
                <a:gd name="T37" fmla="*/ 58 h 66"/>
                <a:gd name="T38" fmla="*/ 12 w 58"/>
                <a:gd name="T39" fmla="*/ 54 h 66"/>
                <a:gd name="T40" fmla="*/ 14 w 58"/>
                <a:gd name="T41" fmla="*/ 50 h 66"/>
                <a:gd name="T42" fmla="*/ 12 w 58"/>
                <a:gd name="T43" fmla="*/ 42 h 66"/>
                <a:gd name="T44" fmla="*/ 10 w 58"/>
                <a:gd name="T45" fmla="*/ 38 h 66"/>
                <a:gd name="T46" fmla="*/ 14 w 58"/>
                <a:gd name="T47" fmla="*/ 36 h 66"/>
                <a:gd name="T48" fmla="*/ 16 w 58"/>
                <a:gd name="T49" fmla="*/ 36 h 66"/>
                <a:gd name="T50" fmla="*/ 20 w 58"/>
                <a:gd name="T51" fmla="*/ 40 h 66"/>
                <a:gd name="T52" fmla="*/ 20 w 58"/>
                <a:gd name="T53" fmla="*/ 46 h 66"/>
                <a:gd name="T54" fmla="*/ 24 w 58"/>
                <a:gd name="T55" fmla="*/ 54 h 66"/>
                <a:gd name="T56" fmla="*/ 28 w 58"/>
                <a:gd name="T57" fmla="*/ 54 h 66"/>
                <a:gd name="T58" fmla="*/ 30 w 58"/>
                <a:gd name="T59" fmla="*/ 52 h 66"/>
                <a:gd name="T60" fmla="*/ 30 w 58"/>
                <a:gd name="T61" fmla="*/ 48 h 66"/>
                <a:gd name="T62" fmla="*/ 24 w 58"/>
                <a:gd name="T63" fmla="*/ 40 h 66"/>
                <a:gd name="T64" fmla="*/ 22 w 58"/>
                <a:gd name="T65" fmla="*/ 38 h 66"/>
                <a:gd name="T66" fmla="*/ 28 w 58"/>
                <a:gd name="T67" fmla="*/ 30 h 66"/>
                <a:gd name="T68" fmla="*/ 36 w 58"/>
                <a:gd name="T69" fmla="*/ 28 h 66"/>
                <a:gd name="T70" fmla="*/ 42 w 58"/>
                <a:gd name="T71" fmla="*/ 24 h 66"/>
                <a:gd name="T72" fmla="*/ 42 w 58"/>
                <a:gd name="T73" fmla="*/ 22 h 66"/>
                <a:gd name="T74" fmla="*/ 38 w 58"/>
                <a:gd name="T75" fmla="*/ 22 h 66"/>
                <a:gd name="T76" fmla="*/ 34 w 58"/>
                <a:gd name="T77" fmla="*/ 26 h 66"/>
                <a:gd name="T78" fmla="*/ 22 w 58"/>
                <a:gd name="T79" fmla="*/ 30 h 66"/>
                <a:gd name="T80" fmla="*/ 12 w 58"/>
                <a:gd name="T81" fmla="*/ 30 h 66"/>
                <a:gd name="T82" fmla="*/ 10 w 58"/>
                <a:gd name="T83" fmla="*/ 28 h 66"/>
                <a:gd name="T84" fmla="*/ 10 w 58"/>
                <a:gd name="T85" fmla="*/ 16 h 66"/>
                <a:gd name="T86" fmla="*/ 12 w 58"/>
                <a:gd name="T87" fmla="*/ 14 h 66"/>
                <a:gd name="T88" fmla="*/ 24 w 58"/>
                <a:gd name="T89" fmla="*/ 10 h 66"/>
                <a:gd name="T90" fmla="*/ 36 w 58"/>
                <a:gd name="T91" fmla="*/ 12 h 66"/>
                <a:gd name="T92" fmla="*/ 50 w 58"/>
                <a:gd name="T93" fmla="*/ 10 h 66"/>
                <a:gd name="T94" fmla="*/ 56 w 58"/>
                <a:gd name="T95" fmla="*/ 6 h 66"/>
                <a:gd name="T96" fmla="*/ 58 w 58"/>
                <a:gd name="T97" fmla="*/ 0 h 66"/>
                <a:gd name="T98" fmla="*/ 54 w 58"/>
                <a:gd name="T99" fmla="*/ 0 h 66"/>
                <a:gd name="T100" fmla="*/ 48 w 58"/>
                <a:gd name="T101" fmla="*/ 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 h="66">
                  <a:moveTo>
                    <a:pt x="48" y="6"/>
                  </a:moveTo>
                  <a:lnTo>
                    <a:pt x="48" y="6"/>
                  </a:lnTo>
                  <a:lnTo>
                    <a:pt x="48" y="6"/>
                  </a:lnTo>
                  <a:lnTo>
                    <a:pt x="42" y="6"/>
                  </a:lnTo>
                  <a:lnTo>
                    <a:pt x="34" y="6"/>
                  </a:lnTo>
                  <a:lnTo>
                    <a:pt x="34" y="6"/>
                  </a:lnTo>
                  <a:lnTo>
                    <a:pt x="28" y="8"/>
                  </a:lnTo>
                  <a:lnTo>
                    <a:pt x="22" y="10"/>
                  </a:lnTo>
                  <a:lnTo>
                    <a:pt x="22" y="10"/>
                  </a:lnTo>
                  <a:lnTo>
                    <a:pt x="16" y="10"/>
                  </a:lnTo>
                  <a:lnTo>
                    <a:pt x="10" y="10"/>
                  </a:lnTo>
                  <a:lnTo>
                    <a:pt x="10" y="10"/>
                  </a:lnTo>
                  <a:lnTo>
                    <a:pt x="8" y="12"/>
                  </a:lnTo>
                  <a:lnTo>
                    <a:pt x="8" y="14"/>
                  </a:lnTo>
                  <a:lnTo>
                    <a:pt x="6" y="20"/>
                  </a:lnTo>
                  <a:lnTo>
                    <a:pt x="6" y="20"/>
                  </a:lnTo>
                  <a:lnTo>
                    <a:pt x="8" y="26"/>
                  </a:lnTo>
                  <a:lnTo>
                    <a:pt x="10" y="30"/>
                  </a:lnTo>
                  <a:lnTo>
                    <a:pt x="10" y="30"/>
                  </a:lnTo>
                  <a:lnTo>
                    <a:pt x="4" y="32"/>
                  </a:lnTo>
                  <a:lnTo>
                    <a:pt x="4" y="32"/>
                  </a:lnTo>
                  <a:lnTo>
                    <a:pt x="0" y="34"/>
                  </a:lnTo>
                  <a:lnTo>
                    <a:pt x="0" y="36"/>
                  </a:lnTo>
                  <a:lnTo>
                    <a:pt x="0" y="36"/>
                  </a:lnTo>
                  <a:lnTo>
                    <a:pt x="2" y="44"/>
                  </a:lnTo>
                  <a:lnTo>
                    <a:pt x="4" y="50"/>
                  </a:lnTo>
                  <a:lnTo>
                    <a:pt x="4" y="50"/>
                  </a:lnTo>
                  <a:lnTo>
                    <a:pt x="6" y="54"/>
                  </a:lnTo>
                  <a:lnTo>
                    <a:pt x="8" y="58"/>
                  </a:lnTo>
                  <a:lnTo>
                    <a:pt x="8" y="58"/>
                  </a:lnTo>
                  <a:lnTo>
                    <a:pt x="6" y="64"/>
                  </a:lnTo>
                  <a:lnTo>
                    <a:pt x="6" y="64"/>
                  </a:lnTo>
                  <a:lnTo>
                    <a:pt x="8" y="66"/>
                  </a:lnTo>
                  <a:lnTo>
                    <a:pt x="10" y="66"/>
                  </a:lnTo>
                  <a:lnTo>
                    <a:pt x="12" y="66"/>
                  </a:lnTo>
                  <a:lnTo>
                    <a:pt x="14" y="64"/>
                  </a:lnTo>
                  <a:lnTo>
                    <a:pt x="14" y="64"/>
                  </a:lnTo>
                  <a:lnTo>
                    <a:pt x="12" y="58"/>
                  </a:lnTo>
                  <a:lnTo>
                    <a:pt x="12" y="58"/>
                  </a:lnTo>
                  <a:lnTo>
                    <a:pt x="12" y="54"/>
                  </a:lnTo>
                  <a:lnTo>
                    <a:pt x="14" y="50"/>
                  </a:lnTo>
                  <a:lnTo>
                    <a:pt x="14" y="50"/>
                  </a:lnTo>
                  <a:lnTo>
                    <a:pt x="14" y="46"/>
                  </a:lnTo>
                  <a:lnTo>
                    <a:pt x="12" y="42"/>
                  </a:lnTo>
                  <a:lnTo>
                    <a:pt x="10" y="40"/>
                  </a:lnTo>
                  <a:lnTo>
                    <a:pt x="10" y="38"/>
                  </a:lnTo>
                  <a:lnTo>
                    <a:pt x="10" y="38"/>
                  </a:lnTo>
                  <a:lnTo>
                    <a:pt x="14" y="36"/>
                  </a:lnTo>
                  <a:lnTo>
                    <a:pt x="16" y="36"/>
                  </a:lnTo>
                  <a:lnTo>
                    <a:pt x="16" y="36"/>
                  </a:lnTo>
                  <a:lnTo>
                    <a:pt x="20" y="38"/>
                  </a:lnTo>
                  <a:lnTo>
                    <a:pt x="20" y="40"/>
                  </a:lnTo>
                  <a:lnTo>
                    <a:pt x="20" y="46"/>
                  </a:lnTo>
                  <a:lnTo>
                    <a:pt x="20" y="46"/>
                  </a:lnTo>
                  <a:lnTo>
                    <a:pt x="22" y="52"/>
                  </a:lnTo>
                  <a:lnTo>
                    <a:pt x="24" y="54"/>
                  </a:lnTo>
                  <a:lnTo>
                    <a:pt x="28" y="54"/>
                  </a:lnTo>
                  <a:lnTo>
                    <a:pt x="28" y="54"/>
                  </a:lnTo>
                  <a:lnTo>
                    <a:pt x="30" y="54"/>
                  </a:lnTo>
                  <a:lnTo>
                    <a:pt x="30" y="52"/>
                  </a:lnTo>
                  <a:lnTo>
                    <a:pt x="30" y="48"/>
                  </a:lnTo>
                  <a:lnTo>
                    <a:pt x="30" y="48"/>
                  </a:lnTo>
                  <a:lnTo>
                    <a:pt x="26" y="42"/>
                  </a:lnTo>
                  <a:lnTo>
                    <a:pt x="24" y="40"/>
                  </a:lnTo>
                  <a:lnTo>
                    <a:pt x="22" y="38"/>
                  </a:lnTo>
                  <a:lnTo>
                    <a:pt x="22" y="38"/>
                  </a:lnTo>
                  <a:lnTo>
                    <a:pt x="24" y="34"/>
                  </a:lnTo>
                  <a:lnTo>
                    <a:pt x="28" y="30"/>
                  </a:lnTo>
                  <a:lnTo>
                    <a:pt x="36" y="28"/>
                  </a:lnTo>
                  <a:lnTo>
                    <a:pt x="36" y="28"/>
                  </a:lnTo>
                  <a:lnTo>
                    <a:pt x="40" y="26"/>
                  </a:lnTo>
                  <a:lnTo>
                    <a:pt x="42" y="24"/>
                  </a:lnTo>
                  <a:lnTo>
                    <a:pt x="42" y="22"/>
                  </a:lnTo>
                  <a:lnTo>
                    <a:pt x="42" y="22"/>
                  </a:lnTo>
                  <a:lnTo>
                    <a:pt x="40" y="22"/>
                  </a:lnTo>
                  <a:lnTo>
                    <a:pt x="38" y="22"/>
                  </a:lnTo>
                  <a:lnTo>
                    <a:pt x="34" y="24"/>
                  </a:lnTo>
                  <a:lnTo>
                    <a:pt x="34" y="26"/>
                  </a:lnTo>
                  <a:lnTo>
                    <a:pt x="34" y="26"/>
                  </a:lnTo>
                  <a:lnTo>
                    <a:pt x="22" y="30"/>
                  </a:lnTo>
                  <a:lnTo>
                    <a:pt x="14" y="30"/>
                  </a:lnTo>
                  <a:lnTo>
                    <a:pt x="12" y="30"/>
                  </a:lnTo>
                  <a:lnTo>
                    <a:pt x="10" y="28"/>
                  </a:lnTo>
                  <a:lnTo>
                    <a:pt x="10" y="28"/>
                  </a:lnTo>
                  <a:lnTo>
                    <a:pt x="8" y="20"/>
                  </a:lnTo>
                  <a:lnTo>
                    <a:pt x="10" y="16"/>
                  </a:lnTo>
                  <a:lnTo>
                    <a:pt x="12" y="14"/>
                  </a:lnTo>
                  <a:lnTo>
                    <a:pt x="12" y="14"/>
                  </a:lnTo>
                  <a:lnTo>
                    <a:pt x="18" y="10"/>
                  </a:lnTo>
                  <a:lnTo>
                    <a:pt x="24" y="10"/>
                  </a:lnTo>
                  <a:lnTo>
                    <a:pt x="36" y="12"/>
                  </a:lnTo>
                  <a:lnTo>
                    <a:pt x="36" y="12"/>
                  </a:lnTo>
                  <a:lnTo>
                    <a:pt x="44" y="12"/>
                  </a:lnTo>
                  <a:lnTo>
                    <a:pt x="50" y="10"/>
                  </a:lnTo>
                  <a:lnTo>
                    <a:pt x="50" y="10"/>
                  </a:lnTo>
                  <a:lnTo>
                    <a:pt x="56" y="6"/>
                  </a:lnTo>
                  <a:lnTo>
                    <a:pt x="58" y="0"/>
                  </a:lnTo>
                  <a:lnTo>
                    <a:pt x="58" y="0"/>
                  </a:lnTo>
                  <a:lnTo>
                    <a:pt x="58" y="0"/>
                  </a:lnTo>
                  <a:lnTo>
                    <a:pt x="54" y="0"/>
                  </a:lnTo>
                  <a:lnTo>
                    <a:pt x="52" y="2"/>
                  </a:lnTo>
                  <a:lnTo>
                    <a:pt x="48" y="6"/>
                  </a:lnTo>
                  <a:lnTo>
                    <a:pt x="4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Line 346">
              <a:extLst>
                <a:ext uri="{FF2B5EF4-FFF2-40B4-BE49-F238E27FC236}">
                  <a16:creationId xmlns:a16="http://schemas.microsoft.com/office/drawing/2014/main" id="{7A886AF3-55CB-41CB-8B99-0AEF6F398181}"/>
                </a:ext>
              </a:extLst>
            </p:cNvPr>
            <p:cNvSpPr>
              <a:spLocks noChangeShapeType="1"/>
            </p:cNvSpPr>
            <p:nvPr/>
          </p:nvSpPr>
          <p:spPr bwMode="auto">
            <a:xfrm>
              <a:off x="7943851" y="964723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Line 347">
              <a:extLst>
                <a:ext uri="{FF2B5EF4-FFF2-40B4-BE49-F238E27FC236}">
                  <a16:creationId xmlns:a16="http://schemas.microsoft.com/office/drawing/2014/main" id="{C3625196-9A71-4086-BC43-9D2395DF19B9}"/>
                </a:ext>
              </a:extLst>
            </p:cNvPr>
            <p:cNvSpPr>
              <a:spLocks noChangeShapeType="1"/>
            </p:cNvSpPr>
            <p:nvPr/>
          </p:nvSpPr>
          <p:spPr bwMode="auto">
            <a:xfrm>
              <a:off x="7943851" y="9647238"/>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348">
              <a:extLst>
                <a:ext uri="{FF2B5EF4-FFF2-40B4-BE49-F238E27FC236}">
                  <a16:creationId xmlns:a16="http://schemas.microsoft.com/office/drawing/2014/main" id="{79A7902D-CDAD-4A3A-BD48-16B6BDFBB0F2}"/>
                </a:ext>
              </a:extLst>
            </p:cNvPr>
            <p:cNvSpPr>
              <a:spLocks/>
            </p:cNvSpPr>
            <p:nvPr/>
          </p:nvSpPr>
          <p:spPr bwMode="auto">
            <a:xfrm>
              <a:off x="8045451" y="9666288"/>
              <a:ext cx="41275" cy="15875"/>
            </a:xfrm>
            <a:custGeom>
              <a:avLst/>
              <a:gdLst>
                <a:gd name="T0" fmla="*/ 8 w 26"/>
                <a:gd name="T1" fmla="*/ 0 h 10"/>
                <a:gd name="T2" fmla="*/ 8 w 26"/>
                <a:gd name="T3" fmla="*/ 0 h 10"/>
                <a:gd name="T4" fmla="*/ 2 w 26"/>
                <a:gd name="T5" fmla="*/ 2 h 10"/>
                <a:gd name="T6" fmla="*/ 2 w 26"/>
                <a:gd name="T7" fmla="*/ 2 h 10"/>
                <a:gd name="T8" fmla="*/ 0 w 26"/>
                <a:gd name="T9" fmla="*/ 4 h 10"/>
                <a:gd name="T10" fmla="*/ 2 w 26"/>
                <a:gd name="T11" fmla="*/ 4 h 10"/>
                <a:gd name="T12" fmla="*/ 4 w 26"/>
                <a:gd name="T13" fmla="*/ 6 h 10"/>
                <a:gd name="T14" fmla="*/ 4 w 26"/>
                <a:gd name="T15" fmla="*/ 6 h 10"/>
                <a:gd name="T16" fmla="*/ 8 w 26"/>
                <a:gd name="T17" fmla="*/ 6 h 10"/>
                <a:gd name="T18" fmla="*/ 8 w 26"/>
                <a:gd name="T19" fmla="*/ 6 h 10"/>
                <a:gd name="T20" fmla="*/ 14 w 26"/>
                <a:gd name="T21" fmla="*/ 6 h 10"/>
                <a:gd name="T22" fmla="*/ 14 w 26"/>
                <a:gd name="T23" fmla="*/ 6 h 10"/>
                <a:gd name="T24" fmla="*/ 16 w 26"/>
                <a:gd name="T25" fmla="*/ 6 h 10"/>
                <a:gd name="T26" fmla="*/ 18 w 26"/>
                <a:gd name="T27" fmla="*/ 8 h 10"/>
                <a:gd name="T28" fmla="*/ 18 w 26"/>
                <a:gd name="T29" fmla="*/ 8 h 10"/>
                <a:gd name="T30" fmla="*/ 22 w 26"/>
                <a:gd name="T31" fmla="*/ 10 h 10"/>
                <a:gd name="T32" fmla="*/ 24 w 26"/>
                <a:gd name="T33" fmla="*/ 10 h 10"/>
                <a:gd name="T34" fmla="*/ 24 w 26"/>
                <a:gd name="T35" fmla="*/ 10 h 10"/>
                <a:gd name="T36" fmla="*/ 26 w 26"/>
                <a:gd name="T37" fmla="*/ 8 h 10"/>
                <a:gd name="T38" fmla="*/ 26 w 26"/>
                <a:gd name="T39" fmla="*/ 4 h 10"/>
                <a:gd name="T40" fmla="*/ 26 w 26"/>
                <a:gd name="T41" fmla="*/ 4 h 10"/>
                <a:gd name="T42" fmla="*/ 22 w 26"/>
                <a:gd name="T43" fmla="*/ 2 h 10"/>
                <a:gd name="T44" fmla="*/ 16 w 26"/>
                <a:gd name="T45" fmla="*/ 0 h 10"/>
                <a:gd name="T46" fmla="*/ 16 w 26"/>
                <a:gd name="T47" fmla="*/ 0 h 10"/>
                <a:gd name="T48" fmla="*/ 8 w 26"/>
                <a:gd name="T49" fmla="*/ 0 h 10"/>
                <a:gd name="T50" fmla="*/ 8 w 26"/>
                <a:gd name="T5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 h="10">
                  <a:moveTo>
                    <a:pt x="8" y="0"/>
                  </a:moveTo>
                  <a:lnTo>
                    <a:pt x="8" y="0"/>
                  </a:lnTo>
                  <a:lnTo>
                    <a:pt x="2" y="2"/>
                  </a:lnTo>
                  <a:lnTo>
                    <a:pt x="2" y="2"/>
                  </a:lnTo>
                  <a:lnTo>
                    <a:pt x="0" y="4"/>
                  </a:lnTo>
                  <a:lnTo>
                    <a:pt x="2" y="4"/>
                  </a:lnTo>
                  <a:lnTo>
                    <a:pt x="4" y="6"/>
                  </a:lnTo>
                  <a:lnTo>
                    <a:pt x="4" y="6"/>
                  </a:lnTo>
                  <a:lnTo>
                    <a:pt x="8" y="6"/>
                  </a:lnTo>
                  <a:lnTo>
                    <a:pt x="8" y="6"/>
                  </a:lnTo>
                  <a:lnTo>
                    <a:pt x="14" y="6"/>
                  </a:lnTo>
                  <a:lnTo>
                    <a:pt x="14" y="6"/>
                  </a:lnTo>
                  <a:lnTo>
                    <a:pt x="16" y="6"/>
                  </a:lnTo>
                  <a:lnTo>
                    <a:pt x="18" y="8"/>
                  </a:lnTo>
                  <a:lnTo>
                    <a:pt x="18" y="8"/>
                  </a:lnTo>
                  <a:lnTo>
                    <a:pt x="22" y="10"/>
                  </a:lnTo>
                  <a:lnTo>
                    <a:pt x="24" y="10"/>
                  </a:lnTo>
                  <a:lnTo>
                    <a:pt x="24" y="10"/>
                  </a:lnTo>
                  <a:lnTo>
                    <a:pt x="26" y="8"/>
                  </a:lnTo>
                  <a:lnTo>
                    <a:pt x="26" y="4"/>
                  </a:lnTo>
                  <a:lnTo>
                    <a:pt x="26" y="4"/>
                  </a:lnTo>
                  <a:lnTo>
                    <a:pt x="22" y="2"/>
                  </a:lnTo>
                  <a:lnTo>
                    <a:pt x="16" y="0"/>
                  </a:lnTo>
                  <a:lnTo>
                    <a:pt x="16" y="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349">
              <a:extLst>
                <a:ext uri="{FF2B5EF4-FFF2-40B4-BE49-F238E27FC236}">
                  <a16:creationId xmlns:a16="http://schemas.microsoft.com/office/drawing/2014/main" id="{4E08723D-6DCF-4E53-A7F8-1FEE78DAD6BB}"/>
                </a:ext>
              </a:extLst>
            </p:cNvPr>
            <p:cNvSpPr>
              <a:spLocks/>
            </p:cNvSpPr>
            <p:nvPr/>
          </p:nvSpPr>
          <p:spPr bwMode="auto">
            <a:xfrm>
              <a:off x="8169276" y="968533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350">
              <a:extLst>
                <a:ext uri="{FF2B5EF4-FFF2-40B4-BE49-F238E27FC236}">
                  <a16:creationId xmlns:a16="http://schemas.microsoft.com/office/drawing/2014/main" id="{2AC97343-D8EC-49B2-A6AF-C1E075BA6D3E}"/>
                </a:ext>
              </a:extLst>
            </p:cNvPr>
            <p:cNvSpPr>
              <a:spLocks/>
            </p:cNvSpPr>
            <p:nvPr/>
          </p:nvSpPr>
          <p:spPr bwMode="auto">
            <a:xfrm>
              <a:off x="8108951" y="9640888"/>
              <a:ext cx="307975" cy="139700"/>
            </a:xfrm>
            <a:custGeom>
              <a:avLst/>
              <a:gdLst>
                <a:gd name="T0" fmla="*/ 178 w 194"/>
                <a:gd name="T1" fmla="*/ 78 h 88"/>
                <a:gd name="T2" fmla="*/ 170 w 194"/>
                <a:gd name="T3" fmla="*/ 68 h 88"/>
                <a:gd name="T4" fmla="*/ 162 w 194"/>
                <a:gd name="T5" fmla="*/ 60 h 88"/>
                <a:gd name="T6" fmla="*/ 164 w 194"/>
                <a:gd name="T7" fmla="*/ 54 h 88"/>
                <a:gd name="T8" fmla="*/ 164 w 194"/>
                <a:gd name="T9" fmla="*/ 50 h 88"/>
                <a:gd name="T10" fmla="*/ 154 w 194"/>
                <a:gd name="T11" fmla="*/ 48 h 88"/>
                <a:gd name="T12" fmla="*/ 150 w 194"/>
                <a:gd name="T13" fmla="*/ 46 h 88"/>
                <a:gd name="T14" fmla="*/ 140 w 194"/>
                <a:gd name="T15" fmla="*/ 38 h 88"/>
                <a:gd name="T16" fmla="*/ 132 w 194"/>
                <a:gd name="T17" fmla="*/ 30 h 88"/>
                <a:gd name="T18" fmla="*/ 120 w 194"/>
                <a:gd name="T19" fmla="*/ 28 h 88"/>
                <a:gd name="T20" fmla="*/ 108 w 194"/>
                <a:gd name="T21" fmla="*/ 24 h 88"/>
                <a:gd name="T22" fmla="*/ 92 w 194"/>
                <a:gd name="T23" fmla="*/ 18 h 88"/>
                <a:gd name="T24" fmla="*/ 78 w 194"/>
                <a:gd name="T25" fmla="*/ 10 h 88"/>
                <a:gd name="T26" fmla="*/ 68 w 194"/>
                <a:gd name="T27" fmla="*/ 6 h 88"/>
                <a:gd name="T28" fmla="*/ 58 w 194"/>
                <a:gd name="T29" fmla="*/ 10 h 88"/>
                <a:gd name="T30" fmla="*/ 54 w 194"/>
                <a:gd name="T31" fmla="*/ 12 h 88"/>
                <a:gd name="T32" fmla="*/ 52 w 194"/>
                <a:gd name="T33" fmla="*/ 14 h 88"/>
                <a:gd name="T34" fmla="*/ 44 w 194"/>
                <a:gd name="T35" fmla="*/ 24 h 88"/>
                <a:gd name="T36" fmla="*/ 38 w 194"/>
                <a:gd name="T37" fmla="*/ 26 h 88"/>
                <a:gd name="T38" fmla="*/ 30 w 194"/>
                <a:gd name="T39" fmla="*/ 20 h 88"/>
                <a:gd name="T40" fmla="*/ 24 w 194"/>
                <a:gd name="T41" fmla="*/ 12 h 88"/>
                <a:gd name="T42" fmla="*/ 20 w 194"/>
                <a:gd name="T43" fmla="*/ 4 h 88"/>
                <a:gd name="T44" fmla="*/ 4 w 194"/>
                <a:gd name="T45" fmla="*/ 0 h 88"/>
                <a:gd name="T46" fmla="*/ 0 w 194"/>
                <a:gd name="T47" fmla="*/ 4 h 88"/>
                <a:gd name="T48" fmla="*/ 8 w 194"/>
                <a:gd name="T49" fmla="*/ 6 h 88"/>
                <a:gd name="T50" fmla="*/ 16 w 194"/>
                <a:gd name="T51" fmla="*/ 8 h 88"/>
                <a:gd name="T52" fmla="*/ 20 w 194"/>
                <a:gd name="T53" fmla="*/ 14 h 88"/>
                <a:gd name="T54" fmla="*/ 20 w 194"/>
                <a:gd name="T55" fmla="*/ 16 h 88"/>
                <a:gd name="T56" fmla="*/ 10 w 194"/>
                <a:gd name="T57" fmla="*/ 20 h 88"/>
                <a:gd name="T58" fmla="*/ 12 w 194"/>
                <a:gd name="T59" fmla="*/ 24 h 88"/>
                <a:gd name="T60" fmla="*/ 20 w 194"/>
                <a:gd name="T61" fmla="*/ 24 h 88"/>
                <a:gd name="T62" fmla="*/ 28 w 194"/>
                <a:gd name="T63" fmla="*/ 22 h 88"/>
                <a:gd name="T64" fmla="*/ 32 w 194"/>
                <a:gd name="T65" fmla="*/ 26 h 88"/>
                <a:gd name="T66" fmla="*/ 38 w 194"/>
                <a:gd name="T67" fmla="*/ 28 h 88"/>
                <a:gd name="T68" fmla="*/ 38 w 194"/>
                <a:gd name="T69" fmla="*/ 28 h 88"/>
                <a:gd name="T70" fmla="*/ 46 w 194"/>
                <a:gd name="T71" fmla="*/ 32 h 88"/>
                <a:gd name="T72" fmla="*/ 62 w 194"/>
                <a:gd name="T73" fmla="*/ 40 h 88"/>
                <a:gd name="T74" fmla="*/ 68 w 194"/>
                <a:gd name="T75" fmla="*/ 44 h 88"/>
                <a:gd name="T76" fmla="*/ 76 w 194"/>
                <a:gd name="T77" fmla="*/ 48 h 88"/>
                <a:gd name="T78" fmla="*/ 78 w 194"/>
                <a:gd name="T79" fmla="*/ 56 h 88"/>
                <a:gd name="T80" fmla="*/ 76 w 194"/>
                <a:gd name="T81" fmla="*/ 62 h 88"/>
                <a:gd name="T82" fmla="*/ 76 w 194"/>
                <a:gd name="T83" fmla="*/ 66 h 88"/>
                <a:gd name="T84" fmla="*/ 68 w 194"/>
                <a:gd name="T85" fmla="*/ 66 h 88"/>
                <a:gd name="T86" fmla="*/ 66 w 194"/>
                <a:gd name="T87" fmla="*/ 68 h 88"/>
                <a:gd name="T88" fmla="*/ 68 w 194"/>
                <a:gd name="T89" fmla="*/ 70 h 88"/>
                <a:gd name="T90" fmla="*/ 78 w 194"/>
                <a:gd name="T91" fmla="*/ 64 h 88"/>
                <a:gd name="T92" fmla="*/ 82 w 194"/>
                <a:gd name="T93" fmla="*/ 62 h 88"/>
                <a:gd name="T94" fmla="*/ 94 w 194"/>
                <a:gd name="T95" fmla="*/ 68 h 88"/>
                <a:gd name="T96" fmla="*/ 106 w 194"/>
                <a:gd name="T97" fmla="*/ 74 h 88"/>
                <a:gd name="T98" fmla="*/ 118 w 194"/>
                <a:gd name="T99" fmla="*/ 74 h 88"/>
                <a:gd name="T100" fmla="*/ 124 w 194"/>
                <a:gd name="T101" fmla="*/ 68 h 88"/>
                <a:gd name="T102" fmla="*/ 126 w 194"/>
                <a:gd name="T103" fmla="*/ 64 h 88"/>
                <a:gd name="T104" fmla="*/ 134 w 194"/>
                <a:gd name="T105" fmla="*/ 60 h 88"/>
                <a:gd name="T106" fmla="*/ 146 w 194"/>
                <a:gd name="T107" fmla="*/ 62 h 88"/>
                <a:gd name="T108" fmla="*/ 154 w 194"/>
                <a:gd name="T109" fmla="*/ 66 h 88"/>
                <a:gd name="T110" fmla="*/ 162 w 194"/>
                <a:gd name="T111" fmla="*/ 74 h 88"/>
                <a:gd name="T112" fmla="*/ 174 w 194"/>
                <a:gd name="T113" fmla="*/ 84 h 88"/>
                <a:gd name="T114" fmla="*/ 186 w 194"/>
                <a:gd name="T115" fmla="*/ 86 h 88"/>
                <a:gd name="T116" fmla="*/ 192 w 194"/>
                <a:gd name="T117" fmla="*/ 88 h 88"/>
                <a:gd name="T118" fmla="*/ 188 w 194"/>
                <a:gd name="T119" fmla="*/ 8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 h="88">
                  <a:moveTo>
                    <a:pt x="180" y="80"/>
                  </a:moveTo>
                  <a:lnTo>
                    <a:pt x="180" y="80"/>
                  </a:lnTo>
                  <a:lnTo>
                    <a:pt x="178" y="78"/>
                  </a:lnTo>
                  <a:lnTo>
                    <a:pt x="178" y="78"/>
                  </a:lnTo>
                  <a:lnTo>
                    <a:pt x="176" y="74"/>
                  </a:lnTo>
                  <a:lnTo>
                    <a:pt x="176" y="74"/>
                  </a:lnTo>
                  <a:lnTo>
                    <a:pt x="170" y="68"/>
                  </a:lnTo>
                  <a:lnTo>
                    <a:pt x="170" y="68"/>
                  </a:lnTo>
                  <a:lnTo>
                    <a:pt x="164" y="64"/>
                  </a:lnTo>
                  <a:lnTo>
                    <a:pt x="164" y="64"/>
                  </a:lnTo>
                  <a:lnTo>
                    <a:pt x="162" y="60"/>
                  </a:lnTo>
                  <a:lnTo>
                    <a:pt x="162" y="60"/>
                  </a:lnTo>
                  <a:lnTo>
                    <a:pt x="160" y="56"/>
                  </a:lnTo>
                  <a:lnTo>
                    <a:pt x="162" y="56"/>
                  </a:lnTo>
                  <a:lnTo>
                    <a:pt x="164" y="54"/>
                  </a:lnTo>
                  <a:lnTo>
                    <a:pt x="164" y="54"/>
                  </a:lnTo>
                  <a:lnTo>
                    <a:pt x="164" y="54"/>
                  </a:lnTo>
                  <a:lnTo>
                    <a:pt x="164" y="54"/>
                  </a:lnTo>
                  <a:lnTo>
                    <a:pt x="166" y="52"/>
                  </a:lnTo>
                  <a:lnTo>
                    <a:pt x="164" y="50"/>
                  </a:lnTo>
                  <a:lnTo>
                    <a:pt x="164" y="50"/>
                  </a:lnTo>
                  <a:lnTo>
                    <a:pt x="156" y="48"/>
                  </a:lnTo>
                  <a:lnTo>
                    <a:pt x="156" y="48"/>
                  </a:lnTo>
                  <a:lnTo>
                    <a:pt x="154" y="48"/>
                  </a:lnTo>
                  <a:lnTo>
                    <a:pt x="154" y="48"/>
                  </a:lnTo>
                  <a:lnTo>
                    <a:pt x="150" y="46"/>
                  </a:lnTo>
                  <a:lnTo>
                    <a:pt x="150" y="46"/>
                  </a:lnTo>
                  <a:lnTo>
                    <a:pt x="150" y="46"/>
                  </a:lnTo>
                  <a:lnTo>
                    <a:pt x="146" y="44"/>
                  </a:lnTo>
                  <a:lnTo>
                    <a:pt x="146" y="44"/>
                  </a:lnTo>
                  <a:lnTo>
                    <a:pt x="140" y="38"/>
                  </a:lnTo>
                  <a:lnTo>
                    <a:pt x="140" y="38"/>
                  </a:lnTo>
                  <a:lnTo>
                    <a:pt x="134" y="34"/>
                  </a:lnTo>
                  <a:lnTo>
                    <a:pt x="132" y="30"/>
                  </a:lnTo>
                  <a:lnTo>
                    <a:pt x="132" y="30"/>
                  </a:lnTo>
                  <a:lnTo>
                    <a:pt x="132" y="30"/>
                  </a:lnTo>
                  <a:lnTo>
                    <a:pt x="128" y="28"/>
                  </a:lnTo>
                  <a:lnTo>
                    <a:pt x="128" y="28"/>
                  </a:lnTo>
                  <a:lnTo>
                    <a:pt x="124" y="28"/>
                  </a:lnTo>
                  <a:lnTo>
                    <a:pt x="120" y="28"/>
                  </a:lnTo>
                  <a:lnTo>
                    <a:pt x="120" y="28"/>
                  </a:lnTo>
                  <a:lnTo>
                    <a:pt x="114" y="26"/>
                  </a:lnTo>
                  <a:lnTo>
                    <a:pt x="108" y="24"/>
                  </a:lnTo>
                  <a:lnTo>
                    <a:pt x="108" y="24"/>
                  </a:lnTo>
                  <a:lnTo>
                    <a:pt x="98" y="18"/>
                  </a:lnTo>
                  <a:lnTo>
                    <a:pt x="98" y="18"/>
                  </a:lnTo>
                  <a:lnTo>
                    <a:pt x="92" y="18"/>
                  </a:lnTo>
                  <a:lnTo>
                    <a:pt x="92" y="18"/>
                  </a:lnTo>
                  <a:lnTo>
                    <a:pt x="84" y="14"/>
                  </a:lnTo>
                  <a:lnTo>
                    <a:pt x="84" y="14"/>
                  </a:lnTo>
                  <a:lnTo>
                    <a:pt x="78" y="10"/>
                  </a:lnTo>
                  <a:lnTo>
                    <a:pt x="78" y="10"/>
                  </a:lnTo>
                  <a:lnTo>
                    <a:pt x="74" y="8"/>
                  </a:lnTo>
                  <a:lnTo>
                    <a:pt x="70" y="6"/>
                  </a:lnTo>
                  <a:lnTo>
                    <a:pt x="70" y="6"/>
                  </a:lnTo>
                  <a:lnTo>
                    <a:pt x="68" y="6"/>
                  </a:lnTo>
                  <a:lnTo>
                    <a:pt x="66" y="6"/>
                  </a:lnTo>
                  <a:lnTo>
                    <a:pt x="66" y="6"/>
                  </a:lnTo>
                  <a:lnTo>
                    <a:pt x="62" y="8"/>
                  </a:lnTo>
                  <a:lnTo>
                    <a:pt x="58" y="10"/>
                  </a:lnTo>
                  <a:lnTo>
                    <a:pt x="58" y="10"/>
                  </a:lnTo>
                  <a:lnTo>
                    <a:pt x="56" y="12"/>
                  </a:lnTo>
                  <a:lnTo>
                    <a:pt x="56" y="12"/>
                  </a:lnTo>
                  <a:lnTo>
                    <a:pt x="54" y="12"/>
                  </a:lnTo>
                  <a:lnTo>
                    <a:pt x="54" y="12"/>
                  </a:lnTo>
                  <a:lnTo>
                    <a:pt x="54" y="12"/>
                  </a:lnTo>
                  <a:lnTo>
                    <a:pt x="52" y="14"/>
                  </a:lnTo>
                  <a:lnTo>
                    <a:pt x="52" y="14"/>
                  </a:lnTo>
                  <a:lnTo>
                    <a:pt x="46" y="18"/>
                  </a:lnTo>
                  <a:lnTo>
                    <a:pt x="46" y="22"/>
                  </a:lnTo>
                  <a:lnTo>
                    <a:pt x="46" y="22"/>
                  </a:lnTo>
                  <a:lnTo>
                    <a:pt x="44" y="24"/>
                  </a:lnTo>
                  <a:lnTo>
                    <a:pt x="44" y="24"/>
                  </a:lnTo>
                  <a:lnTo>
                    <a:pt x="42" y="26"/>
                  </a:lnTo>
                  <a:lnTo>
                    <a:pt x="38" y="26"/>
                  </a:lnTo>
                  <a:lnTo>
                    <a:pt x="38" y="26"/>
                  </a:lnTo>
                  <a:lnTo>
                    <a:pt x="36" y="26"/>
                  </a:lnTo>
                  <a:lnTo>
                    <a:pt x="34" y="24"/>
                  </a:lnTo>
                  <a:lnTo>
                    <a:pt x="34" y="24"/>
                  </a:lnTo>
                  <a:lnTo>
                    <a:pt x="30" y="20"/>
                  </a:lnTo>
                  <a:lnTo>
                    <a:pt x="30" y="20"/>
                  </a:lnTo>
                  <a:lnTo>
                    <a:pt x="28" y="14"/>
                  </a:lnTo>
                  <a:lnTo>
                    <a:pt x="28" y="14"/>
                  </a:lnTo>
                  <a:lnTo>
                    <a:pt x="24" y="12"/>
                  </a:lnTo>
                  <a:lnTo>
                    <a:pt x="20" y="10"/>
                  </a:lnTo>
                  <a:lnTo>
                    <a:pt x="20" y="10"/>
                  </a:lnTo>
                  <a:lnTo>
                    <a:pt x="20" y="8"/>
                  </a:lnTo>
                  <a:lnTo>
                    <a:pt x="20" y="4"/>
                  </a:lnTo>
                  <a:lnTo>
                    <a:pt x="20" y="4"/>
                  </a:lnTo>
                  <a:lnTo>
                    <a:pt x="16" y="2"/>
                  </a:lnTo>
                  <a:lnTo>
                    <a:pt x="12" y="0"/>
                  </a:lnTo>
                  <a:lnTo>
                    <a:pt x="4" y="0"/>
                  </a:lnTo>
                  <a:lnTo>
                    <a:pt x="4" y="0"/>
                  </a:lnTo>
                  <a:lnTo>
                    <a:pt x="0" y="2"/>
                  </a:lnTo>
                  <a:lnTo>
                    <a:pt x="0" y="2"/>
                  </a:lnTo>
                  <a:lnTo>
                    <a:pt x="0" y="4"/>
                  </a:lnTo>
                  <a:lnTo>
                    <a:pt x="0" y="4"/>
                  </a:lnTo>
                  <a:lnTo>
                    <a:pt x="0" y="6"/>
                  </a:lnTo>
                  <a:lnTo>
                    <a:pt x="4" y="6"/>
                  </a:lnTo>
                  <a:lnTo>
                    <a:pt x="8" y="6"/>
                  </a:lnTo>
                  <a:lnTo>
                    <a:pt x="8" y="6"/>
                  </a:lnTo>
                  <a:lnTo>
                    <a:pt x="12" y="6"/>
                  </a:lnTo>
                  <a:lnTo>
                    <a:pt x="12" y="6"/>
                  </a:lnTo>
                  <a:lnTo>
                    <a:pt x="16" y="8"/>
                  </a:lnTo>
                  <a:lnTo>
                    <a:pt x="16" y="8"/>
                  </a:lnTo>
                  <a:lnTo>
                    <a:pt x="18" y="12"/>
                  </a:lnTo>
                  <a:lnTo>
                    <a:pt x="18" y="12"/>
                  </a:lnTo>
                  <a:lnTo>
                    <a:pt x="20" y="14"/>
                  </a:lnTo>
                  <a:lnTo>
                    <a:pt x="20" y="14"/>
                  </a:lnTo>
                  <a:lnTo>
                    <a:pt x="20" y="16"/>
                  </a:lnTo>
                  <a:lnTo>
                    <a:pt x="20" y="16"/>
                  </a:lnTo>
                  <a:lnTo>
                    <a:pt x="20" y="16"/>
                  </a:lnTo>
                  <a:lnTo>
                    <a:pt x="18" y="18"/>
                  </a:lnTo>
                  <a:lnTo>
                    <a:pt x="18" y="18"/>
                  </a:lnTo>
                  <a:lnTo>
                    <a:pt x="12" y="18"/>
                  </a:lnTo>
                  <a:lnTo>
                    <a:pt x="10" y="20"/>
                  </a:lnTo>
                  <a:lnTo>
                    <a:pt x="10" y="20"/>
                  </a:lnTo>
                  <a:lnTo>
                    <a:pt x="10" y="22"/>
                  </a:lnTo>
                  <a:lnTo>
                    <a:pt x="10" y="22"/>
                  </a:lnTo>
                  <a:lnTo>
                    <a:pt x="12" y="24"/>
                  </a:lnTo>
                  <a:lnTo>
                    <a:pt x="12" y="24"/>
                  </a:lnTo>
                  <a:lnTo>
                    <a:pt x="18" y="24"/>
                  </a:lnTo>
                  <a:lnTo>
                    <a:pt x="18" y="24"/>
                  </a:lnTo>
                  <a:lnTo>
                    <a:pt x="20" y="24"/>
                  </a:lnTo>
                  <a:lnTo>
                    <a:pt x="20" y="24"/>
                  </a:lnTo>
                  <a:lnTo>
                    <a:pt x="24" y="22"/>
                  </a:lnTo>
                  <a:lnTo>
                    <a:pt x="24" y="22"/>
                  </a:lnTo>
                  <a:lnTo>
                    <a:pt x="28" y="22"/>
                  </a:lnTo>
                  <a:lnTo>
                    <a:pt x="28" y="22"/>
                  </a:lnTo>
                  <a:lnTo>
                    <a:pt x="30" y="22"/>
                  </a:lnTo>
                  <a:lnTo>
                    <a:pt x="30" y="22"/>
                  </a:lnTo>
                  <a:lnTo>
                    <a:pt x="32" y="26"/>
                  </a:lnTo>
                  <a:lnTo>
                    <a:pt x="32" y="26"/>
                  </a:lnTo>
                  <a:lnTo>
                    <a:pt x="38" y="28"/>
                  </a:lnTo>
                  <a:lnTo>
                    <a:pt x="38" y="28"/>
                  </a:lnTo>
                  <a:lnTo>
                    <a:pt x="38" y="28"/>
                  </a:lnTo>
                  <a:lnTo>
                    <a:pt x="38" y="28"/>
                  </a:lnTo>
                  <a:lnTo>
                    <a:pt x="38" y="28"/>
                  </a:lnTo>
                  <a:lnTo>
                    <a:pt x="38" y="28"/>
                  </a:lnTo>
                  <a:lnTo>
                    <a:pt x="38" y="28"/>
                  </a:lnTo>
                  <a:lnTo>
                    <a:pt x="40" y="28"/>
                  </a:lnTo>
                  <a:lnTo>
                    <a:pt x="40" y="28"/>
                  </a:lnTo>
                  <a:lnTo>
                    <a:pt x="46" y="32"/>
                  </a:lnTo>
                  <a:lnTo>
                    <a:pt x="46" y="32"/>
                  </a:lnTo>
                  <a:lnTo>
                    <a:pt x="50" y="32"/>
                  </a:lnTo>
                  <a:lnTo>
                    <a:pt x="54" y="34"/>
                  </a:lnTo>
                  <a:lnTo>
                    <a:pt x="54" y="34"/>
                  </a:lnTo>
                  <a:lnTo>
                    <a:pt x="62" y="40"/>
                  </a:lnTo>
                  <a:lnTo>
                    <a:pt x="62" y="40"/>
                  </a:lnTo>
                  <a:lnTo>
                    <a:pt x="64" y="42"/>
                  </a:lnTo>
                  <a:lnTo>
                    <a:pt x="68" y="44"/>
                  </a:lnTo>
                  <a:lnTo>
                    <a:pt x="68" y="44"/>
                  </a:lnTo>
                  <a:lnTo>
                    <a:pt x="72" y="44"/>
                  </a:lnTo>
                  <a:lnTo>
                    <a:pt x="74" y="44"/>
                  </a:lnTo>
                  <a:lnTo>
                    <a:pt x="74" y="44"/>
                  </a:lnTo>
                  <a:lnTo>
                    <a:pt x="76" y="48"/>
                  </a:lnTo>
                  <a:lnTo>
                    <a:pt x="76" y="48"/>
                  </a:lnTo>
                  <a:lnTo>
                    <a:pt x="78" y="52"/>
                  </a:lnTo>
                  <a:lnTo>
                    <a:pt x="78" y="52"/>
                  </a:lnTo>
                  <a:lnTo>
                    <a:pt x="78" y="56"/>
                  </a:lnTo>
                  <a:lnTo>
                    <a:pt x="78" y="56"/>
                  </a:lnTo>
                  <a:lnTo>
                    <a:pt x="76" y="58"/>
                  </a:lnTo>
                  <a:lnTo>
                    <a:pt x="76" y="58"/>
                  </a:lnTo>
                  <a:lnTo>
                    <a:pt x="76" y="62"/>
                  </a:lnTo>
                  <a:lnTo>
                    <a:pt x="76" y="62"/>
                  </a:lnTo>
                  <a:lnTo>
                    <a:pt x="76" y="64"/>
                  </a:lnTo>
                  <a:lnTo>
                    <a:pt x="76" y="66"/>
                  </a:lnTo>
                  <a:lnTo>
                    <a:pt x="76" y="66"/>
                  </a:lnTo>
                  <a:lnTo>
                    <a:pt x="72" y="66"/>
                  </a:lnTo>
                  <a:lnTo>
                    <a:pt x="72" y="66"/>
                  </a:lnTo>
                  <a:lnTo>
                    <a:pt x="68" y="66"/>
                  </a:lnTo>
                  <a:lnTo>
                    <a:pt x="68" y="66"/>
                  </a:lnTo>
                  <a:lnTo>
                    <a:pt x="66" y="66"/>
                  </a:lnTo>
                  <a:lnTo>
                    <a:pt x="66" y="66"/>
                  </a:lnTo>
                  <a:lnTo>
                    <a:pt x="66" y="68"/>
                  </a:lnTo>
                  <a:lnTo>
                    <a:pt x="66" y="68"/>
                  </a:lnTo>
                  <a:lnTo>
                    <a:pt x="66" y="68"/>
                  </a:lnTo>
                  <a:lnTo>
                    <a:pt x="66" y="70"/>
                  </a:lnTo>
                  <a:lnTo>
                    <a:pt x="68" y="70"/>
                  </a:lnTo>
                  <a:lnTo>
                    <a:pt x="68" y="70"/>
                  </a:lnTo>
                  <a:lnTo>
                    <a:pt x="70" y="70"/>
                  </a:lnTo>
                  <a:lnTo>
                    <a:pt x="72" y="68"/>
                  </a:lnTo>
                  <a:lnTo>
                    <a:pt x="72" y="68"/>
                  </a:lnTo>
                  <a:lnTo>
                    <a:pt x="78" y="64"/>
                  </a:lnTo>
                  <a:lnTo>
                    <a:pt x="78" y="64"/>
                  </a:lnTo>
                  <a:lnTo>
                    <a:pt x="80" y="62"/>
                  </a:lnTo>
                  <a:lnTo>
                    <a:pt x="82" y="62"/>
                  </a:lnTo>
                  <a:lnTo>
                    <a:pt x="82" y="62"/>
                  </a:lnTo>
                  <a:lnTo>
                    <a:pt x="82" y="60"/>
                  </a:lnTo>
                  <a:lnTo>
                    <a:pt x="86" y="62"/>
                  </a:lnTo>
                  <a:lnTo>
                    <a:pt x="86" y="62"/>
                  </a:lnTo>
                  <a:lnTo>
                    <a:pt x="94" y="68"/>
                  </a:lnTo>
                  <a:lnTo>
                    <a:pt x="100" y="72"/>
                  </a:lnTo>
                  <a:lnTo>
                    <a:pt x="100" y="72"/>
                  </a:lnTo>
                  <a:lnTo>
                    <a:pt x="106" y="74"/>
                  </a:lnTo>
                  <a:lnTo>
                    <a:pt x="106" y="74"/>
                  </a:lnTo>
                  <a:lnTo>
                    <a:pt x="108" y="76"/>
                  </a:lnTo>
                  <a:lnTo>
                    <a:pt x="110" y="76"/>
                  </a:lnTo>
                  <a:lnTo>
                    <a:pt x="110" y="76"/>
                  </a:lnTo>
                  <a:lnTo>
                    <a:pt x="118" y="74"/>
                  </a:lnTo>
                  <a:lnTo>
                    <a:pt x="118" y="74"/>
                  </a:lnTo>
                  <a:lnTo>
                    <a:pt x="120" y="72"/>
                  </a:lnTo>
                  <a:lnTo>
                    <a:pt x="120" y="72"/>
                  </a:lnTo>
                  <a:lnTo>
                    <a:pt x="124" y="68"/>
                  </a:lnTo>
                  <a:lnTo>
                    <a:pt x="124" y="68"/>
                  </a:lnTo>
                  <a:lnTo>
                    <a:pt x="124" y="66"/>
                  </a:lnTo>
                  <a:lnTo>
                    <a:pt x="126" y="64"/>
                  </a:lnTo>
                  <a:lnTo>
                    <a:pt x="126" y="64"/>
                  </a:lnTo>
                  <a:lnTo>
                    <a:pt x="130" y="60"/>
                  </a:lnTo>
                  <a:lnTo>
                    <a:pt x="130" y="60"/>
                  </a:lnTo>
                  <a:lnTo>
                    <a:pt x="134" y="60"/>
                  </a:lnTo>
                  <a:lnTo>
                    <a:pt x="134" y="60"/>
                  </a:lnTo>
                  <a:lnTo>
                    <a:pt x="140" y="62"/>
                  </a:lnTo>
                  <a:lnTo>
                    <a:pt x="140" y="62"/>
                  </a:lnTo>
                  <a:lnTo>
                    <a:pt x="146" y="62"/>
                  </a:lnTo>
                  <a:lnTo>
                    <a:pt x="146" y="62"/>
                  </a:lnTo>
                  <a:lnTo>
                    <a:pt x="148" y="62"/>
                  </a:lnTo>
                  <a:lnTo>
                    <a:pt x="152" y="64"/>
                  </a:lnTo>
                  <a:lnTo>
                    <a:pt x="152" y="64"/>
                  </a:lnTo>
                  <a:lnTo>
                    <a:pt x="154" y="66"/>
                  </a:lnTo>
                  <a:lnTo>
                    <a:pt x="158" y="68"/>
                  </a:lnTo>
                  <a:lnTo>
                    <a:pt x="158" y="68"/>
                  </a:lnTo>
                  <a:lnTo>
                    <a:pt x="162" y="74"/>
                  </a:lnTo>
                  <a:lnTo>
                    <a:pt x="162" y="74"/>
                  </a:lnTo>
                  <a:lnTo>
                    <a:pt x="168" y="78"/>
                  </a:lnTo>
                  <a:lnTo>
                    <a:pt x="168" y="78"/>
                  </a:lnTo>
                  <a:lnTo>
                    <a:pt x="174" y="84"/>
                  </a:lnTo>
                  <a:lnTo>
                    <a:pt x="174" y="84"/>
                  </a:lnTo>
                  <a:lnTo>
                    <a:pt x="178" y="86"/>
                  </a:lnTo>
                  <a:lnTo>
                    <a:pt x="178" y="86"/>
                  </a:lnTo>
                  <a:lnTo>
                    <a:pt x="184" y="86"/>
                  </a:lnTo>
                  <a:lnTo>
                    <a:pt x="186" y="86"/>
                  </a:lnTo>
                  <a:lnTo>
                    <a:pt x="186" y="86"/>
                  </a:lnTo>
                  <a:lnTo>
                    <a:pt x="190" y="88"/>
                  </a:lnTo>
                  <a:lnTo>
                    <a:pt x="190" y="88"/>
                  </a:lnTo>
                  <a:lnTo>
                    <a:pt x="192" y="88"/>
                  </a:lnTo>
                  <a:lnTo>
                    <a:pt x="194" y="88"/>
                  </a:lnTo>
                  <a:lnTo>
                    <a:pt x="194" y="88"/>
                  </a:lnTo>
                  <a:lnTo>
                    <a:pt x="192" y="84"/>
                  </a:lnTo>
                  <a:lnTo>
                    <a:pt x="188" y="82"/>
                  </a:lnTo>
                  <a:lnTo>
                    <a:pt x="188" y="82"/>
                  </a:lnTo>
                  <a:lnTo>
                    <a:pt x="180" y="80"/>
                  </a:lnTo>
                  <a:lnTo>
                    <a:pt x="18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351">
              <a:extLst>
                <a:ext uri="{FF2B5EF4-FFF2-40B4-BE49-F238E27FC236}">
                  <a16:creationId xmlns:a16="http://schemas.microsoft.com/office/drawing/2014/main" id="{ED2CB74C-C1F7-463D-AB85-4CFDFB399694}"/>
                </a:ext>
              </a:extLst>
            </p:cNvPr>
            <p:cNvSpPr>
              <a:spLocks/>
            </p:cNvSpPr>
            <p:nvPr/>
          </p:nvSpPr>
          <p:spPr bwMode="auto">
            <a:xfrm>
              <a:off x="8331201" y="10294938"/>
              <a:ext cx="57150" cy="60325"/>
            </a:xfrm>
            <a:custGeom>
              <a:avLst/>
              <a:gdLst>
                <a:gd name="T0" fmla="*/ 26 w 36"/>
                <a:gd name="T1" fmla="*/ 4 h 38"/>
                <a:gd name="T2" fmla="*/ 26 w 36"/>
                <a:gd name="T3" fmla="*/ 4 h 38"/>
                <a:gd name="T4" fmla="*/ 14 w 36"/>
                <a:gd name="T5" fmla="*/ 2 h 38"/>
                <a:gd name="T6" fmla="*/ 14 w 36"/>
                <a:gd name="T7" fmla="*/ 2 h 38"/>
                <a:gd name="T8" fmla="*/ 8 w 36"/>
                <a:gd name="T9" fmla="*/ 0 h 38"/>
                <a:gd name="T10" fmla="*/ 4 w 36"/>
                <a:gd name="T11" fmla="*/ 0 h 38"/>
                <a:gd name="T12" fmla="*/ 4 w 36"/>
                <a:gd name="T13" fmla="*/ 0 h 38"/>
                <a:gd name="T14" fmla="*/ 2 w 36"/>
                <a:gd name="T15" fmla="*/ 2 h 38"/>
                <a:gd name="T16" fmla="*/ 0 w 36"/>
                <a:gd name="T17" fmla="*/ 4 h 38"/>
                <a:gd name="T18" fmla="*/ 0 w 36"/>
                <a:gd name="T19" fmla="*/ 10 h 38"/>
                <a:gd name="T20" fmla="*/ 0 w 36"/>
                <a:gd name="T21" fmla="*/ 10 h 38"/>
                <a:gd name="T22" fmla="*/ 2 w 36"/>
                <a:gd name="T23" fmla="*/ 14 h 38"/>
                <a:gd name="T24" fmla="*/ 8 w 36"/>
                <a:gd name="T25" fmla="*/ 16 h 38"/>
                <a:gd name="T26" fmla="*/ 12 w 36"/>
                <a:gd name="T27" fmla="*/ 20 h 38"/>
                <a:gd name="T28" fmla="*/ 14 w 36"/>
                <a:gd name="T29" fmla="*/ 28 h 38"/>
                <a:gd name="T30" fmla="*/ 14 w 36"/>
                <a:gd name="T31" fmla="*/ 28 h 38"/>
                <a:gd name="T32" fmla="*/ 14 w 36"/>
                <a:gd name="T33" fmla="*/ 30 h 38"/>
                <a:gd name="T34" fmla="*/ 14 w 36"/>
                <a:gd name="T35" fmla="*/ 34 h 38"/>
                <a:gd name="T36" fmla="*/ 14 w 36"/>
                <a:gd name="T37" fmla="*/ 34 h 38"/>
                <a:gd name="T38" fmla="*/ 16 w 36"/>
                <a:gd name="T39" fmla="*/ 36 h 38"/>
                <a:gd name="T40" fmla="*/ 18 w 36"/>
                <a:gd name="T41" fmla="*/ 38 h 38"/>
                <a:gd name="T42" fmla="*/ 18 w 36"/>
                <a:gd name="T43" fmla="*/ 38 h 38"/>
                <a:gd name="T44" fmla="*/ 22 w 36"/>
                <a:gd name="T45" fmla="*/ 36 h 38"/>
                <a:gd name="T46" fmla="*/ 26 w 36"/>
                <a:gd name="T47" fmla="*/ 36 h 38"/>
                <a:gd name="T48" fmla="*/ 26 w 36"/>
                <a:gd name="T49" fmla="*/ 36 h 38"/>
                <a:gd name="T50" fmla="*/ 28 w 36"/>
                <a:gd name="T51" fmla="*/ 30 h 38"/>
                <a:gd name="T52" fmla="*/ 28 w 36"/>
                <a:gd name="T53" fmla="*/ 30 h 38"/>
                <a:gd name="T54" fmla="*/ 28 w 36"/>
                <a:gd name="T55" fmla="*/ 24 h 38"/>
                <a:gd name="T56" fmla="*/ 28 w 36"/>
                <a:gd name="T57" fmla="*/ 24 h 38"/>
                <a:gd name="T58" fmla="*/ 32 w 36"/>
                <a:gd name="T59" fmla="*/ 22 h 38"/>
                <a:gd name="T60" fmla="*/ 32 w 36"/>
                <a:gd name="T61" fmla="*/ 22 h 38"/>
                <a:gd name="T62" fmla="*/ 34 w 36"/>
                <a:gd name="T63" fmla="*/ 16 h 38"/>
                <a:gd name="T64" fmla="*/ 34 w 36"/>
                <a:gd name="T65" fmla="*/ 16 h 38"/>
                <a:gd name="T66" fmla="*/ 36 w 36"/>
                <a:gd name="T67" fmla="*/ 16 h 38"/>
                <a:gd name="T68" fmla="*/ 36 w 36"/>
                <a:gd name="T69" fmla="*/ 12 h 38"/>
                <a:gd name="T70" fmla="*/ 36 w 36"/>
                <a:gd name="T71" fmla="*/ 12 h 38"/>
                <a:gd name="T72" fmla="*/ 34 w 36"/>
                <a:gd name="T73" fmla="*/ 8 h 38"/>
                <a:gd name="T74" fmla="*/ 32 w 36"/>
                <a:gd name="T75" fmla="*/ 6 h 38"/>
                <a:gd name="T76" fmla="*/ 26 w 36"/>
                <a:gd name="T7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 h="38">
                  <a:moveTo>
                    <a:pt x="26" y="4"/>
                  </a:moveTo>
                  <a:lnTo>
                    <a:pt x="26" y="4"/>
                  </a:lnTo>
                  <a:lnTo>
                    <a:pt x="14" y="2"/>
                  </a:lnTo>
                  <a:lnTo>
                    <a:pt x="14" y="2"/>
                  </a:lnTo>
                  <a:lnTo>
                    <a:pt x="8" y="0"/>
                  </a:lnTo>
                  <a:lnTo>
                    <a:pt x="4" y="0"/>
                  </a:lnTo>
                  <a:lnTo>
                    <a:pt x="4" y="0"/>
                  </a:lnTo>
                  <a:lnTo>
                    <a:pt x="2" y="2"/>
                  </a:lnTo>
                  <a:lnTo>
                    <a:pt x="0" y="4"/>
                  </a:lnTo>
                  <a:lnTo>
                    <a:pt x="0" y="10"/>
                  </a:lnTo>
                  <a:lnTo>
                    <a:pt x="0" y="10"/>
                  </a:lnTo>
                  <a:lnTo>
                    <a:pt x="2" y="14"/>
                  </a:lnTo>
                  <a:lnTo>
                    <a:pt x="8" y="16"/>
                  </a:lnTo>
                  <a:lnTo>
                    <a:pt x="12" y="20"/>
                  </a:lnTo>
                  <a:lnTo>
                    <a:pt x="14" y="28"/>
                  </a:lnTo>
                  <a:lnTo>
                    <a:pt x="14" y="28"/>
                  </a:lnTo>
                  <a:lnTo>
                    <a:pt x="14" y="30"/>
                  </a:lnTo>
                  <a:lnTo>
                    <a:pt x="14" y="34"/>
                  </a:lnTo>
                  <a:lnTo>
                    <a:pt x="14" y="34"/>
                  </a:lnTo>
                  <a:lnTo>
                    <a:pt x="16" y="36"/>
                  </a:lnTo>
                  <a:lnTo>
                    <a:pt x="18" y="38"/>
                  </a:lnTo>
                  <a:lnTo>
                    <a:pt x="18" y="38"/>
                  </a:lnTo>
                  <a:lnTo>
                    <a:pt x="22" y="36"/>
                  </a:lnTo>
                  <a:lnTo>
                    <a:pt x="26" y="36"/>
                  </a:lnTo>
                  <a:lnTo>
                    <a:pt x="26" y="36"/>
                  </a:lnTo>
                  <a:lnTo>
                    <a:pt x="28" y="30"/>
                  </a:lnTo>
                  <a:lnTo>
                    <a:pt x="28" y="30"/>
                  </a:lnTo>
                  <a:lnTo>
                    <a:pt x="28" y="24"/>
                  </a:lnTo>
                  <a:lnTo>
                    <a:pt x="28" y="24"/>
                  </a:lnTo>
                  <a:lnTo>
                    <a:pt x="32" y="22"/>
                  </a:lnTo>
                  <a:lnTo>
                    <a:pt x="32" y="22"/>
                  </a:lnTo>
                  <a:lnTo>
                    <a:pt x="34" y="16"/>
                  </a:lnTo>
                  <a:lnTo>
                    <a:pt x="34" y="16"/>
                  </a:lnTo>
                  <a:lnTo>
                    <a:pt x="36" y="16"/>
                  </a:lnTo>
                  <a:lnTo>
                    <a:pt x="36" y="12"/>
                  </a:lnTo>
                  <a:lnTo>
                    <a:pt x="36" y="12"/>
                  </a:lnTo>
                  <a:lnTo>
                    <a:pt x="34" y="8"/>
                  </a:lnTo>
                  <a:lnTo>
                    <a:pt x="32" y="6"/>
                  </a:lnTo>
                  <a:lnTo>
                    <a:pt x="2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352">
              <a:extLst>
                <a:ext uri="{FF2B5EF4-FFF2-40B4-BE49-F238E27FC236}">
                  <a16:creationId xmlns:a16="http://schemas.microsoft.com/office/drawing/2014/main" id="{D958B687-8C28-45C4-8385-667157028140}"/>
                </a:ext>
              </a:extLst>
            </p:cNvPr>
            <p:cNvSpPr>
              <a:spLocks/>
            </p:cNvSpPr>
            <p:nvPr/>
          </p:nvSpPr>
          <p:spPr bwMode="auto">
            <a:xfrm>
              <a:off x="8707438" y="10307638"/>
              <a:ext cx="107950" cy="101600"/>
            </a:xfrm>
            <a:custGeom>
              <a:avLst/>
              <a:gdLst>
                <a:gd name="T0" fmla="*/ 54 w 68"/>
                <a:gd name="T1" fmla="*/ 0 h 64"/>
                <a:gd name="T2" fmla="*/ 54 w 68"/>
                <a:gd name="T3" fmla="*/ 0 h 64"/>
                <a:gd name="T4" fmla="*/ 48 w 68"/>
                <a:gd name="T5" fmla="*/ 10 h 64"/>
                <a:gd name="T6" fmla="*/ 42 w 68"/>
                <a:gd name="T7" fmla="*/ 16 h 64"/>
                <a:gd name="T8" fmla="*/ 34 w 68"/>
                <a:gd name="T9" fmla="*/ 22 h 64"/>
                <a:gd name="T10" fmla="*/ 28 w 68"/>
                <a:gd name="T11" fmla="*/ 28 h 64"/>
                <a:gd name="T12" fmla="*/ 28 w 68"/>
                <a:gd name="T13" fmla="*/ 28 h 64"/>
                <a:gd name="T14" fmla="*/ 22 w 68"/>
                <a:gd name="T15" fmla="*/ 30 h 64"/>
                <a:gd name="T16" fmla="*/ 22 w 68"/>
                <a:gd name="T17" fmla="*/ 30 h 64"/>
                <a:gd name="T18" fmla="*/ 20 w 68"/>
                <a:gd name="T19" fmla="*/ 30 h 64"/>
                <a:gd name="T20" fmla="*/ 18 w 68"/>
                <a:gd name="T21" fmla="*/ 32 h 64"/>
                <a:gd name="T22" fmla="*/ 18 w 68"/>
                <a:gd name="T23" fmla="*/ 32 h 64"/>
                <a:gd name="T24" fmla="*/ 12 w 68"/>
                <a:gd name="T25" fmla="*/ 38 h 64"/>
                <a:gd name="T26" fmla="*/ 12 w 68"/>
                <a:gd name="T27" fmla="*/ 38 h 64"/>
                <a:gd name="T28" fmla="*/ 6 w 68"/>
                <a:gd name="T29" fmla="*/ 46 h 64"/>
                <a:gd name="T30" fmla="*/ 6 w 68"/>
                <a:gd name="T31" fmla="*/ 46 h 64"/>
                <a:gd name="T32" fmla="*/ 0 w 68"/>
                <a:gd name="T33" fmla="*/ 50 h 64"/>
                <a:gd name="T34" fmla="*/ 0 w 68"/>
                <a:gd name="T35" fmla="*/ 50 h 64"/>
                <a:gd name="T36" fmla="*/ 0 w 68"/>
                <a:gd name="T37" fmla="*/ 52 h 64"/>
                <a:gd name="T38" fmla="*/ 0 w 68"/>
                <a:gd name="T39" fmla="*/ 52 h 64"/>
                <a:gd name="T40" fmla="*/ 2 w 68"/>
                <a:gd name="T41" fmla="*/ 56 h 64"/>
                <a:gd name="T42" fmla="*/ 2 w 68"/>
                <a:gd name="T43" fmla="*/ 56 h 64"/>
                <a:gd name="T44" fmla="*/ 2 w 68"/>
                <a:gd name="T45" fmla="*/ 58 h 64"/>
                <a:gd name="T46" fmla="*/ 4 w 68"/>
                <a:gd name="T47" fmla="*/ 60 h 64"/>
                <a:gd name="T48" fmla="*/ 4 w 68"/>
                <a:gd name="T49" fmla="*/ 60 h 64"/>
                <a:gd name="T50" fmla="*/ 12 w 68"/>
                <a:gd name="T51" fmla="*/ 62 h 64"/>
                <a:gd name="T52" fmla="*/ 12 w 68"/>
                <a:gd name="T53" fmla="*/ 62 h 64"/>
                <a:gd name="T54" fmla="*/ 12 w 68"/>
                <a:gd name="T55" fmla="*/ 64 h 64"/>
                <a:gd name="T56" fmla="*/ 16 w 68"/>
                <a:gd name="T57" fmla="*/ 64 h 64"/>
                <a:gd name="T58" fmla="*/ 16 w 68"/>
                <a:gd name="T59" fmla="*/ 64 h 64"/>
                <a:gd name="T60" fmla="*/ 28 w 68"/>
                <a:gd name="T61" fmla="*/ 64 h 64"/>
                <a:gd name="T62" fmla="*/ 28 w 68"/>
                <a:gd name="T63" fmla="*/ 64 h 64"/>
                <a:gd name="T64" fmla="*/ 30 w 68"/>
                <a:gd name="T65" fmla="*/ 58 h 64"/>
                <a:gd name="T66" fmla="*/ 32 w 68"/>
                <a:gd name="T67" fmla="*/ 52 h 64"/>
                <a:gd name="T68" fmla="*/ 40 w 68"/>
                <a:gd name="T69" fmla="*/ 40 h 64"/>
                <a:gd name="T70" fmla="*/ 42 w 68"/>
                <a:gd name="T71" fmla="*/ 34 h 64"/>
                <a:gd name="T72" fmla="*/ 50 w 68"/>
                <a:gd name="T73" fmla="*/ 28 h 64"/>
                <a:gd name="T74" fmla="*/ 56 w 68"/>
                <a:gd name="T75" fmla="*/ 20 h 64"/>
                <a:gd name="T76" fmla="*/ 60 w 68"/>
                <a:gd name="T77" fmla="*/ 14 h 64"/>
                <a:gd name="T78" fmla="*/ 60 w 68"/>
                <a:gd name="T79" fmla="*/ 14 h 64"/>
                <a:gd name="T80" fmla="*/ 66 w 68"/>
                <a:gd name="T81" fmla="*/ 8 h 64"/>
                <a:gd name="T82" fmla="*/ 68 w 68"/>
                <a:gd name="T83" fmla="*/ 2 h 64"/>
                <a:gd name="T84" fmla="*/ 68 w 68"/>
                <a:gd name="T85" fmla="*/ 2 h 64"/>
                <a:gd name="T86" fmla="*/ 58 w 68"/>
                <a:gd name="T87" fmla="*/ 0 h 64"/>
                <a:gd name="T88" fmla="*/ 58 w 68"/>
                <a:gd name="T89" fmla="*/ 0 h 64"/>
                <a:gd name="T90" fmla="*/ 56 w 68"/>
                <a:gd name="T91" fmla="*/ 0 h 64"/>
                <a:gd name="T92" fmla="*/ 56 w 68"/>
                <a:gd name="T93" fmla="*/ 0 h 64"/>
                <a:gd name="T94" fmla="*/ 54 w 68"/>
                <a:gd name="T95" fmla="*/ 0 h 64"/>
                <a:gd name="T96" fmla="*/ 54 w 68"/>
                <a:gd name="T9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64">
                  <a:moveTo>
                    <a:pt x="54" y="0"/>
                  </a:moveTo>
                  <a:lnTo>
                    <a:pt x="54" y="0"/>
                  </a:lnTo>
                  <a:lnTo>
                    <a:pt x="48" y="10"/>
                  </a:lnTo>
                  <a:lnTo>
                    <a:pt x="42" y="16"/>
                  </a:lnTo>
                  <a:lnTo>
                    <a:pt x="34" y="22"/>
                  </a:lnTo>
                  <a:lnTo>
                    <a:pt x="28" y="28"/>
                  </a:lnTo>
                  <a:lnTo>
                    <a:pt x="28" y="28"/>
                  </a:lnTo>
                  <a:lnTo>
                    <a:pt x="22" y="30"/>
                  </a:lnTo>
                  <a:lnTo>
                    <a:pt x="22" y="30"/>
                  </a:lnTo>
                  <a:lnTo>
                    <a:pt x="20" y="30"/>
                  </a:lnTo>
                  <a:lnTo>
                    <a:pt x="18" y="32"/>
                  </a:lnTo>
                  <a:lnTo>
                    <a:pt x="18" y="32"/>
                  </a:lnTo>
                  <a:lnTo>
                    <a:pt x="12" y="38"/>
                  </a:lnTo>
                  <a:lnTo>
                    <a:pt x="12" y="38"/>
                  </a:lnTo>
                  <a:lnTo>
                    <a:pt x="6" y="46"/>
                  </a:lnTo>
                  <a:lnTo>
                    <a:pt x="6" y="46"/>
                  </a:lnTo>
                  <a:lnTo>
                    <a:pt x="0" y="50"/>
                  </a:lnTo>
                  <a:lnTo>
                    <a:pt x="0" y="50"/>
                  </a:lnTo>
                  <a:lnTo>
                    <a:pt x="0" y="52"/>
                  </a:lnTo>
                  <a:lnTo>
                    <a:pt x="0" y="52"/>
                  </a:lnTo>
                  <a:lnTo>
                    <a:pt x="2" y="56"/>
                  </a:lnTo>
                  <a:lnTo>
                    <a:pt x="2" y="56"/>
                  </a:lnTo>
                  <a:lnTo>
                    <a:pt x="2" y="58"/>
                  </a:lnTo>
                  <a:lnTo>
                    <a:pt x="4" y="60"/>
                  </a:lnTo>
                  <a:lnTo>
                    <a:pt x="4" y="60"/>
                  </a:lnTo>
                  <a:lnTo>
                    <a:pt x="12" y="62"/>
                  </a:lnTo>
                  <a:lnTo>
                    <a:pt x="12" y="62"/>
                  </a:lnTo>
                  <a:lnTo>
                    <a:pt x="12" y="64"/>
                  </a:lnTo>
                  <a:lnTo>
                    <a:pt x="16" y="64"/>
                  </a:lnTo>
                  <a:lnTo>
                    <a:pt x="16" y="64"/>
                  </a:lnTo>
                  <a:lnTo>
                    <a:pt x="28" y="64"/>
                  </a:lnTo>
                  <a:lnTo>
                    <a:pt x="28" y="64"/>
                  </a:lnTo>
                  <a:lnTo>
                    <a:pt x="30" y="58"/>
                  </a:lnTo>
                  <a:lnTo>
                    <a:pt x="32" y="52"/>
                  </a:lnTo>
                  <a:lnTo>
                    <a:pt x="40" y="40"/>
                  </a:lnTo>
                  <a:lnTo>
                    <a:pt x="42" y="34"/>
                  </a:lnTo>
                  <a:lnTo>
                    <a:pt x="50" y="28"/>
                  </a:lnTo>
                  <a:lnTo>
                    <a:pt x="56" y="20"/>
                  </a:lnTo>
                  <a:lnTo>
                    <a:pt x="60" y="14"/>
                  </a:lnTo>
                  <a:lnTo>
                    <a:pt x="60" y="14"/>
                  </a:lnTo>
                  <a:lnTo>
                    <a:pt x="66" y="8"/>
                  </a:lnTo>
                  <a:lnTo>
                    <a:pt x="68" y="2"/>
                  </a:lnTo>
                  <a:lnTo>
                    <a:pt x="68" y="2"/>
                  </a:lnTo>
                  <a:lnTo>
                    <a:pt x="58" y="0"/>
                  </a:lnTo>
                  <a:lnTo>
                    <a:pt x="58" y="0"/>
                  </a:lnTo>
                  <a:lnTo>
                    <a:pt x="56" y="0"/>
                  </a:lnTo>
                  <a:lnTo>
                    <a:pt x="56" y="0"/>
                  </a:lnTo>
                  <a:lnTo>
                    <a:pt x="54" y="0"/>
                  </a:ln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353">
              <a:extLst>
                <a:ext uri="{FF2B5EF4-FFF2-40B4-BE49-F238E27FC236}">
                  <a16:creationId xmlns:a16="http://schemas.microsoft.com/office/drawing/2014/main" id="{89A6DF15-3521-4449-B12E-BFF9267E2380}"/>
                </a:ext>
              </a:extLst>
            </p:cNvPr>
            <p:cNvSpPr>
              <a:spLocks/>
            </p:cNvSpPr>
            <p:nvPr/>
          </p:nvSpPr>
          <p:spPr bwMode="auto">
            <a:xfrm>
              <a:off x="8809038" y="10186988"/>
              <a:ext cx="79375" cy="107950"/>
            </a:xfrm>
            <a:custGeom>
              <a:avLst/>
              <a:gdLst>
                <a:gd name="T0" fmla="*/ 38 w 50"/>
                <a:gd name="T1" fmla="*/ 36 h 68"/>
                <a:gd name="T2" fmla="*/ 30 w 50"/>
                <a:gd name="T3" fmla="*/ 32 h 68"/>
                <a:gd name="T4" fmla="*/ 24 w 50"/>
                <a:gd name="T5" fmla="*/ 26 h 68"/>
                <a:gd name="T6" fmla="*/ 22 w 50"/>
                <a:gd name="T7" fmla="*/ 26 h 68"/>
                <a:gd name="T8" fmla="*/ 22 w 50"/>
                <a:gd name="T9" fmla="*/ 26 h 68"/>
                <a:gd name="T10" fmla="*/ 12 w 50"/>
                <a:gd name="T11" fmla="*/ 16 h 68"/>
                <a:gd name="T12" fmla="*/ 6 w 50"/>
                <a:gd name="T13" fmla="*/ 8 h 68"/>
                <a:gd name="T14" fmla="*/ 6 w 50"/>
                <a:gd name="T15" fmla="*/ 8 h 68"/>
                <a:gd name="T16" fmla="*/ 4 w 50"/>
                <a:gd name="T17" fmla="*/ 4 h 68"/>
                <a:gd name="T18" fmla="*/ 0 w 50"/>
                <a:gd name="T19" fmla="*/ 0 h 68"/>
                <a:gd name="T20" fmla="*/ 0 w 50"/>
                <a:gd name="T21" fmla="*/ 0 h 68"/>
                <a:gd name="T22" fmla="*/ 0 w 50"/>
                <a:gd name="T23" fmla="*/ 2 h 68"/>
                <a:gd name="T24" fmla="*/ 0 w 50"/>
                <a:gd name="T25" fmla="*/ 6 h 68"/>
                <a:gd name="T26" fmla="*/ 0 w 50"/>
                <a:gd name="T27" fmla="*/ 6 h 68"/>
                <a:gd name="T28" fmla="*/ 6 w 50"/>
                <a:gd name="T29" fmla="*/ 12 h 68"/>
                <a:gd name="T30" fmla="*/ 6 w 50"/>
                <a:gd name="T31" fmla="*/ 12 h 68"/>
                <a:gd name="T32" fmla="*/ 10 w 50"/>
                <a:gd name="T33" fmla="*/ 18 h 68"/>
                <a:gd name="T34" fmla="*/ 18 w 50"/>
                <a:gd name="T35" fmla="*/ 26 h 68"/>
                <a:gd name="T36" fmla="*/ 14 w 50"/>
                <a:gd name="T37" fmla="*/ 34 h 68"/>
                <a:gd name="T38" fmla="*/ 14 w 50"/>
                <a:gd name="T39" fmla="*/ 42 h 68"/>
                <a:gd name="T40" fmla="*/ 14 w 50"/>
                <a:gd name="T41" fmla="*/ 46 h 68"/>
                <a:gd name="T42" fmla="*/ 8 w 50"/>
                <a:gd name="T43" fmla="*/ 52 h 68"/>
                <a:gd name="T44" fmla="*/ 8 w 50"/>
                <a:gd name="T45" fmla="*/ 52 h 68"/>
                <a:gd name="T46" fmla="*/ 8 w 50"/>
                <a:gd name="T47" fmla="*/ 54 h 68"/>
                <a:gd name="T48" fmla="*/ 8 w 50"/>
                <a:gd name="T49" fmla="*/ 54 h 68"/>
                <a:gd name="T50" fmla="*/ 8 w 50"/>
                <a:gd name="T51" fmla="*/ 56 h 68"/>
                <a:gd name="T52" fmla="*/ 8 w 50"/>
                <a:gd name="T53" fmla="*/ 56 h 68"/>
                <a:gd name="T54" fmla="*/ 14 w 50"/>
                <a:gd name="T55" fmla="*/ 58 h 68"/>
                <a:gd name="T56" fmla="*/ 16 w 50"/>
                <a:gd name="T57" fmla="*/ 60 h 68"/>
                <a:gd name="T58" fmla="*/ 18 w 50"/>
                <a:gd name="T59" fmla="*/ 52 h 68"/>
                <a:gd name="T60" fmla="*/ 18 w 50"/>
                <a:gd name="T61" fmla="*/ 52 h 68"/>
                <a:gd name="T62" fmla="*/ 22 w 50"/>
                <a:gd name="T63" fmla="*/ 54 h 68"/>
                <a:gd name="T64" fmla="*/ 22 w 50"/>
                <a:gd name="T65" fmla="*/ 54 h 68"/>
                <a:gd name="T66" fmla="*/ 24 w 50"/>
                <a:gd name="T67" fmla="*/ 58 h 68"/>
                <a:gd name="T68" fmla="*/ 24 w 50"/>
                <a:gd name="T69" fmla="*/ 62 h 68"/>
                <a:gd name="T70" fmla="*/ 24 w 50"/>
                <a:gd name="T71" fmla="*/ 62 h 68"/>
                <a:gd name="T72" fmla="*/ 22 w 50"/>
                <a:gd name="T73" fmla="*/ 66 h 68"/>
                <a:gd name="T74" fmla="*/ 22 w 50"/>
                <a:gd name="T75" fmla="*/ 66 h 68"/>
                <a:gd name="T76" fmla="*/ 22 w 50"/>
                <a:gd name="T77" fmla="*/ 68 h 68"/>
                <a:gd name="T78" fmla="*/ 22 w 50"/>
                <a:gd name="T79" fmla="*/ 68 h 68"/>
                <a:gd name="T80" fmla="*/ 22 w 50"/>
                <a:gd name="T81" fmla="*/ 68 h 68"/>
                <a:gd name="T82" fmla="*/ 26 w 50"/>
                <a:gd name="T83" fmla="*/ 66 h 68"/>
                <a:gd name="T84" fmla="*/ 30 w 50"/>
                <a:gd name="T85" fmla="*/ 60 h 68"/>
                <a:gd name="T86" fmla="*/ 30 w 50"/>
                <a:gd name="T87" fmla="*/ 60 h 68"/>
                <a:gd name="T88" fmla="*/ 30 w 50"/>
                <a:gd name="T89" fmla="*/ 52 h 68"/>
                <a:gd name="T90" fmla="*/ 30 w 50"/>
                <a:gd name="T91" fmla="*/ 52 h 68"/>
                <a:gd name="T92" fmla="*/ 32 w 50"/>
                <a:gd name="T93" fmla="*/ 50 h 68"/>
                <a:gd name="T94" fmla="*/ 34 w 50"/>
                <a:gd name="T95" fmla="*/ 48 h 68"/>
                <a:gd name="T96" fmla="*/ 34 w 50"/>
                <a:gd name="T97" fmla="*/ 48 h 68"/>
                <a:gd name="T98" fmla="*/ 36 w 50"/>
                <a:gd name="T99" fmla="*/ 46 h 68"/>
                <a:gd name="T100" fmla="*/ 40 w 50"/>
                <a:gd name="T101" fmla="*/ 46 h 68"/>
                <a:gd name="T102" fmla="*/ 40 w 50"/>
                <a:gd name="T103" fmla="*/ 46 h 68"/>
                <a:gd name="T104" fmla="*/ 44 w 50"/>
                <a:gd name="T105" fmla="*/ 46 h 68"/>
                <a:gd name="T106" fmla="*/ 44 w 50"/>
                <a:gd name="T107" fmla="*/ 46 h 68"/>
                <a:gd name="T108" fmla="*/ 46 w 50"/>
                <a:gd name="T109" fmla="*/ 46 h 68"/>
                <a:gd name="T110" fmla="*/ 46 w 50"/>
                <a:gd name="T111" fmla="*/ 42 h 68"/>
                <a:gd name="T112" fmla="*/ 46 w 50"/>
                <a:gd name="T113" fmla="*/ 42 h 68"/>
                <a:gd name="T114" fmla="*/ 50 w 50"/>
                <a:gd name="T115" fmla="*/ 38 h 68"/>
                <a:gd name="T116" fmla="*/ 50 w 50"/>
                <a:gd name="T117" fmla="*/ 38 h 68"/>
                <a:gd name="T118" fmla="*/ 48 w 50"/>
                <a:gd name="T119" fmla="*/ 36 h 68"/>
                <a:gd name="T120" fmla="*/ 48 w 50"/>
                <a:gd name="T121" fmla="*/ 36 h 68"/>
                <a:gd name="T122" fmla="*/ 38 w 50"/>
                <a:gd name="T123" fmla="*/ 36 h 68"/>
                <a:gd name="T124" fmla="*/ 38 w 50"/>
                <a:gd name="T125" fmla="*/ 3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68">
                  <a:moveTo>
                    <a:pt x="38" y="36"/>
                  </a:moveTo>
                  <a:lnTo>
                    <a:pt x="30" y="32"/>
                  </a:lnTo>
                  <a:lnTo>
                    <a:pt x="24" y="26"/>
                  </a:lnTo>
                  <a:lnTo>
                    <a:pt x="22" y="26"/>
                  </a:lnTo>
                  <a:lnTo>
                    <a:pt x="22" y="26"/>
                  </a:lnTo>
                  <a:lnTo>
                    <a:pt x="12" y="16"/>
                  </a:lnTo>
                  <a:lnTo>
                    <a:pt x="6" y="8"/>
                  </a:lnTo>
                  <a:lnTo>
                    <a:pt x="6" y="8"/>
                  </a:lnTo>
                  <a:lnTo>
                    <a:pt x="4" y="4"/>
                  </a:lnTo>
                  <a:lnTo>
                    <a:pt x="0" y="0"/>
                  </a:lnTo>
                  <a:lnTo>
                    <a:pt x="0" y="0"/>
                  </a:lnTo>
                  <a:lnTo>
                    <a:pt x="0" y="2"/>
                  </a:lnTo>
                  <a:lnTo>
                    <a:pt x="0" y="6"/>
                  </a:lnTo>
                  <a:lnTo>
                    <a:pt x="0" y="6"/>
                  </a:lnTo>
                  <a:lnTo>
                    <a:pt x="6" y="12"/>
                  </a:lnTo>
                  <a:lnTo>
                    <a:pt x="6" y="12"/>
                  </a:lnTo>
                  <a:lnTo>
                    <a:pt x="10" y="18"/>
                  </a:lnTo>
                  <a:lnTo>
                    <a:pt x="18" y="26"/>
                  </a:lnTo>
                  <a:lnTo>
                    <a:pt x="14" y="34"/>
                  </a:lnTo>
                  <a:lnTo>
                    <a:pt x="14" y="42"/>
                  </a:lnTo>
                  <a:lnTo>
                    <a:pt x="14" y="46"/>
                  </a:lnTo>
                  <a:lnTo>
                    <a:pt x="8" y="52"/>
                  </a:lnTo>
                  <a:lnTo>
                    <a:pt x="8" y="52"/>
                  </a:lnTo>
                  <a:lnTo>
                    <a:pt x="8" y="54"/>
                  </a:lnTo>
                  <a:lnTo>
                    <a:pt x="8" y="54"/>
                  </a:lnTo>
                  <a:lnTo>
                    <a:pt x="8" y="56"/>
                  </a:lnTo>
                  <a:lnTo>
                    <a:pt x="8" y="56"/>
                  </a:lnTo>
                  <a:lnTo>
                    <a:pt x="14" y="58"/>
                  </a:lnTo>
                  <a:lnTo>
                    <a:pt x="16" y="60"/>
                  </a:lnTo>
                  <a:lnTo>
                    <a:pt x="18" y="52"/>
                  </a:lnTo>
                  <a:lnTo>
                    <a:pt x="18" y="52"/>
                  </a:lnTo>
                  <a:lnTo>
                    <a:pt x="22" y="54"/>
                  </a:lnTo>
                  <a:lnTo>
                    <a:pt x="22" y="54"/>
                  </a:lnTo>
                  <a:lnTo>
                    <a:pt x="24" y="58"/>
                  </a:lnTo>
                  <a:lnTo>
                    <a:pt x="24" y="62"/>
                  </a:lnTo>
                  <a:lnTo>
                    <a:pt x="24" y="62"/>
                  </a:lnTo>
                  <a:lnTo>
                    <a:pt x="22" y="66"/>
                  </a:lnTo>
                  <a:lnTo>
                    <a:pt x="22" y="66"/>
                  </a:lnTo>
                  <a:lnTo>
                    <a:pt x="22" y="68"/>
                  </a:lnTo>
                  <a:lnTo>
                    <a:pt x="22" y="68"/>
                  </a:lnTo>
                  <a:lnTo>
                    <a:pt x="22" y="68"/>
                  </a:lnTo>
                  <a:lnTo>
                    <a:pt x="26" y="66"/>
                  </a:lnTo>
                  <a:lnTo>
                    <a:pt x="30" y="60"/>
                  </a:lnTo>
                  <a:lnTo>
                    <a:pt x="30" y="60"/>
                  </a:lnTo>
                  <a:lnTo>
                    <a:pt x="30" y="52"/>
                  </a:lnTo>
                  <a:lnTo>
                    <a:pt x="30" y="52"/>
                  </a:lnTo>
                  <a:lnTo>
                    <a:pt x="32" y="50"/>
                  </a:lnTo>
                  <a:lnTo>
                    <a:pt x="34" y="48"/>
                  </a:lnTo>
                  <a:lnTo>
                    <a:pt x="34" y="48"/>
                  </a:lnTo>
                  <a:lnTo>
                    <a:pt x="36" y="46"/>
                  </a:lnTo>
                  <a:lnTo>
                    <a:pt x="40" y="46"/>
                  </a:lnTo>
                  <a:lnTo>
                    <a:pt x="40" y="46"/>
                  </a:lnTo>
                  <a:lnTo>
                    <a:pt x="44" y="46"/>
                  </a:lnTo>
                  <a:lnTo>
                    <a:pt x="44" y="46"/>
                  </a:lnTo>
                  <a:lnTo>
                    <a:pt x="46" y="46"/>
                  </a:lnTo>
                  <a:lnTo>
                    <a:pt x="46" y="42"/>
                  </a:lnTo>
                  <a:lnTo>
                    <a:pt x="46" y="42"/>
                  </a:lnTo>
                  <a:lnTo>
                    <a:pt x="50" y="38"/>
                  </a:lnTo>
                  <a:lnTo>
                    <a:pt x="50" y="38"/>
                  </a:lnTo>
                  <a:lnTo>
                    <a:pt x="48" y="36"/>
                  </a:lnTo>
                  <a:lnTo>
                    <a:pt x="48" y="36"/>
                  </a:lnTo>
                  <a:lnTo>
                    <a:pt x="38" y="36"/>
                  </a:lnTo>
                  <a:lnTo>
                    <a:pt x="3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354">
              <a:extLst>
                <a:ext uri="{FF2B5EF4-FFF2-40B4-BE49-F238E27FC236}">
                  <a16:creationId xmlns:a16="http://schemas.microsoft.com/office/drawing/2014/main" id="{0770E63E-3B81-46B3-BC59-C5D3D8DAB793}"/>
                </a:ext>
              </a:extLst>
            </p:cNvPr>
            <p:cNvSpPr>
              <a:spLocks/>
            </p:cNvSpPr>
            <p:nvPr/>
          </p:nvSpPr>
          <p:spPr bwMode="auto">
            <a:xfrm>
              <a:off x="7908926" y="9351963"/>
              <a:ext cx="31750" cy="57150"/>
            </a:xfrm>
            <a:custGeom>
              <a:avLst/>
              <a:gdLst>
                <a:gd name="T0" fmla="*/ 14 w 20"/>
                <a:gd name="T1" fmla="*/ 2 h 36"/>
                <a:gd name="T2" fmla="*/ 14 w 20"/>
                <a:gd name="T3" fmla="*/ 2 h 36"/>
                <a:gd name="T4" fmla="*/ 10 w 20"/>
                <a:gd name="T5" fmla="*/ 0 h 36"/>
                <a:gd name="T6" fmla="*/ 8 w 20"/>
                <a:gd name="T7" fmla="*/ 2 h 36"/>
                <a:gd name="T8" fmla="*/ 6 w 20"/>
                <a:gd name="T9" fmla="*/ 8 h 36"/>
                <a:gd name="T10" fmla="*/ 4 w 20"/>
                <a:gd name="T11" fmla="*/ 12 h 36"/>
                <a:gd name="T12" fmla="*/ 2 w 20"/>
                <a:gd name="T13" fmla="*/ 20 h 36"/>
                <a:gd name="T14" fmla="*/ 2 w 20"/>
                <a:gd name="T15" fmla="*/ 20 h 36"/>
                <a:gd name="T16" fmla="*/ 0 w 20"/>
                <a:gd name="T17" fmla="*/ 24 h 36"/>
                <a:gd name="T18" fmla="*/ 2 w 20"/>
                <a:gd name="T19" fmla="*/ 28 h 36"/>
                <a:gd name="T20" fmla="*/ 6 w 20"/>
                <a:gd name="T21" fmla="*/ 34 h 36"/>
                <a:gd name="T22" fmla="*/ 12 w 20"/>
                <a:gd name="T23" fmla="*/ 36 h 36"/>
                <a:gd name="T24" fmla="*/ 12 w 20"/>
                <a:gd name="T25" fmla="*/ 36 h 36"/>
                <a:gd name="T26" fmla="*/ 14 w 20"/>
                <a:gd name="T27" fmla="*/ 28 h 36"/>
                <a:gd name="T28" fmla="*/ 14 w 20"/>
                <a:gd name="T29" fmla="*/ 28 h 36"/>
                <a:gd name="T30" fmla="*/ 18 w 20"/>
                <a:gd name="T31" fmla="*/ 18 h 36"/>
                <a:gd name="T32" fmla="*/ 20 w 20"/>
                <a:gd name="T33" fmla="*/ 14 h 36"/>
                <a:gd name="T34" fmla="*/ 20 w 20"/>
                <a:gd name="T35" fmla="*/ 10 h 36"/>
                <a:gd name="T36" fmla="*/ 20 w 20"/>
                <a:gd name="T37" fmla="*/ 4 h 36"/>
                <a:gd name="T38" fmla="*/ 14 w 20"/>
                <a:gd name="T3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36">
                  <a:moveTo>
                    <a:pt x="14" y="2"/>
                  </a:moveTo>
                  <a:lnTo>
                    <a:pt x="14" y="2"/>
                  </a:lnTo>
                  <a:lnTo>
                    <a:pt x="10" y="0"/>
                  </a:lnTo>
                  <a:lnTo>
                    <a:pt x="8" y="2"/>
                  </a:lnTo>
                  <a:lnTo>
                    <a:pt x="6" y="8"/>
                  </a:lnTo>
                  <a:lnTo>
                    <a:pt x="4" y="12"/>
                  </a:lnTo>
                  <a:lnTo>
                    <a:pt x="2" y="20"/>
                  </a:lnTo>
                  <a:lnTo>
                    <a:pt x="2" y="20"/>
                  </a:lnTo>
                  <a:lnTo>
                    <a:pt x="0" y="24"/>
                  </a:lnTo>
                  <a:lnTo>
                    <a:pt x="2" y="28"/>
                  </a:lnTo>
                  <a:lnTo>
                    <a:pt x="6" y="34"/>
                  </a:lnTo>
                  <a:lnTo>
                    <a:pt x="12" y="36"/>
                  </a:lnTo>
                  <a:lnTo>
                    <a:pt x="12" y="36"/>
                  </a:lnTo>
                  <a:lnTo>
                    <a:pt x="14" y="28"/>
                  </a:lnTo>
                  <a:lnTo>
                    <a:pt x="14" y="28"/>
                  </a:lnTo>
                  <a:lnTo>
                    <a:pt x="18" y="18"/>
                  </a:lnTo>
                  <a:lnTo>
                    <a:pt x="20" y="14"/>
                  </a:lnTo>
                  <a:lnTo>
                    <a:pt x="20" y="10"/>
                  </a:lnTo>
                  <a:lnTo>
                    <a:pt x="20" y="4"/>
                  </a:ln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355">
              <a:extLst>
                <a:ext uri="{FF2B5EF4-FFF2-40B4-BE49-F238E27FC236}">
                  <a16:creationId xmlns:a16="http://schemas.microsoft.com/office/drawing/2014/main" id="{E0600FEC-7D32-4505-9B6B-EFCF0282B6E1}"/>
                </a:ext>
              </a:extLst>
            </p:cNvPr>
            <p:cNvSpPr>
              <a:spLocks/>
            </p:cNvSpPr>
            <p:nvPr/>
          </p:nvSpPr>
          <p:spPr bwMode="auto">
            <a:xfrm>
              <a:off x="7985126" y="9494838"/>
              <a:ext cx="34925" cy="38100"/>
            </a:xfrm>
            <a:custGeom>
              <a:avLst/>
              <a:gdLst>
                <a:gd name="T0" fmla="*/ 6 w 22"/>
                <a:gd name="T1" fmla="*/ 6 h 24"/>
                <a:gd name="T2" fmla="*/ 6 w 22"/>
                <a:gd name="T3" fmla="*/ 6 h 24"/>
                <a:gd name="T4" fmla="*/ 2 w 22"/>
                <a:gd name="T5" fmla="*/ 8 h 24"/>
                <a:gd name="T6" fmla="*/ 2 w 22"/>
                <a:gd name="T7" fmla="*/ 10 h 24"/>
                <a:gd name="T8" fmla="*/ 2 w 22"/>
                <a:gd name="T9" fmla="*/ 14 h 24"/>
                <a:gd name="T10" fmla="*/ 0 w 22"/>
                <a:gd name="T11" fmla="*/ 22 h 24"/>
                <a:gd name="T12" fmla="*/ 0 w 22"/>
                <a:gd name="T13" fmla="*/ 22 h 24"/>
                <a:gd name="T14" fmla="*/ 6 w 22"/>
                <a:gd name="T15" fmla="*/ 24 h 24"/>
                <a:gd name="T16" fmla="*/ 10 w 22"/>
                <a:gd name="T17" fmla="*/ 24 h 24"/>
                <a:gd name="T18" fmla="*/ 12 w 22"/>
                <a:gd name="T19" fmla="*/ 22 h 24"/>
                <a:gd name="T20" fmla="*/ 12 w 22"/>
                <a:gd name="T21" fmla="*/ 22 h 24"/>
                <a:gd name="T22" fmla="*/ 12 w 22"/>
                <a:gd name="T23" fmla="*/ 20 h 24"/>
                <a:gd name="T24" fmla="*/ 10 w 22"/>
                <a:gd name="T25" fmla="*/ 18 h 24"/>
                <a:gd name="T26" fmla="*/ 6 w 22"/>
                <a:gd name="T27" fmla="*/ 14 h 24"/>
                <a:gd name="T28" fmla="*/ 6 w 22"/>
                <a:gd name="T29" fmla="*/ 14 h 24"/>
                <a:gd name="T30" fmla="*/ 12 w 22"/>
                <a:gd name="T31" fmla="*/ 14 h 24"/>
                <a:gd name="T32" fmla="*/ 20 w 22"/>
                <a:gd name="T33" fmla="*/ 12 h 24"/>
                <a:gd name="T34" fmla="*/ 20 w 22"/>
                <a:gd name="T35" fmla="*/ 12 h 24"/>
                <a:gd name="T36" fmla="*/ 22 w 22"/>
                <a:gd name="T37" fmla="*/ 8 h 24"/>
                <a:gd name="T38" fmla="*/ 22 w 22"/>
                <a:gd name="T39" fmla="*/ 4 h 24"/>
                <a:gd name="T40" fmla="*/ 18 w 22"/>
                <a:gd name="T41" fmla="*/ 0 h 24"/>
                <a:gd name="T42" fmla="*/ 12 w 22"/>
                <a:gd name="T43" fmla="*/ 0 h 24"/>
                <a:gd name="T44" fmla="*/ 12 w 22"/>
                <a:gd name="T45" fmla="*/ 0 h 24"/>
                <a:gd name="T46" fmla="*/ 10 w 22"/>
                <a:gd name="T47" fmla="*/ 0 h 24"/>
                <a:gd name="T48" fmla="*/ 8 w 22"/>
                <a:gd name="T49" fmla="*/ 2 h 24"/>
                <a:gd name="T50" fmla="*/ 6 w 22"/>
                <a:gd name="T51" fmla="*/ 6 h 24"/>
                <a:gd name="T52" fmla="*/ 6 w 22"/>
                <a:gd name="T53" fmla="*/ 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24">
                  <a:moveTo>
                    <a:pt x="6" y="6"/>
                  </a:moveTo>
                  <a:lnTo>
                    <a:pt x="6" y="6"/>
                  </a:lnTo>
                  <a:lnTo>
                    <a:pt x="2" y="8"/>
                  </a:lnTo>
                  <a:lnTo>
                    <a:pt x="2" y="10"/>
                  </a:lnTo>
                  <a:lnTo>
                    <a:pt x="2" y="14"/>
                  </a:lnTo>
                  <a:lnTo>
                    <a:pt x="0" y="22"/>
                  </a:lnTo>
                  <a:lnTo>
                    <a:pt x="0" y="22"/>
                  </a:lnTo>
                  <a:lnTo>
                    <a:pt x="6" y="24"/>
                  </a:lnTo>
                  <a:lnTo>
                    <a:pt x="10" y="24"/>
                  </a:lnTo>
                  <a:lnTo>
                    <a:pt x="12" y="22"/>
                  </a:lnTo>
                  <a:lnTo>
                    <a:pt x="12" y="22"/>
                  </a:lnTo>
                  <a:lnTo>
                    <a:pt x="12" y="20"/>
                  </a:lnTo>
                  <a:lnTo>
                    <a:pt x="10" y="18"/>
                  </a:lnTo>
                  <a:lnTo>
                    <a:pt x="6" y="14"/>
                  </a:lnTo>
                  <a:lnTo>
                    <a:pt x="6" y="14"/>
                  </a:lnTo>
                  <a:lnTo>
                    <a:pt x="12" y="14"/>
                  </a:lnTo>
                  <a:lnTo>
                    <a:pt x="20" y="12"/>
                  </a:lnTo>
                  <a:lnTo>
                    <a:pt x="20" y="12"/>
                  </a:lnTo>
                  <a:lnTo>
                    <a:pt x="22" y="8"/>
                  </a:lnTo>
                  <a:lnTo>
                    <a:pt x="22" y="4"/>
                  </a:lnTo>
                  <a:lnTo>
                    <a:pt x="18" y="0"/>
                  </a:lnTo>
                  <a:lnTo>
                    <a:pt x="12" y="0"/>
                  </a:lnTo>
                  <a:lnTo>
                    <a:pt x="12" y="0"/>
                  </a:lnTo>
                  <a:lnTo>
                    <a:pt x="10" y="0"/>
                  </a:lnTo>
                  <a:lnTo>
                    <a:pt x="8" y="2"/>
                  </a:lnTo>
                  <a:lnTo>
                    <a:pt x="6" y="6"/>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356">
              <a:extLst>
                <a:ext uri="{FF2B5EF4-FFF2-40B4-BE49-F238E27FC236}">
                  <a16:creationId xmlns:a16="http://schemas.microsoft.com/office/drawing/2014/main" id="{07A29C22-BD13-4782-8C26-CE6AF2CC36FB}"/>
                </a:ext>
              </a:extLst>
            </p:cNvPr>
            <p:cNvSpPr>
              <a:spLocks/>
            </p:cNvSpPr>
            <p:nvPr/>
          </p:nvSpPr>
          <p:spPr bwMode="auto">
            <a:xfrm>
              <a:off x="7921626" y="9244013"/>
              <a:ext cx="12700" cy="34925"/>
            </a:xfrm>
            <a:custGeom>
              <a:avLst/>
              <a:gdLst>
                <a:gd name="T0" fmla="*/ 2 w 8"/>
                <a:gd name="T1" fmla="*/ 6 h 22"/>
                <a:gd name="T2" fmla="*/ 2 w 8"/>
                <a:gd name="T3" fmla="*/ 8 h 22"/>
                <a:gd name="T4" fmla="*/ 0 w 8"/>
                <a:gd name="T5" fmla="*/ 12 h 22"/>
                <a:gd name="T6" fmla="*/ 0 w 8"/>
                <a:gd name="T7" fmla="*/ 12 h 22"/>
                <a:gd name="T8" fmla="*/ 0 w 8"/>
                <a:gd name="T9" fmla="*/ 14 h 22"/>
                <a:gd name="T10" fmla="*/ 0 w 8"/>
                <a:gd name="T11" fmla="*/ 16 h 22"/>
                <a:gd name="T12" fmla="*/ 0 w 8"/>
                <a:gd name="T13" fmla="*/ 20 h 22"/>
                <a:gd name="T14" fmla="*/ 2 w 8"/>
                <a:gd name="T15" fmla="*/ 22 h 22"/>
                <a:gd name="T16" fmla="*/ 4 w 8"/>
                <a:gd name="T17" fmla="*/ 18 h 22"/>
                <a:gd name="T18" fmla="*/ 4 w 8"/>
                <a:gd name="T19" fmla="*/ 18 h 22"/>
                <a:gd name="T20" fmla="*/ 6 w 8"/>
                <a:gd name="T21" fmla="*/ 12 h 22"/>
                <a:gd name="T22" fmla="*/ 8 w 8"/>
                <a:gd name="T23" fmla="*/ 6 h 22"/>
                <a:gd name="T24" fmla="*/ 8 w 8"/>
                <a:gd name="T25" fmla="*/ 2 h 22"/>
                <a:gd name="T26" fmla="*/ 6 w 8"/>
                <a:gd name="T27" fmla="*/ 2 h 22"/>
                <a:gd name="T28" fmla="*/ 6 w 8"/>
                <a:gd name="T29" fmla="*/ 2 h 22"/>
                <a:gd name="T30" fmla="*/ 6 w 8"/>
                <a:gd name="T31" fmla="*/ 0 h 22"/>
                <a:gd name="T32" fmla="*/ 4 w 8"/>
                <a:gd name="T33" fmla="*/ 2 h 22"/>
                <a:gd name="T34" fmla="*/ 2 w 8"/>
                <a:gd name="T35" fmla="*/ 6 h 22"/>
                <a:gd name="T36" fmla="*/ 2 w 8"/>
                <a:gd name="T3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22">
                  <a:moveTo>
                    <a:pt x="2" y="6"/>
                  </a:moveTo>
                  <a:lnTo>
                    <a:pt x="2" y="8"/>
                  </a:lnTo>
                  <a:lnTo>
                    <a:pt x="0" y="12"/>
                  </a:lnTo>
                  <a:lnTo>
                    <a:pt x="0" y="12"/>
                  </a:lnTo>
                  <a:lnTo>
                    <a:pt x="0" y="14"/>
                  </a:lnTo>
                  <a:lnTo>
                    <a:pt x="0" y="16"/>
                  </a:lnTo>
                  <a:lnTo>
                    <a:pt x="0" y="20"/>
                  </a:lnTo>
                  <a:lnTo>
                    <a:pt x="2" y="22"/>
                  </a:lnTo>
                  <a:lnTo>
                    <a:pt x="4" y="18"/>
                  </a:lnTo>
                  <a:lnTo>
                    <a:pt x="4" y="18"/>
                  </a:lnTo>
                  <a:lnTo>
                    <a:pt x="6" y="12"/>
                  </a:lnTo>
                  <a:lnTo>
                    <a:pt x="8" y="6"/>
                  </a:lnTo>
                  <a:lnTo>
                    <a:pt x="8" y="2"/>
                  </a:lnTo>
                  <a:lnTo>
                    <a:pt x="6" y="2"/>
                  </a:lnTo>
                  <a:lnTo>
                    <a:pt x="6" y="2"/>
                  </a:lnTo>
                  <a:lnTo>
                    <a:pt x="6" y="0"/>
                  </a:lnTo>
                  <a:lnTo>
                    <a:pt x="4" y="2"/>
                  </a:lnTo>
                  <a:lnTo>
                    <a:pt x="2" y="6"/>
                  </a:lnTo>
                  <a:lnTo>
                    <a:pt x="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357">
              <a:extLst>
                <a:ext uri="{FF2B5EF4-FFF2-40B4-BE49-F238E27FC236}">
                  <a16:creationId xmlns:a16="http://schemas.microsoft.com/office/drawing/2014/main" id="{190A9597-529F-4465-971B-657FEA75D687}"/>
                </a:ext>
              </a:extLst>
            </p:cNvPr>
            <p:cNvSpPr>
              <a:spLocks/>
            </p:cNvSpPr>
            <p:nvPr/>
          </p:nvSpPr>
          <p:spPr bwMode="auto">
            <a:xfrm>
              <a:off x="7870826" y="9463088"/>
              <a:ext cx="28575" cy="34925"/>
            </a:xfrm>
            <a:custGeom>
              <a:avLst/>
              <a:gdLst>
                <a:gd name="T0" fmla="*/ 14 w 18"/>
                <a:gd name="T1" fmla="*/ 4 h 22"/>
                <a:gd name="T2" fmla="*/ 10 w 18"/>
                <a:gd name="T3" fmla="*/ 8 h 22"/>
                <a:gd name="T4" fmla="*/ 8 w 18"/>
                <a:gd name="T5" fmla="*/ 12 h 22"/>
                <a:gd name="T6" fmla="*/ 8 w 18"/>
                <a:gd name="T7" fmla="*/ 12 h 22"/>
                <a:gd name="T8" fmla="*/ 4 w 18"/>
                <a:gd name="T9" fmla="*/ 16 h 22"/>
                <a:gd name="T10" fmla="*/ 0 w 18"/>
                <a:gd name="T11" fmla="*/ 20 h 22"/>
                <a:gd name="T12" fmla="*/ 2 w 18"/>
                <a:gd name="T13" fmla="*/ 22 h 22"/>
                <a:gd name="T14" fmla="*/ 6 w 18"/>
                <a:gd name="T15" fmla="*/ 18 h 22"/>
                <a:gd name="T16" fmla="*/ 6 w 18"/>
                <a:gd name="T17" fmla="*/ 18 h 22"/>
                <a:gd name="T18" fmla="*/ 10 w 18"/>
                <a:gd name="T19" fmla="*/ 12 h 22"/>
                <a:gd name="T20" fmla="*/ 16 w 18"/>
                <a:gd name="T21" fmla="*/ 8 h 22"/>
                <a:gd name="T22" fmla="*/ 18 w 18"/>
                <a:gd name="T23" fmla="*/ 2 h 22"/>
                <a:gd name="T24" fmla="*/ 18 w 18"/>
                <a:gd name="T25" fmla="*/ 2 h 22"/>
                <a:gd name="T26" fmla="*/ 18 w 18"/>
                <a:gd name="T27" fmla="*/ 2 h 22"/>
                <a:gd name="T28" fmla="*/ 18 w 18"/>
                <a:gd name="T29" fmla="*/ 0 h 22"/>
                <a:gd name="T30" fmla="*/ 16 w 18"/>
                <a:gd name="T31" fmla="*/ 2 h 22"/>
                <a:gd name="T32" fmla="*/ 14 w 18"/>
                <a:gd name="T33" fmla="*/ 4 h 22"/>
                <a:gd name="T34" fmla="*/ 14 w 18"/>
                <a:gd name="T3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2">
                  <a:moveTo>
                    <a:pt x="14" y="4"/>
                  </a:moveTo>
                  <a:lnTo>
                    <a:pt x="10" y="8"/>
                  </a:lnTo>
                  <a:lnTo>
                    <a:pt x="8" y="12"/>
                  </a:lnTo>
                  <a:lnTo>
                    <a:pt x="8" y="12"/>
                  </a:lnTo>
                  <a:lnTo>
                    <a:pt x="4" y="16"/>
                  </a:lnTo>
                  <a:lnTo>
                    <a:pt x="0" y="20"/>
                  </a:lnTo>
                  <a:lnTo>
                    <a:pt x="2" y="22"/>
                  </a:lnTo>
                  <a:lnTo>
                    <a:pt x="6" y="18"/>
                  </a:lnTo>
                  <a:lnTo>
                    <a:pt x="6" y="18"/>
                  </a:lnTo>
                  <a:lnTo>
                    <a:pt x="10" y="12"/>
                  </a:lnTo>
                  <a:lnTo>
                    <a:pt x="16" y="8"/>
                  </a:lnTo>
                  <a:lnTo>
                    <a:pt x="18" y="2"/>
                  </a:lnTo>
                  <a:lnTo>
                    <a:pt x="18" y="2"/>
                  </a:lnTo>
                  <a:lnTo>
                    <a:pt x="18" y="2"/>
                  </a:lnTo>
                  <a:lnTo>
                    <a:pt x="18" y="0"/>
                  </a:lnTo>
                  <a:lnTo>
                    <a:pt x="16" y="2"/>
                  </a:lnTo>
                  <a:lnTo>
                    <a:pt x="14" y="4"/>
                  </a:lnTo>
                  <a:lnTo>
                    <a:pt x="1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358">
              <a:extLst>
                <a:ext uri="{FF2B5EF4-FFF2-40B4-BE49-F238E27FC236}">
                  <a16:creationId xmlns:a16="http://schemas.microsoft.com/office/drawing/2014/main" id="{410BDA55-8FC7-4863-8C51-2EC40AA89D54}"/>
                </a:ext>
              </a:extLst>
            </p:cNvPr>
            <p:cNvSpPr>
              <a:spLocks/>
            </p:cNvSpPr>
            <p:nvPr/>
          </p:nvSpPr>
          <p:spPr bwMode="auto">
            <a:xfrm>
              <a:off x="7985126" y="9752013"/>
              <a:ext cx="28575" cy="34925"/>
            </a:xfrm>
            <a:custGeom>
              <a:avLst/>
              <a:gdLst>
                <a:gd name="T0" fmla="*/ 12 w 18"/>
                <a:gd name="T1" fmla="*/ 4 h 22"/>
                <a:gd name="T2" fmla="*/ 10 w 18"/>
                <a:gd name="T3" fmla="*/ 6 h 22"/>
                <a:gd name="T4" fmla="*/ 6 w 18"/>
                <a:gd name="T5" fmla="*/ 10 h 22"/>
                <a:gd name="T6" fmla="*/ 6 w 18"/>
                <a:gd name="T7" fmla="*/ 10 h 22"/>
                <a:gd name="T8" fmla="*/ 2 w 18"/>
                <a:gd name="T9" fmla="*/ 16 h 22"/>
                <a:gd name="T10" fmla="*/ 0 w 18"/>
                <a:gd name="T11" fmla="*/ 20 h 22"/>
                <a:gd name="T12" fmla="*/ 0 w 18"/>
                <a:gd name="T13" fmla="*/ 22 h 22"/>
                <a:gd name="T14" fmla="*/ 4 w 18"/>
                <a:gd name="T15" fmla="*/ 16 h 22"/>
                <a:gd name="T16" fmla="*/ 4 w 18"/>
                <a:gd name="T17" fmla="*/ 16 h 22"/>
                <a:gd name="T18" fmla="*/ 10 w 18"/>
                <a:gd name="T19" fmla="*/ 12 h 22"/>
                <a:gd name="T20" fmla="*/ 14 w 18"/>
                <a:gd name="T21" fmla="*/ 6 h 22"/>
                <a:gd name="T22" fmla="*/ 18 w 18"/>
                <a:gd name="T23" fmla="*/ 2 h 22"/>
                <a:gd name="T24" fmla="*/ 18 w 18"/>
                <a:gd name="T25" fmla="*/ 0 h 22"/>
                <a:gd name="T26" fmla="*/ 18 w 18"/>
                <a:gd name="T27" fmla="*/ 0 h 22"/>
                <a:gd name="T28" fmla="*/ 18 w 18"/>
                <a:gd name="T29" fmla="*/ 0 h 22"/>
                <a:gd name="T30" fmla="*/ 16 w 18"/>
                <a:gd name="T31" fmla="*/ 0 h 22"/>
                <a:gd name="T32" fmla="*/ 12 w 18"/>
                <a:gd name="T33" fmla="*/ 4 h 22"/>
                <a:gd name="T34" fmla="*/ 12 w 18"/>
                <a:gd name="T35"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22">
                  <a:moveTo>
                    <a:pt x="12" y="4"/>
                  </a:moveTo>
                  <a:lnTo>
                    <a:pt x="10" y="6"/>
                  </a:lnTo>
                  <a:lnTo>
                    <a:pt x="6" y="10"/>
                  </a:lnTo>
                  <a:lnTo>
                    <a:pt x="6" y="10"/>
                  </a:lnTo>
                  <a:lnTo>
                    <a:pt x="2" y="16"/>
                  </a:lnTo>
                  <a:lnTo>
                    <a:pt x="0" y="20"/>
                  </a:lnTo>
                  <a:lnTo>
                    <a:pt x="0" y="22"/>
                  </a:lnTo>
                  <a:lnTo>
                    <a:pt x="4" y="16"/>
                  </a:lnTo>
                  <a:lnTo>
                    <a:pt x="4" y="16"/>
                  </a:lnTo>
                  <a:lnTo>
                    <a:pt x="10" y="12"/>
                  </a:lnTo>
                  <a:lnTo>
                    <a:pt x="14" y="6"/>
                  </a:lnTo>
                  <a:lnTo>
                    <a:pt x="18" y="2"/>
                  </a:lnTo>
                  <a:lnTo>
                    <a:pt x="18" y="0"/>
                  </a:lnTo>
                  <a:lnTo>
                    <a:pt x="18" y="0"/>
                  </a:lnTo>
                  <a:lnTo>
                    <a:pt x="18" y="0"/>
                  </a:lnTo>
                  <a:lnTo>
                    <a:pt x="16" y="0"/>
                  </a:lnTo>
                  <a:lnTo>
                    <a:pt x="12" y="4"/>
                  </a:lnTo>
                  <a:lnTo>
                    <a:pt x="1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359">
              <a:extLst>
                <a:ext uri="{FF2B5EF4-FFF2-40B4-BE49-F238E27FC236}">
                  <a16:creationId xmlns:a16="http://schemas.microsoft.com/office/drawing/2014/main" id="{313AB566-B58D-473C-983D-E2CA6EB86E94}"/>
                </a:ext>
              </a:extLst>
            </p:cNvPr>
            <p:cNvSpPr>
              <a:spLocks/>
            </p:cNvSpPr>
            <p:nvPr/>
          </p:nvSpPr>
          <p:spPr bwMode="auto">
            <a:xfrm>
              <a:off x="8961438" y="8715375"/>
              <a:ext cx="9525" cy="12700"/>
            </a:xfrm>
            <a:custGeom>
              <a:avLst/>
              <a:gdLst>
                <a:gd name="T0" fmla="*/ 6 w 6"/>
                <a:gd name="T1" fmla="*/ 2 h 8"/>
                <a:gd name="T2" fmla="*/ 4 w 6"/>
                <a:gd name="T3" fmla="*/ 0 h 8"/>
                <a:gd name="T4" fmla="*/ 2 w 6"/>
                <a:gd name="T5" fmla="*/ 0 h 8"/>
                <a:gd name="T6" fmla="*/ 0 w 6"/>
                <a:gd name="T7" fmla="*/ 2 h 8"/>
                <a:gd name="T8" fmla="*/ 0 w 6"/>
                <a:gd name="T9" fmla="*/ 4 h 8"/>
                <a:gd name="T10" fmla="*/ 0 w 6"/>
                <a:gd name="T11" fmla="*/ 6 h 8"/>
                <a:gd name="T12" fmla="*/ 2 w 6"/>
                <a:gd name="T13" fmla="*/ 8 h 8"/>
                <a:gd name="T14" fmla="*/ 4 w 6"/>
                <a:gd name="T15" fmla="*/ 8 h 8"/>
                <a:gd name="T16" fmla="*/ 6 w 6"/>
                <a:gd name="T17" fmla="*/ 8 h 8"/>
                <a:gd name="T18" fmla="*/ 6 w 6"/>
                <a:gd name="T19" fmla="*/ 6 h 8"/>
                <a:gd name="T20" fmla="*/ 6 w 6"/>
                <a:gd name="T21" fmla="*/ 4 h 8"/>
                <a:gd name="T22" fmla="*/ 6 w 6"/>
                <a:gd name="T23" fmla="*/ 2 h 8"/>
                <a:gd name="T24" fmla="*/ 6 w 6"/>
                <a:gd name="T2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8">
                  <a:moveTo>
                    <a:pt x="6" y="2"/>
                  </a:moveTo>
                  <a:lnTo>
                    <a:pt x="4" y="0"/>
                  </a:lnTo>
                  <a:lnTo>
                    <a:pt x="2" y="0"/>
                  </a:lnTo>
                  <a:lnTo>
                    <a:pt x="0" y="2"/>
                  </a:lnTo>
                  <a:lnTo>
                    <a:pt x="0" y="4"/>
                  </a:lnTo>
                  <a:lnTo>
                    <a:pt x="0" y="6"/>
                  </a:lnTo>
                  <a:lnTo>
                    <a:pt x="2" y="8"/>
                  </a:lnTo>
                  <a:lnTo>
                    <a:pt x="4" y="8"/>
                  </a:lnTo>
                  <a:lnTo>
                    <a:pt x="6" y="8"/>
                  </a:lnTo>
                  <a:lnTo>
                    <a:pt x="6" y="6"/>
                  </a:lnTo>
                  <a:lnTo>
                    <a:pt x="6" y="4"/>
                  </a:lnTo>
                  <a:lnTo>
                    <a:pt x="6" y="2"/>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360">
              <a:extLst>
                <a:ext uri="{FF2B5EF4-FFF2-40B4-BE49-F238E27FC236}">
                  <a16:creationId xmlns:a16="http://schemas.microsoft.com/office/drawing/2014/main" id="{FBF90660-DE64-4ADF-B476-4AFE01F01FCC}"/>
                </a:ext>
              </a:extLst>
            </p:cNvPr>
            <p:cNvSpPr>
              <a:spLocks/>
            </p:cNvSpPr>
            <p:nvPr/>
          </p:nvSpPr>
          <p:spPr bwMode="auto">
            <a:xfrm>
              <a:off x="8093076" y="9107488"/>
              <a:ext cx="12700" cy="19050"/>
            </a:xfrm>
            <a:custGeom>
              <a:avLst/>
              <a:gdLst>
                <a:gd name="T0" fmla="*/ 6 w 8"/>
                <a:gd name="T1" fmla="*/ 2 h 12"/>
                <a:gd name="T2" fmla="*/ 4 w 8"/>
                <a:gd name="T3" fmla="*/ 2 h 12"/>
                <a:gd name="T4" fmla="*/ 2 w 8"/>
                <a:gd name="T5" fmla="*/ 2 h 12"/>
                <a:gd name="T6" fmla="*/ 2 w 8"/>
                <a:gd name="T7" fmla="*/ 0 h 12"/>
                <a:gd name="T8" fmla="*/ 0 w 8"/>
                <a:gd name="T9" fmla="*/ 0 h 12"/>
                <a:gd name="T10" fmla="*/ 0 w 8"/>
                <a:gd name="T11" fmla="*/ 0 h 12"/>
                <a:gd name="T12" fmla="*/ 0 w 8"/>
                <a:gd name="T13" fmla="*/ 0 h 12"/>
                <a:gd name="T14" fmla="*/ 0 w 8"/>
                <a:gd name="T15" fmla="*/ 2 h 12"/>
                <a:gd name="T16" fmla="*/ 0 w 8"/>
                <a:gd name="T17" fmla="*/ 4 h 12"/>
                <a:gd name="T18" fmla="*/ 0 w 8"/>
                <a:gd name="T19" fmla="*/ 6 h 12"/>
                <a:gd name="T20" fmla="*/ 0 w 8"/>
                <a:gd name="T21" fmla="*/ 6 h 12"/>
                <a:gd name="T22" fmla="*/ 2 w 8"/>
                <a:gd name="T23" fmla="*/ 12 h 12"/>
                <a:gd name="T24" fmla="*/ 4 w 8"/>
                <a:gd name="T25" fmla="*/ 12 h 12"/>
                <a:gd name="T26" fmla="*/ 6 w 8"/>
                <a:gd name="T27" fmla="*/ 12 h 12"/>
                <a:gd name="T28" fmla="*/ 6 w 8"/>
                <a:gd name="T29" fmla="*/ 10 h 12"/>
                <a:gd name="T30" fmla="*/ 8 w 8"/>
                <a:gd name="T31" fmla="*/ 8 h 12"/>
                <a:gd name="T32" fmla="*/ 8 w 8"/>
                <a:gd name="T33" fmla="*/ 6 h 12"/>
                <a:gd name="T34" fmla="*/ 6 w 8"/>
                <a:gd name="T35" fmla="*/ 2 h 12"/>
                <a:gd name="T36" fmla="*/ 6 w 8"/>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12">
                  <a:moveTo>
                    <a:pt x="6" y="2"/>
                  </a:moveTo>
                  <a:lnTo>
                    <a:pt x="4" y="2"/>
                  </a:lnTo>
                  <a:lnTo>
                    <a:pt x="2" y="2"/>
                  </a:lnTo>
                  <a:lnTo>
                    <a:pt x="2" y="0"/>
                  </a:lnTo>
                  <a:lnTo>
                    <a:pt x="0" y="0"/>
                  </a:lnTo>
                  <a:lnTo>
                    <a:pt x="0" y="0"/>
                  </a:lnTo>
                  <a:lnTo>
                    <a:pt x="0" y="0"/>
                  </a:lnTo>
                  <a:lnTo>
                    <a:pt x="0" y="2"/>
                  </a:lnTo>
                  <a:lnTo>
                    <a:pt x="0" y="4"/>
                  </a:lnTo>
                  <a:lnTo>
                    <a:pt x="0" y="6"/>
                  </a:lnTo>
                  <a:lnTo>
                    <a:pt x="0" y="6"/>
                  </a:lnTo>
                  <a:lnTo>
                    <a:pt x="2" y="12"/>
                  </a:lnTo>
                  <a:lnTo>
                    <a:pt x="4" y="12"/>
                  </a:lnTo>
                  <a:lnTo>
                    <a:pt x="6" y="12"/>
                  </a:lnTo>
                  <a:lnTo>
                    <a:pt x="6" y="10"/>
                  </a:lnTo>
                  <a:lnTo>
                    <a:pt x="8" y="8"/>
                  </a:lnTo>
                  <a:lnTo>
                    <a:pt x="8" y="6"/>
                  </a:lnTo>
                  <a:lnTo>
                    <a:pt x="6" y="2"/>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361">
              <a:extLst>
                <a:ext uri="{FF2B5EF4-FFF2-40B4-BE49-F238E27FC236}">
                  <a16:creationId xmlns:a16="http://schemas.microsoft.com/office/drawing/2014/main" id="{FC7C6BD6-087D-468C-A98D-E1FD313EAB0D}"/>
                </a:ext>
              </a:extLst>
            </p:cNvPr>
            <p:cNvSpPr>
              <a:spLocks/>
            </p:cNvSpPr>
            <p:nvPr/>
          </p:nvSpPr>
          <p:spPr bwMode="auto">
            <a:xfrm>
              <a:off x="9104313" y="8680450"/>
              <a:ext cx="3175" cy="6350"/>
            </a:xfrm>
            <a:custGeom>
              <a:avLst/>
              <a:gdLst>
                <a:gd name="T0" fmla="*/ 2 w 2"/>
                <a:gd name="T1" fmla="*/ 0 h 4"/>
                <a:gd name="T2" fmla="*/ 2 w 2"/>
                <a:gd name="T3" fmla="*/ 0 h 4"/>
                <a:gd name="T4" fmla="*/ 0 w 2"/>
                <a:gd name="T5" fmla="*/ 4 h 4"/>
                <a:gd name="T6" fmla="*/ 0 w 2"/>
                <a:gd name="T7" fmla="*/ 4 h 4"/>
                <a:gd name="T8" fmla="*/ 2 w 2"/>
                <a:gd name="T9" fmla="*/ 0 h 4"/>
                <a:gd name="T10" fmla="*/ 2 w 2"/>
                <a:gd name="T11" fmla="*/ 0 h 4"/>
              </a:gdLst>
              <a:ahLst/>
              <a:cxnLst>
                <a:cxn ang="0">
                  <a:pos x="T0" y="T1"/>
                </a:cxn>
                <a:cxn ang="0">
                  <a:pos x="T2" y="T3"/>
                </a:cxn>
                <a:cxn ang="0">
                  <a:pos x="T4" y="T5"/>
                </a:cxn>
                <a:cxn ang="0">
                  <a:pos x="T6" y="T7"/>
                </a:cxn>
                <a:cxn ang="0">
                  <a:pos x="T8" y="T9"/>
                </a:cxn>
                <a:cxn ang="0">
                  <a:pos x="T10" y="T11"/>
                </a:cxn>
              </a:cxnLst>
              <a:rect l="0" t="0" r="r" b="b"/>
              <a:pathLst>
                <a:path w="2" h="4">
                  <a:moveTo>
                    <a:pt x="2" y="0"/>
                  </a:moveTo>
                  <a:lnTo>
                    <a:pt x="2" y="0"/>
                  </a:lnTo>
                  <a:lnTo>
                    <a:pt x="0" y="4"/>
                  </a:lnTo>
                  <a:lnTo>
                    <a:pt x="0" y="4"/>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362">
              <a:extLst>
                <a:ext uri="{FF2B5EF4-FFF2-40B4-BE49-F238E27FC236}">
                  <a16:creationId xmlns:a16="http://schemas.microsoft.com/office/drawing/2014/main" id="{E1033D9B-D526-4D55-B0D6-9D3CB6459648}"/>
                </a:ext>
              </a:extLst>
            </p:cNvPr>
            <p:cNvSpPr>
              <a:spLocks/>
            </p:cNvSpPr>
            <p:nvPr/>
          </p:nvSpPr>
          <p:spPr bwMode="auto">
            <a:xfrm>
              <a:off x="7988301" y="9444038"/>
              <a:ext cx="9525" cy="9525"/>
            </a:xfrm>
            <a:custGeom>
              <a:avLst/>
              <a:gdLst>
                <a:gd name="T0" fmla="*/ 4 w 6"/>
                <a:gd name="T1" fmla="*/ 2 h 6"/>
                <a:gd name="T2" fmla="*/ 2 w 6"/>
                <a:gd name="T3" fmla="*/ 0 h 6"/>
                <a:gd name="T4" fmla="*/ 0 w 6"/>
                <a:gd name="T5" fmla="*/ 2 h 6"/>
                <a:gd name="T6" fmla="*/ 0 w 6"/>
                <a:gd name="T7" fmla="*/ 2 h 6"/>
                <a:gd name="T8" fmla="*/ 2 w 6"/>
                <a:gd name="T9" fmla="*/ 2 h 6"/>
                <a:gd name="T10" fmla="*/ 2 w 6"/>
                <a:gd name="T11" fmla="*/ 4 h 6"/>
                <a:gd name="T12" fmla="*/ 4 w 6"/>
                <a:gd name="T13" fmla="*/ 6 h 6"/>
                <a:gd name="T14" fmla="*/ 4 w 6"/>
                <a:gd name="T15" fmla="*/ 6 h 6"/>
                <a:gd name="T16" fmla="*/ 6 w 6"/>
                <a:gd name="T17" fmla="*/ 6 h 6"/>
                <a:gd name="T18" fmla="*/ 6 w 6"/>
                <a:gd name="T19" fmla="*/ 4 h 6"/>
                <a:gd name="T20" fmla="*/ 4 w 6"/>
                <a:gd name="T21"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4" y="2"/>
                  </a:moveTo>
                  <a:lnTo>
                    <a:pt x="2" y="0"/>
                  </a:lnTo>
                  <a:lnTo>
                    <a:pt x="0" y="2"/>
                  </a:lnTo>
                  <a:lnTo>
                    <a:pt x="0" y="2"/>
                  </a:lnTo>
                  <a:lnTo>
                    <a:pt x="2" y="2"/>
                  </a:lnTo>
                  <a:lnTo>
                    <a:pt x="2" y="4"/>
                  </a:lnTo>
                  <a:lnTo>
                    <a:pt x="4" y="6"/>
                  </a:lnTo>
                  <a:lnTo>
                    <a:pt x="4" y="6"/>
                  </a:lnTo>
                  <a:lnTo>
                    <a:pt x="6" y="6"/>
                  </a:lnTo>
                  <a:lnTo>
                    <a:pt x="6" y="4"/>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363">
              <a:extLst>
                <a:ext uri="{FF2B5EF4-FFF2-40B4-BE49-F238E27FC236}">
                  <a16:creationId xmlns:a16="http://schemas.microsoft.com/office/drawing/2014/main" id="{1319F374-D70B-4851-B09B-CC844670592E}"/>
                </a:ext>
              </a:extLst>
            </p:cNvPr>
            <p:cNvSpPr>
              <a:spLocks/>
            </p:cNvSpPr>
            <p:nvPr/>
          </p:nvSpPr>
          <p:spPr bwMode="auto">
            <a:xfrm>
              <a:off x="8685213" y="8629650"/>
              <a:ext cx="15875" cy="12700"/>
            </a:xfrm>
            <a:custGeom>
              <a:avLst/>
              <a:gdLst>
                <a:gd name="T0" fmla="*/ 6 w 10"/>
                <a:gd name="T1" fmla="*/ 2 h 8"/>
                <a:gd name="T2" fmla="*/ 4 w 10"/>
                <a:gd name="T3" fmla="*/ 0 h 8"/>
                <a:gd name="T4" fmla="*/ 2 w 10"/>
                <a:gd name="T5" fmla="*/ 0 h 8"/>
                <a:gd name="T6" fmla="*/ 2 w 10"/>
                <a:gd name="T7" fmla="*/ 0 h 8"/>
                <a:gd name="T8" fmla="*/ 0 w 10"/>
                <a:gd name="T9" fmla="*/ 0 h 8"/>
                <a:gd name="T10" fmla="*/ 0 w 10"/>
                <a:gd name="T11" fmla="*/ 2 h 8"/>
                <a:gd name="T12" fmla="*/ 0 w 10"/>
                <a:gd name="T13" fmla="*/ 2 h 8"/>
                <a:gd name="T14" fmla="*/ 2 w 10"/>
                <a:gd name="T15" fmla="*/ 2 h 8"/>
                <a:gd name="T16" fmla="*/ 2 w 10"/>
                <a:gd name="T17" fmla="*/ 4 h 8"/>
                <a:gd name="T18" fmla="*/ 0 w 10"/>
                <a:gd name="T19" fmla="*/ 6 h 8"/>
                <a:gd name="T20" fmla="*/ 2 w 10"/>
                <a:gd name="T21" fmla="*/ 6 h 8"/>
                <a:gd name="T22" fmla="*/ 2 w 10"/>
                <a:gd name="T23" fmla="*/ 8 h 8"/>
                <a:gd name="T24" fmla="*/ 4 w 10"/>
                <a:gd name="T25" fmla="*/ 8 h 8"/>
                <a:gd name="T26" fmla="*/ 4 w 10"/>
                <a:gd name="T27" fmla="*/ 8 h 8"/>
                <a:gd name="T28" fmla="*/ 6 w 10"/>
                <a:gd name="T29" fmla="*/ 8 h 8"/>
                <a:gd name="T30" fmla="*/ 6 w 10"/>
                <a:gd name="T31" fmla="*/ 8 h 8"/>
                <a:gd name="T32" fmla="*/ 6 w 10"/>
                <a:gd name="T33" fmla="*/ 6 h 8"/>
                <a:gd name="T34" fmla="*/ 8 w 10"/>
                <a:gd name="T35" fmla="*/ 6 h 8"/>
                <a:gd name="T36" fmla="*/ 8 w 10"/>
                <a:gd name="T37" fmla="*/ 4 h 8"/>
                <a:gd name="T38" fmla="*/ 10 w 10"/>
                <a:gd name="T39" fmla="*/ 4 h 8"/>
                <a:gd name="T40" fmla="*/ 10 w 10"/>
                <a:gd name="T41" fmla="*/ 2 h 8"/>
                <a:gd name="T42" fmla="*/ 8 w 10"/>
                <a:gd name="T43" fmla="*/ 2 h 8"/>
                <a:gd name="T44" fmla="*/ 6 w 10"/>
                <a:gd name="T4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8">
                  <a:moveTo>
                    <a:pt x="6" y="2"/>
                  </a:moveTo>
                  <a:lnTo>
                    <a:pt x="4" y="0"/>
                  </a:lnTo>
                  <a:lnTo>
                    <a:pt x="2" y="0"/>
                  </a:lnTo>
                  <a:lnTo>
                    <a:pt x="2" y="0"/>
                  </a:lnTo>
                  <a:lnTo>
                    <a:pt x="0" y="0"/>
                  </a:lnTo>
                  <a:lnTo>
                    <a:pt x="0" y="2"/>
                  </a:lnTo>
                  <a:lnTo>
                    <a:pt x="0" y="2"/>
                  </a:lnTo>
                  <a:lnTo>
                    <a:pt x="2" y="2"/>
                  </a:lnTo>
                  <a:lnTo>
                    <a:pt x="2" y="4"/>
                  </a:lnTo>
                  <a:lnTo>
                    <a:pt x="0" y="6"/>
                  </a:lnTo>
                  <a:lnTo>
                    <a:pt x="2" y="6"/>
                  </a:lnTo>
                  <a:lnTo>
                    <a:pt x="2" y="8"/>
                  </a:lnTo>
                  <a:lnTo>
                    <a:pt x="4" y="8"/>
                  </a:lnTo>
                  <a:lnTo>
                    <a:pt x="4" y="8"/>
                  </a:lnTo>
                  <a:lnTo>
                    <a:pt x="6" y="8"/>
                  </a:lnTo>
                  <a:lnTo>
                    <a:pt x="6" y="8"/>
                  </a:lnTo>
                  <a:lnTo>
                    <a:pt x="6" y="6"/>
                  </a:lnTo>
                  <a:lnTo>
                    <a:pt x="8" y="6"/>
                  </a:lnTo>
                  <a:lnTo>
                    <a:pt x="8" y="4"/>
                  </a:lnTo>
                  <a:lnTo>
                    <a:pt x="10" y="4"/>
                  </a:lnTo>
                  <a:lnTo>
                    <a:pt x="10" y="2"/>
                  </a:lnTo>
                  <a:lnTo>
                    <a:pt x="8" y="2"/>
                  </a:lnTo>
                  <a:lnTo>
                    <a:pt x="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364">
              <a:extLst>
                <a:ext uri="{FF2B5EF4-FFF2-40B4-BE49-F238E27FC236}">
                  <a16:creationId xmlns:a16="http://schemas.microsoft.com/office/drawing/2014/main" id="{06FC0F0E-FD29-4B83-9813-BA4F08E40919}"/>
                </a:ext>
              </a:extLst>
            </p:cNvPr>
            <p:cNvSpPr>
              <a:spLocks/>
            </p:cNvSpPr>
            <p:nvPr/>
          </p:nvSpPr>
          <p:spPr bwMode="auto">
            <a:xfrm>
              <a:off x="8904288" y="8718550"/>
              <a:ext cx="0" cy="3175"/>
            </a:xfrm>
            <a:custGeom>
              <a:avLst/>
              <a:gdLst>
                <a:gd name="T0" fmla="*/ 0 h 2"/>
                <a:gd name="T1" fmla="*/ 0 h 2"/>
                <a:gd name="T2" fmla="*/ 2 h 2"/>
                <a:gd name="T3" fmla="*/ 2 h 2"/>
                <a:gd name="T4" fmla="*/ 2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365">
              <a:extLst>
                <a:ext uri="{FF2B5EF4-FFF2-40B4-BE49-F238E27FC236}">
                  <a16:creationId xmlns:a16="http://schemas.microsoft.com/office/drawing/2014/main" id="{EFD4FD0D-D91B-4AF5-88B2-2D8F225C242F}"/>
                </a:ext>
              </a:extLst>
            </p:cNvPr>
            <p:cNvSpPr>
              <a:spLocks/>
            </p:cNvSpPr>
            <p:nvPr/>
          </p:nvSpPr>
          <p:spPr bwMode="auto">
            <a:xfrm>
              <a:off x="7991476" y="9444038"/>
              <a:ext cx="3175" cy="3175"/>
            </a:xfrm>
            <a:custGeom>
              <a:avLst/>
              <a:gdLst>
                <a:gd name="T0" fmla="*/ 2 w 2"/>
                <a:gd name="T1" fmla="*/ 0 h 2"/>
                <a:gd name="T2" fmla="*/ 2 w 2"/>
                <a:gd name="T3" fmla="*/ 0 h 2"/>
                <a:gd name="T4" fmla="*/ 0 w 2"/>
                <a:gd name="T5" fmla="*/ 2 h 2"/>
                <a:gd name="T6" fmla="*/ 2 w 2"/>
                <a:gd name="T7" fmla="*/ 2 h 2"/>
                <a:gd name="T8" fmla="*/ 2 w 2"/>
                <a:gd name="T9" fmla="*/ 2 h 2"/>
                <a:gd name="T10" fmla="*/ 2 w 2"/>
                <a:gd name="T11" fmla="*/ 2 h 2"/>
                <a:gd name="T12" fmla="*/ 2 w 2"/>
                <a:gd name="T13" fmla="*/ 0 h 2"/>
                <a:gd name="T14" fmla="*/ 2 w 2"/>
                <a:gd name="T15" fmla="*/ 0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lnTo>
                    <a:pt x="2" y="0"/>
                  </a:lnTo>
                  <a:lnTo>
                    <a:pt x="0" y="2"/>
                  </a:lnTo>
                  <a:lnTo>
                    <a:pt x="2" y="2"/>
                  </a:lnTo>
                  <a:lnTo>
                    <a:pt x="2" y="2"/>
                  </a:lnTo>
                  <a:lnTo>
                    <a:pt x="2" y="2"/>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366">
              <a:extLst>
                <a:ext uri="{FF2B5EF4-FFF2-40B4-BE49-F238E27FC236}">
                  <a16:creationId xmlns:a16="http://schemas.microsoft.com/office/drawing/2014/main" id="{4931C67E-49B5-4063-ABE2-7397F9E00BE9}"/>
                </a:ext>
              </a:extLst>
            </p:cNvPr>
            <p:cNvSpPr>
              <a:spLocks/>
            </p:cNvSpPr>
            <p:nvPr/>
          </p:nvSpPr>
          <p:spPr bwMode="auto">
            <a:xfrm>
              <a:off x="8410576" y="885190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367">
              <a:extLst>
                <a:ext uri="{FF2B5EF4-FFF2-40B4-BE49-F238E27FC236}">
                  <a16:creationId xmlns:a16="http://schemas.microsoft.com/office/drawing/2014/main" id="{040D15AB-44C3-4AB8-B5FE-E83526DD766E}"/>
                </a:ext>
              </a:extLst>
            </p:cNvPr>
            <p:cNvSpPr>
              <a:spLocks/>
            </p:cNvSpPr>
            <p:nvPr/>
          </p:nvSpPr>
          <p:spPr bwMode="auto">
            <a:xfrm>
              <a:off x="7950201" y="9463088"/>
              <a:ext cx="3175" cy="3175"/>
            </a:xfrm>
            <a:custGeom>
              <a:avLst/>
              <a:gdLst>
                <a:gd name="T0" fmla="*/ 2 w 2"/>
                <a:gd name="T1" fmla="*/ 0 h 2"/>
                <a:gd name="T2" fmla="*/ 2 w 2"/>
                <a:gd name="T3" fmla="*/ 0 h 2"/>
                <a:gd name="T4" fmla="*/ 0 w 2"/>
                <a:gd name="T5" fmla="*/ 0 h 2"/>
                <a:gd name="T6" fmla="*/ 2 w 2"/>
                <a:gd name="T7" fmla="*/ 2 h 2"/>
                <a:gd name="T8" fmla="*/ 2 w 2"/>
                <a:gd name="T9" fmla="*/ 2 h 2"/>
                <a:gd name="T10" fmla="*/ 2 w 2"/>
                <a:gd name="T11" fmla="*/ 0 h 2"/>
                <a:gd name="T12" fmla="*/ 2 w 2"/>
                <a:gd name="T13" fmla="*/ 0 h 2"/>
                <a:gd name="T14" fmla="*/ 2 w 2"/>
                <a:gd name="T15" fmla="*/ 0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lnTo>
                    <a:pt x="2" y="0"/>
                  </a:lnTo>
                  <a:lnTo>
                    <a:pt x="0" y="0"/>
                  </a:lnTo>
                  <a:lnTo>
                    <a:pt x="2" y="2"/>
                  </a:lnTo>
                  <a:lnTo>
                    <a:pt x="2" y="2"/>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368">
              <a:extLst>
                <a:ext uri="{FF2B5EF4-FFF2-40B4-BE49-F238E27FC236}">
                  <a16:creationId xmlns:a16="http://schemas.microsoft.com/office/drawing/2014/main" id="{01065D35-396D-4609-9D05-A89F7470BFD8}"/>
                </a:ext>
              </a:extLst>
            </p:cNvPr>
            <p:cNvSpPr>
              <a:spLocks/>
            </p:cNvSpPr>
            <p:nvPr/>
          </p:nvSpPr>
          <p:spPr bwMode="auto">
            <a:xfrm>
              <a:off x="9034463" y="8480425"/>
              <a:ext cx="3175" cy="6350"/>
            </a:xfrm>
            <a:custGeom>
              <a:avLst/>
              <a:gdLst>
                <a:gd name="T0" fmla="*/ 2 w 2"/>
                <a:gd name="T1" fmla="*/ 4 h 4"/>
                <a:gd name="T2" fmla="*/ 2 w 2"/>
                <a:gd name="T3" fmla="*/ 4 h 4"/>
                <a:gd name="T4" fmla="*/ 2 w 2"/>
                <a:gd name="T5" fmla="*/ 2 h 4"/>
                <a:gd name="T6" fmla="*/ 2 w 2"/>
                <a:gd name="T7" fmla="*/ 0 h 4"/>
                <a:gd name="T8" fmla="*/ 0 w 2"/>
                <a:gd name="T9" fmla="*/ 2 h 4"/>
                <a:gd name="T10" fmla="*/ 0 w 2"/>
                <a:gd name="T11" fmla="*/ 2 h 4"/>
                <a:gd name="T12" fmla="*/ 0 w 2"/>
                <a:gd name="T13" fmla="*/ 2 h 4"/>
                <a:gd name="T14" fmla="*/ 2 w 2"/>
                <a:gd name="T15" fmla="*/ 4 h 4"/>
                <a:gd name="T16" fmla="*/ 2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2" y="4"/>
                  </a:moveTo>
                  <a:lnTo>
                    <a:pt x="2" y="4"/>
                  </a:lnTo>
                  <a:lnTo>
                    <a:pt x="2" y="2"/>
                  </a:lnTo>
                  <a:lnTo>
                    <a:pt x="2" y="0"/>
                  </a:lnTo>
                  <a:lnTo>
                    <a:pt x="0" y="2"/>
                  </a:lnTo>
                  <a:lnTo>
                    <a:pt x="0" y="2"/>
                  </a:lnTo>
                  <a:lnTo>
                    <a:pt x="0" y="2"/>
                  </a:lnTo>
                  <a:lnTo>
                    <a:pt x="2" y="4"/>
                  </a:lnTo>
                  <a:lnTo>
                    <a:pt x="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369">
              <a:extLst>
                <a:ext uri="{FF2B5EF4-FFF2-40B4-BE49-F238E27FC236}">
                  <a16:creationId xmlns:a16="http://schemas.microsoft.com/office/drawing/2014/main" id="{5920633D-754E-4720-92C1-6506F9C2FEF8}"/>
                </a:ext>
              </a:extLst>
            </p:cNvPr>
            <p:cNvSpPr>
              <a:spLocks/>
            </p:cNvSpPr>
            <p:nvPr/>
          </p:nvSpPr>
          <p:spPr bwMode="auto">
            <a:xfrm>
              <a:off x="8448676" y="9701213"/>
              <a:ext cx="3175" cy="0"/>
            </a:xfrm>
            <a:custGeom>
              <a:avLst/>
              <a:gdLst>
                <a:gd name="T0" fmla="*/ 2 w 2"/>
                <a:gd name="T1" fmla="*/ 2 w 2"/>
                <a:gd name="T2" fmla="*/ 0 w 2"/>
                <a:gd name="T3" fmla="*/ 2 w 2"/>
                <a:gd name="T4" fmla="*/ 2 w 2"/>
                <a:gd name="T5" fmla="*/ 2 w 2"/>
                <a:gd name="T6" fmla="*/ 2 w 2"/>
                <a:gd name="T7" fmla="*/ 2 w 2"/>
                <a:gd name="T8"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2" y="0"/>
                  </a:moveTo>
                  <a:lnTo>
                    <a:pt x="2" y="0"/>
                  </a:lnTo>
                  <a:lnTo>
                    <a:pt x="0" y="0"/>
                  </a:lnTo>
                  <a:lnTo>
                    <a:pt x="2" y="0"/>
                  </a:lnTo>
                  <a:lnTo>
                    <a:pt x="2"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370">
              <a:extLst>
                <a:ext uri="{FF2B5EF4-FFF2-40B4-BE49-F238E27FC236}">
                  <a16:creationId xmlns:a16="http://schemas.microsoft.com/office/drawing/2014/main" id="{34070B45-2AB0-4246-8813-523A7457A2C6}"/>
                </a:ext>
              </a:extLst>
            </p:cNvPr>
            <p:cNvSpPr>
              <a:spLocks/>
            </p:cNvSpPr>
            <p:nvPr/>
          </p:nvSpPr>
          <p:spPr bwMode="auto">
            <a:xfrm>
              <a:off x="8704263" y="9456738"/>
              <a:ext cx="0" cy="3175"/>
            </a:xfrm>
            <a:custGeom>
              <a:avLst/>
              <a:gdLst>
                <a:gd name="T0" fmla="*/ 0 h 2"/>
                <a:gd name="T1" fmla="*/ 0 h 2"/>
                <a:gd name="T2" fmla="*/ 0 h 2"/>
                <a:gd name="T3" fmla="*/ 0 h 2"/>
                <a:gd name="T4" fmla="*/ 0 h 2"/>
                <a:gd name="T5" fmla="*/ 2 h 2"/>
                <a:gd name="T6" fmla="*/ 2 h 2"/>
                <a:gd name="T7" fmla="*/ 2 h 2"/>
                <a:gd name="T8" fmla="*/ 0 h 2"/>
                <a:gd name="T9" fmla="*/ 0 h 2"/>
                <a:gd name="T10"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Lst>
              <a:rect l="0" t="0" r="r" b="b"/>
              <a:pathLst>
                <a:path h="2">
                  <a:moveTo>
                    <a:pt x="0" y="0"/>
                  </a:moveTo>
                  <a:lnTo>
                    <a:pt x="0" y="0"/>
                  </a:lnTo>
                  <a:lnTo>
                    <a:pt x="0" y="0"/>
                  </a:lnTo>
                  <a:lnTo>
                    <a:pt x="0" y="0"/>
                  </a:lnTo>
                  <a:lnTo>
                    <a:pt x="0" y="0"/>
                  </a:lnTo>
                  <a:lnTo>
                    <a:pt x="0" y="2"/>
                  </a:lnTo>
                  <a:lnTo>
                    <a:pt x="0" y="2"/>
                  </a:lnTo>
                  <a:lnTo>
                    <a:pt x="0" y="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371">
              <a:extLst>
                <a:ext uri="{FF2B5EF4-FFF2-40B4-BE49-F238E27FC236}">
                  <a16:creationId xmlns:a16="http://schemas.microsoft.com/office/drawing/2014/main" id="{CB5E9342-0FD6-4FB4-B98D-F95FCD7043DD}"/>
                </a:ext>
              </a:extLst>
            </p:cNvPr>
            <p:cNvSpPr>
              <a:spLocks/>
            </p:cNvSpPr>
            <p:nvPr/>
          </p:nvSpPr>
          <p:spPr bwMode="auto">
            <a:xfrm>
              <a:off x="8401051" y="9701213"/>
              <a:ext cx="44450" cy="22225"/>
            </a:xfrm>
            <a:custGeom>
              <a:avLst/>
              <a:gdLst>
                <a:gd name="T0" fmla="*/ 24 w 28"/>
                <a:gd name="T1" fmla="*/ 6 h 14"/>
                <a:gd name="T2" fmla="*/ 24 w 28"/>
                <a:gd name="T3" fmla="*/ 4 h 14"/>
                <a:gd name="T4" fmla="*/ 26 w 28"/>
                <a:gd name="T5" fmla="*/ 2 h 14"/>
                <a:gd name="T6" fmla="*/ 22 w 28"/>
                <a:gd name="T7" fmla="*/ 2 h 14"/>
                <a:gd name="T8" fmla="*/ 22 w 28"/>
                <a:gd name="T9" fmla="*/ 0 h 14"/>
                <a:gd name="T10" fmla="*/ 18 w 28"/>
                <a:gd name="T11" fmla="*/ 2 h 14"/>
                <a:gd name="T12" fmla="*/ 14 w 28"/>
                <a:gd name="T13" fmla="*/ 2 h 14"/>
                <a:gd name="T14" fmla="*/ 10 w 28"/>
                <a:gd name="T15" fmla="*/ 4 h 14"/>
                <a:gd name="T16" fmla="*/ 8 w 28"/>
                <a:gd name="T17" fmla="*/ 6 h 14"/>
                <a:gd name="T18" fmla="*/ 8 w 28"/>
                <a:gd name="T19" fmla="*/ 8 h 14"/>
                <a:gd name="T20" fmla="*/ 6 w 28"/>
                <a:gd name="T21" fmla="*/ 10 h 14"/>
                <a:gd name="T22" fmla="*/ 4 w 28"/>
                <a:gd name="T23" fmla="*/ 12 h 14"/>
                <a:gd name="T24" fmla="*/ 0 w 28"/>
                <a:gd name="T25" fmla="*/ 14 h 14"/>
                <a:gd name="T26" fmla="*/ 0 w 28"/>
                <a:gd name="T27" fmla="*/ 14 h 14"/>
                <a:gd name="T28" fmla="*/ 0 w 28"/>
                <a:gd name="T29" fmla="*/ 14 h 14"/>
                <a:gd name="T30" fmla="*/ 4 w 28"/>
                <a:gd name="T31" fmla="*/ 14 h 14"/>
                <a:gd name="T32" fmla="*/ 4 w 28"/>
                <a:gd name="T33" fmla="*/ 14 h 14"/>
                <a:gd name="T34" fmla="*/ 14 w 28"/>
                <a:gd name="T35" fmla="*/ 12 h 14"/>
                <a:gd name="T36" fmla="*/ 16 w 28"/>
                <a:gd name="T37" fmla="*/ 10 h 14"/>
                <a:gd name="T38" fmla="*/ 22 w 28"/>
                <a:gd name="T39" fmla="*/ 10 h 14"/>
                <a:gd name="T40" fmla="*/ 26 w 28"/>
                <a:gd name="T41" fmla="*/ 8 h 14"/>
                <a:gd name="T42" fmla="*/ 28 w 28"/>
                <a:gd name="T43" fmla="*/ 6 h 14"/>
                <a:gd name="T44" fmla="*/ 28 w 28"/>
                <a:gd name="T45" fmla="*/ 6 h 14"/>
                <a:gd name="T46" fmla="*/ 26 w 28"/>
                <a:gd name="T47" fmla="*/ 6 h 14"/>
                <a:gd name="T48" fmla="*/ 24 w 28"/>
                <a:gd name="T4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14">
                  <a:moveTo>
                    <a:pt x="24" y="6"/>
                  </a:moveTo>
                  <a:lnTo>
                    <a:pt x="24" y="4"/>
                  </a:lnTo>
                  <a:lnTo>
                    <a:pt x="26" y="2"/>
                  </a:lnTo>
                  <a:lnTo>
                    <a:pt x="22" y="2"/>
                  </a:lnTo>
                  <a:lnTo>
                    <a:pt x="22" y="0"/>
                  </a:lnTo>
                  <a:lnTo>
                    <a:pt x="18" y="2"/>
                  </a:lnTo>
                  <a:lnTo>
                    <a:pt x="14" y="2"/>
                  </a:lnTo>
                  <a:lnTo>
                    <a:pt x="10" y="4"/>
                  </a:lnTo>
                  <a:lnTo>
                    <a:pt x="8" y="6"/>
                  </a:lnTo>
                  <a:lnTo>
                    <a:pt x="8" y="8"/>
                  </a:lnTo>
                  <a:lnTo>
                    <a:pt x="6" y="10"/>
                  </a:lnTo>
                  <a:lnTo>
                    <a:pt x="4" y="12"/>
                  </a:lnTo>
                  <a:lnTo>
                    <a:pt x="0" y="14"/>
                  </a:lnTo>
                  <a:lnTo>
                    <a:pt x="0" y="14"/>
                  </a:lnTo>
                  <a:lnTo>
                    <a:pt x="0" y="14"/>
                  </a:lnTo>
                  <a:lnTo>
                    <a:pt x="4" y="14"/>
                  </a:lnTo>
                  <a:lnTo>
                    <a:pt x="4" y="14"/>
                  </a:lnTo>
                  <a:lnTo>
                    <a:pt x="14" y="12"/>
                  </a:lnTo>
                  <a:lnTo>
                    <a:pt x="16" y="10"/>
                  </a:lnTo>
                  <a:lnTo>
                    <a:pt x="22" y="10"/>
                  </a:lnTo>
                  <a:lnTo>
                    <a:pt x="26" y="8"/>
                  </a:lnTo>
                  <a:lnTo>
                    <a:pt x="28" y="6"/>
                  </a:lnTo>
                  <a:lnTo>
                    <a:pt x="28" y="6"/>
                  </a:lnTo>
                  <a:lnTo>
                    <a:pt x="26" y="6"/>
                  </a:lnTo>
                  <a:lnTo>
                    <a:pt x="2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372">
              <a:extLst>
                <a:ext uri="{FF2B5EF4-FFF2-40B4-BE49-F238E27FC236}">
                  <a16:creationId xmlns:a16="http://schemas.microsoft.com/office/drawing/2014/main" id="{2B716FE6-43EA-4089-B7F2-173E1E943E20}"/>
                </a:ext>
              </a:extLst>
            </p:cNvPr>
            <p:cNvSpPr>
              <a:spLocks/>
            </p:cNvSpPr>
            <p:nvPr/>
          </p:nvSpPr>
          <p:spPr bwMode="auto">
            <a:xfrm>
              <a:off x="8707438" y="9955213"/>
              <a:ext cx="3175" cy="3175"/>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0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0"/>
                  </a:lnTo>
                  <a:lnTo>
                    <a:pt x="0" y="2"/>
                  </a:lnTo>
                  <a:lnTo>
                    <a:pt x="0" y="2"/>
                  </a:lnTo>
                  <a:lnTo>
                    <a:pt x="2"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373">
              <a:extLst>
                <a:ext uri="{FF2B5EF4-FFF2-40B4-BE49-F238E27FC236}">
                  <a16:creationId xmlns:a16="http://schemas.microsoft.com/office/drawing/2014/main" id="{68C7F08A-D6C1-498A-9720-88C86D498773}"/>
                </a:ext>
              </a:extLst>
            </p:cNvPr>
            <p:cNvSpPr>
              <a:spLocks/>
            </p:cNvSpPr>
            <p:nvPr/>
          </p:nvSpPr>
          <p:spPr bwMode="auto">
            <a:xfrm>
              <a:off x="8585201" y="9771063"/>
              <a:ext cx="0" cy="3175"/>
            </a:xfrm>
            <a:custGeom>
              <a:avLst/>
              <a:gdLst>
                <a:gd name="T0" fmla="*/ 0 h 2"/>
                <a:gd name="T1" fmla="*/ 0 h 2"/>
                <a:gd name="T2" fmla="*/ 0 h 2"/>
                <a:gd name="T3" fmla="*/ 2 h 2"/>
                <a:gd name="T4" fmla="*/ 2 h 2"/>
                <a:gd name="T5" fmla="*/ 0 h 2"/>
                <a:gd name="T6" fmla="*/ 0 h 2"/>
                <a:gd name="T7" fmla="*/ 0 h 2"/>
                <a:gd name="T8"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2">
                  <a:moveTo>
                    <a:pt x="0" y="0"/>
                  </a:moveTo>
                  <a:lnTo>
                    <a:pt x="0" y="0"/>
                  </a:lnTo>
                  <a:lnTo>
                    <a:pt x="0" y="0"/>
                  </a:lnTo>
                  <a:lnTo>
                    <a:pt x="0" y="2"/>
                  </a:lnTo>
                  <a:lnTo>
                    <a:pt x="0" y="2"/>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374">
              <a:extLst>
                <a:ext uri="{FF2B5EF4-FFF2-40B4-BE49-F238E27FC236}">
                  <a16:creationId xmlns:a16="http://schemas.microsoft.com/office/drawing/2014/main" id="{0BC2CBBA-492D-4F8E-AB20-3AA2B15A33BE}"/>
                </a:ext>
              </a:extLst>
            </p:cNvPr>
            <p:cNvSpPr>
              <a:spLocks/>
            </p:cNvSpPr>
            <p:nvPr/>
          </p:nvSpPr>
          <p:spPr bwMode="auto">
            <a:xfrm>
              <a:off x="8499476" y="9717088"/>
              <a:ext cx="3175" cy="0"/>
            </a:xfrm>
            <a:custGeom>
              <a:avLst/>
              <a:gdLst>
                <a:gd name="T0" fmla="*/ 2 w 2"/>
                <a:gd name="T1" fmla="*/ 2 w 2"/>
                <a:gd name="T2" fmla="*/ 0 w 2"/>
                <a:gd name="T3" fmla="*/ 2 w 2"/>
                <a:gd name="T4" fmla="*/ 2 w 2"/>
                <a:gd name="T5" fmla="*/ 2 w 2"/>
                <a:gd name="T6" fmla="*/ 2 w 2"/>
                <a:gd name="T7" fmla="*/ 2 w 2"/>
                <a:gd name="T8"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2">
                  <a:moveTo>
                    <a:pt x="2" y="0"/>
                  </a:moveTo>
                  <a:lnTo>
                    <a:pt x="2" y="0"/>
                  </a:lnTo>
                  <a:lnTo>
                    <a:pt x="0" y="0"/>
                  </a:lnTo>
                  <a:lnTo>
                    <a:pt x="2" y="0"/>
                  </a:lnTo>
                  <a:lnTo>
                    <a:pt x="2"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375">
              <a:extLst>
                <a:ext uri="{FF2B5EF4-FFF2-40B4-BE49-F238E27FC236}">
                  <a16:creationId xmlns:a16="http://schemas.microsoft.com/office/drawing/2014/main" id="{FD539844-0800-482B-B444-674018433F50}"/>
                </a:ext>
              </a:extLst>
            </p:cNvPr>
            <p:cNvSpPr>
              <a:spLocks/>
            </p:cNvSpPr>
            <p:nvPr/>
          </p:nvSpPr>
          <p:spPr bwMode="auto">
            <a:xfrm>
              <a:off x="8901113" y="9872663"/>
              <a:ext cx="3175" cy="3175"/>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0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0"/>
                  </a:lnTo>
                  <a:lnTo>
                    <a:pt x="0" y="2"/>
                  </a:lnTo>
                  <a:lnTo>
                    <a:pt x="0" y="2"/>
                  </a:lnTo>
                  <a:lnTo>
                    <a:pt x="2"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376">
              <a:extLst>
                <a:ext uri="{FF2B5EF4-FFF2-40B4-BE49-F238E27FC236}">
                  <a16:creationId xmlns:a16="http://schemas.microsoft.com/office/drawing/2014/main" id="{2520042D-049F-4B27-9DB1-926301179930}"/>
                </a:ext>
              </a:extLst>
            </p:cNvPr>
            <p:cNvSpPr>
              <a:spLocks/>
            </p:cNvSpPr>
            <p:nvPr/>
          </p:nvSpPr>
          <p:spPr bwMode="auto">
            <a:xfrm>
              <a:off x="8659813" y="9942513"/>
              <a:ext cx="9525" cy="12700"/>
            </a:xfrm>
            <a:custGeom>
              <a:avLst/>
              <a:gdLst>
                <a:gd name="T0" fmla="*/ 0 w 6"/>
                <a:gd name="T1" fmla="*/ 2 h 8"/>
                <a:gd name="T2" fmla="*/ 0 w 6"/>
                <a:gd name="T3" fmla="*/ 2 h 8"/>
                <a:gd name="T4" fmla="*/ 2 w 6"/>
                <a:gd name="T5" fmla="*/ 6 h 8"/>
                <a:gd name="T6" fmla="*/ 6 w 6"/>
                <a:gd name="T7" fmla="*/ 8 h 8"/>
                <a:gd name="T8" fmla="*/ 6 w 6"/>
                <a:gd name="T9" fmla="*/ 8 h 8"/>
                <a:gd name="T10" fmla="*/ 4 w 6"/>
                <a:gd name="T11" fmla="*/ 4 h 8"/>
                <a:gd name="T12" fmla="*/ 2 w 6"/>
                <a:gd name="T13" fmla="*/ 0 h 8"/>
                <a:gd name="T14" fmla="*/ 0 w 6"/>
                <a:gd name="T15" fmla="*/ 0 h 8"/>
                <a:gd name="T16" fmla="*/ 0 w 6"/>
                <a:gd name="T17" fmla="*/ 2 h 8"/>
                <a:gd name="T18" fmla="*/ 0 w 6"/>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0" y="2"/>
                  </a:moveTo>
                  <a:lnTo>
                    <a:pt x="0" y="2"/>
                  </a:lnTo>
                  <a:lnTo>
                    <a:pt x="2" y="6"/>
                  </a:lnTo>
                  <a:lnTo>
                    <a:pt x="6" y="8"/>
                  </a:lnTo>
                  <a:lnTo>
                    <a:pt x="6" y="8"/>
                  </a:lnTo>
                  <a:lnTo>
                    <a:pt x="4" y="4"/>
                  </a:lnTo>
                  <a:lnTo>
                    <a:pt x="2" y="0"/>
                  </a:lnTo>
                  <a:lnTo>
                    <a:pt x="0"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377">
              <a:extLst>
                <a:ext uri="{FF2B5EF4-FFF2-40B4-BE49-F238E27FC236}">
                  <a16:creationId xmlns:a16="http://schemas.microsoft.com/office/drawing/2014/main" id="{2B9452E0-BFE9-44AD-BA5B-00AFE4D38114}"/>
                </a:ext>
              </a:extLst>
            </p:cNvPr>
            <p:cNvSpPr>
              <a:spLocks/>
            </p:cNvSpPr>
            <p:nvPr/>
          </p:nvSpPr>
          <p:spPr bwMode="auto">
            <a:xfrm>
              <a:off x="9021763" y="8709025"/>
              <a:ext cx="6350" cy="3175"/>
            </a:xfrm>
            <a:custGeom>
              <a:avLst/>
              <a:gdLst>
                <a:gd name="T0" fmla="*/ 0 w 4"/>
                <a:gd name="T1" fmla="*/ 2 h 2"/>
                <a:gd name="T2" fmla="*/ 0 w 4"/>
                <a:gd name="T3" fmla="*/ 2 h 2"/>
                <a:gd name="T4" fmla="*/ 4 w 4"/>
                <a:gd name="T5" fmla="*/ 0 h 2"/>
                <a:gd name="T6" fmla="*/ 4 w 4"/>
                <a:gd name="T7" fmla="*/ 0 h 2"/>
                <a:gd name="T8" fmla="*/ 4 w 4"/>
                <a:gd name="T9" fmla="*/ 0 h 2"/>
                <a:gd name="T10" fmla="*/ 2 w 4"/>
                <a:gd name="T11" fmla="*/ 0 h 2"/>
                <a:gd name="T12" fmla="*/ 0 w 4"/>
                <a:gd name="T13" fmla="*/ 2 h 2"/>
                <a:gd name="T14" fmla="*/ 0 w 4"/>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2">
                  <a:moveTo>
                    <a:pt x="0" y="2"/>
                  </a:moveTo>
                  <a:lnTo>
                    <a:pt x="0" y="2"/>
                  </a:lnTo>
                  <a:lnTo>
                    <a:pt x="4" y="0"/>
                  </a:lnTo>
                  <a:lnTo>
                    <a:pt x="4" y="0"/>
                  </a:lnTo>
                  <a:lnTo>
                    <a:pt x="4" y="0"/>
                  </a:lnTo>
                  <a:lnTo>
                    <a:pt x="2" y="0"/>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378">
              <a:extLst>
                <a:ext uri="{FF2B5EF4-FFF2-40B4-BE49-F238E27FC236}">
                  <a16:creationId xmlns:a16="http://schemas.microsoft.com/office/drawing/2014/main" id="{8A0EDEBD-D5EF-4B6D-95E5-188B997C9867}"/>
                </a:ext>
              </a:extLst>
            </p:cNvPr>
            <p:cNvSpPr>
              <a:spLocks/>
            </p:cNvSpPr>
            <p:nvPr/>
          </p:nvSpPr>
          <p:spPr bwMode="auto">
            <a:xfrm>
              <a:off x="9043988" y="8709025"/>
              <a:ext cx="3175" cy="3175"/>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0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0"/>
                  </a:lnTo>
                  <a:lnTo>
                    <a:pt x="0" y="2"/>
                  </a:lnTo>
                  <a:lnTo>
                    <a:pt x="0" y="2"/>
                  </a:lnTo>
                  <a:lnTo>
                    <a:pt x="2"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379">
              <a:extLst>
                <a:ext uri="{FF2B5EF4-FFF2-40B4-BE49-F238E27FC236}">
                  <a16:creationId xmlns:a16="http://schemas.microsoft.com/office/drawing/2014/main" id="{460703A6-236A-4514-A577-1408DA5D9DC7}"/>
                </a:ext>
              </a:extLst>
            </p:cNvPr>
            <p:cNvSpPr>
              <a:spLocks/>
            </p:cNvSpPr>
            <p:nvPr/>
          </p:nvSpPr>
          <p:spPr bwMode="auto">
            <a:xfrm>
              <a:off x="9078913" y="8597900"/>
              <a:ext cx="0" cy="3175"/>
            </a:xfrm>
            <a:custGeom>
              <a:avLst/>
              <a:gdLst>
                <a:gd name="T0" fmla="*/ 0 h 2"/>
                <a:gd name="T1" fmla="*/ 0 h 2"/>
                <a:gd name="T2" fmla="*/ 2 h 2"/>
                <a:gd name="T3" fmla="*/ 2 h 2"/>
                <a:gd name="T4" fmla="*/ 2 h 2"/>
                <a:gd name="T5" fmla="*/ 2 h 2"/>
                <a:gd name="T6" fmla="*/ 0 h 2"/>
                <a:gd name="T7" fmla="*/ 0 h 2"/>
                <a:gd name="T8"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2">
                  <a:moveTo>
                    <a:pt x="0" y="0"/>
                  </a:moveTo>
                  <a:lnTo>
                    <a:pt x="0" y="0"/>
                  </a:lnTo>
                  <a:lnTo>
                    <a:pt x="0" y="2"/>
                  </a:lnTo>
                  <a:lnTo>
                    <a:pt x="0" y="2"/>
                  </a:lnTo>
                  <a:lnTo>
                    <a:pt x="0" y="2"/>
                  </a:lnTo>
                  <a:lnTo>
                    <a:pt x="0" y="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380">
              <a:extLst>
                <a:ext uri="{FF2B5EF4-FFF2-40B4-BE49-F238E27FC236}">
                  <a16:creationId xmlns:a16="http://schemas.microsoft.com/office/drawing/2014/main" id="{48E22A9D-39A5-4AAF-BD8B-E1C337F8C933}"/>
                </a:ext>
              </a:extLst>
            </p:cNvPr>
            <p:cNvSpPr>
              <a:spLocks/>
            </p:cNvSpPr>
            <p:nvPr/>
          </p:nvSpPr>
          <p:spPr bwMode="auto">
            <a:xfrm>
              <a:off x="8793163" y="8693150"/>
              <a:ext cx="3175" cy="0"/>
            </a:xfrm>
            <a:custGeom>
              <a:avLst/>
              <a:gdLst>
                <a:gd name="T0" fmla="*/ 0 w 2"/>
                <a:gd name="T1" fmla="*/ 0 w 2"/>
                <a:gd name="T2" fmla="*/ 0 w 2"/>
                <a:gd name="T3" fmla="*/ 0 w 2"/>
                <a:gd name="T4" fmla="*/ 0 w 2"/>
                <a:gd name="T5" fmla="*/ 2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0" y="0"/>
                  </a:lnTo>
                  <a:lnTo>
                    <a:pt x="0" y="0"/>
                  </a:lnTo>
                  <a:lnTo>
                    <a:pt x="0"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381">
              <a:extLst>
                <a:ext uri="{FF2B5EF4-FFF2-40B4-BE49-F238E27FC236}">
                  <a16:creationId xmlns:a16="http://schemas.microsoft.com/office/drawing/2014/main" id="{DED127BC-2E16-4465-9C34-C647804152BE}"/>
                </a:ext>
              </a:extLst>
            </p:cNvPr>
            <p:cNvSpPr>
              <a:spLocks/>
            </p:cNvSpPr>
            <p:nvPr/>
          </p:nvSpPr>
          <p:spPr bwMode="auto">
            <a:xfrm>
              <a:off x="8691563" y="9856788"/>
              <a:ext cx="3175" cy="6350"/>
            </a:xfrm>
            <a:custGeom>
              <a:avLst/>
              <a:gdLst>
                <a:gd name="T0" fmla="*/ 0 w 2"/>
                <a:gd name="T1" fmla="*/ 0 h 4"/>
                <a:gd name="T2" fmla="*/ 0 w 2"/>
                <a:gd name="T3" fmla="*/ 0 h 4"/>
                <a:gd name="T4" fmla="*/ 0 w 2"/>
                <a:gd name="T5" fmla="*/ 2 h 4"/>
                <a:gd name="T6" fmla="*/ 0 w 2"/>
                <a:gd name="T7" fmla="*/ 2 h 4"/>
                <a:gd name="T8" fmla="*/ 0 w 2"/>
                <a:gd name="T9" fmla="*/ 4 h 4"/>
                <a:gd name="T10" fmla="*/ 0 w 2"/>
                <a:gd name="T11" fmla="*/ 4 h 4"/>
                <a:gd name="T12" fmla="*/ 2 w 2"/>
                <a:gd name="T13" fmla="*/ 4 h 4"/>
                <a:gd name="T14" fmla="*/ 2 w 2"/>
                <a:gd name="T15" fmla="*/ 4 h 4"/>
                <a:gd name="T16" fmla="*/ 2 w 2"/>
                <a:gd name="T17" fmla="*/ 2 h 4"/>
                <a:gd name="T18" fmla="*/ 2 w 2"/>
                <a:gd name="T19" fmla="*/ 0 h 4"/>
                <a:gd name="T20" fmla="*/ 0 w 2"/>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4">
                  <a:moveTo>
                    <a:pt x="0" y="0"/>
                  </a:moveTo>
                  <a:lnTo>
                    <a:pt x="0" y="0"/>
                  </a:lnTo>
                  <a:lnTo>
                    <a:pt x="0" y="2"/>
                  </a:lnTo>
                  <a:lnTo>
                    <a:pt x="0" y="2"/>
                  </a:lnTo>
                  <a:lnTo>
                    <a:pt x="0" y="4"/>
                  </a:lnTo>
                  <a:lnTo>
                    <a:pt x="0" y="4"/>
                  </a:lnTo>
                  <a:lnTo>
                    <a:pt x="2" y="4"/>
                  </a:lnTo>
                  <a:lnTo>
                    <a:pt x="2" y="4"/>
                  </a:lnTo>
                  <a:lnTo>
                    <a:pt x="2" y="2"/>
                  </a:lnTo>
                  <a:lnTo>
                    <a:pt x="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382">
              <a:extLst>
                <a:ext uri="{FF2B5EF4-FFF2-40B4-BE49-F238E27FC236}">
                  <a16:creationId xmlns:a16="http://schemas.microsoft.com/office/drawing/2014/main" id="{EED8C6DA-BA42-4A94-8694-0395FEDE0ECD}"/>
                </a:ext>
              </a:extLst>
            </p:cNvPr>
            <p:cNvSpPr>
              <a:spLocks/>
            </p:cNvSpPr>
            <p:nvPr/>
          </p:nvSpPr>
          <p:spPr bwMode="auto">
            <a:xfrm>
              <a:off x="8650288" y="8531225"/>
              <a:ext cx="15875" cy="9525"/>
            </a:xfrm>
            <a:custGeom>
              <a:avLst/>
              <a:gdLst>
                <a:gd name="T0" fmla="*/ 6 w 10"/>
                <a:gd name="T1" fmla="*/ 0 h 6"/>
                <a:gd name="T2" fmla="*/ 6 w 10"/>
                <a:gd name="T3" fmla="*/ 0 h 6"/>
                <a:gd name="T4" fmla="*/ 4 w 10"/>
                <a:gd name="T5" fmla="*/ 0 h 6"/>
                <a:gd name="T6" fmla="*/ 2 w 10"/>
                <a:gd name="T7" fmla="*/ 0 h 6"/>
                <a:gd name="T8" fmla="*/ 0 w 10"/>
                <a:gd name="T9" fmla="*/ 2 h 6"/>
                <a:gd name="T10" fmla="*/ 0 w 10"/>
                <a:gd name="T11" fmla="*/ 2 h 6"/>
                <a:gd name="T12" fmla="*/ 2 w 10"/>
                <a:gd name="T13" fmla="*/ 2 h 6"/>
                <a:gd name="T14" fmla="*/ 2 w 10"/>
                <a:gd name="T15" fmla="*/ 2 h 6"/>
                <a:gd name="T16" fmla="*/ 2 w 10"/>
                <a:gd name="T17" fmla="*/ 2 h 6"/>
                <a:gd name="T18" fmla="*/ 2 w 10"/>
                <a:gd name="T19" fmla="*/ 4 h 6"/>
                <a:gd name="T20" fmla="*/ 2 w 10"/>
                <a:gd name="T21" fmla="*/ 4 h 6"/>
                <a:gd name="T22" fmla="*/ 2 w 10"/>
                <a:gd name="T23" fmla="*/ 4 h 6"/>
                <a:gd name="T24" fmla="*/ 4 w 10"/>
                <a:gd name="T25" fmla="*/ 6 h 6"/>
                <a:gd name="T26" fmla="*/ 6 w 10"/>
                <a:gd name="T27" fmla="*/ 4 h 6"/>
                <a:gd name="T28" fmla="*/ 8 w 10"/>
                <a:gd name="T29" fmla="*/ 4 h 6"/>
                <a:gd name="T30" fmla="*/ 8 w 10"/>
                <a:gd name="T31" fmla="*/ 4 h 6"/>
                <a:gd name="T32" fmla="*/ 8 w 10"/>
                <a:gd name="T33" fmla="*/ 4 h 6"/>
                <a:gd name="T34" fmla="*/ 8 w 10"/>
                <a:gd name="T35" fmla="*/ 2 h 6"/>
                <a:gd name="T36" fmla="*/ 10 w 10"/>
                <a:gd name="T37" fmla="*/ 2 h 6"/>
                <a:gd name="T38" fmla="*/ 10 w 10"/>
                <a:gd name="T39" fmla="*/ 0 h 6"/>
                <a:gd name="T40" fmla="*/ 10 w 10"/>
                <a:gd name="T41" fmla="*/ 0 h 6"/>
                <a:gd name="T42" fmla="*/ 10 w 10"/>
                <a:gd name="T43" fmla="*/ 0 h 6"/>
                <a:gd name="T44" fmla="*/ 6 w 10"/>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6">
                  <a:moveTo>
                    <a:pt x="6" y="0"/>
                  </a:moveTo>
                  <a:lnTo>
                    <a:pt x="6" y="0"/>
                  </a:lnTo>
                  <a:lnTo>
                    <a:pt x="4" y="0"/>
                  </a:lnTo>
                  <a:lnTo>
                    <a:pt x="2" y="0"/>
                  </a:lnTo>
                  <a:lnTo>
                    <a:pt x="0" y="2"/>
                  </a:lnTo>
                  <a:lnTo>
                    <a:pt x="0" y="2"/>
                  </a:lnTo>
                  <a:lnTo>
                    <a:pt x="2" y="2"/>
                  </a:lnTo>
                  <a:lnTo>
                    <a:pt x="2" y="2"/>
                  </a:lnTo>
                  <a:lnTo>
                    <a:pt x="2" y="2"/>
                  </a:lnTo>
                  <a:lnTo>
                    <a:pt x="2" y="4"/>
                  </a:lnTo>
                  <a:lnTo>
                    <a:pt x="2" y="4"/>
                  </a:lnTo>
                  <a:lnTo>
                    <a:pt x="2" y="4"/>
                  </a:lnTo>
                  <a:lnTo>
                    <a:pt x="4" y="6"/>
                  </a:lnTo>
                  <a:lnTo>
                    <a:pt x="6" y="4"/>
                  </a:lnTo>
                  <a:lnTo>
                    <a:pt x="8" y="4"/>
                  </a:lnTo>
                  <a:lnTo>
                    <a:pt x="8" y="4"/>
                  </a:lnTo>
                  <a:lnTo>
                    <a:pt x="8" y="4"/>
                  </a:lnTo>
                  <a:lnTo>
                    <a:pt x="8" y="2"/>
                  </a:lnTo>
                  <a:lnTo>
                    <a:pt x="10" y="2"/>
                  </a:lnTo>
                  <a:lnTo>
                    <a:pt x="10" y="0"/>
                  </a:lnTo>
                  <a:lnTo>
                    <a:pt x="10" y="0"/>
                  </a:lnTo>
                  <a:lnTo>
                    <a:pt x="10"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383">
              <a:extLst>
                <a:ext uri="{FF2B5EF4-FFF2-40B4-BE49-F238E27FC236}">
                  <a16:creationId xmlns:a16="http://schemas.microsoft.com/office/drawing/2014/main" id="{CA1FEF3E-FDE4-4A5A-8924-81398691D338}"/>
                </a:ext>
              </a:extLst>
            </p:cNvPr>
            <p:cNvSpPr>
              <a:spLocks/>
            </p:cNvSpPr>
            <p:nvPr/>
          </p:nvSpPr>
          <p:spPr bwMode="auto">
            <a:xfrm>
              <a:off x="8729663" y="9917113"/>
              <a:ext cx="3175" cy="3175"/>
            </a:xfrm>
            <a:custGeom>
              <a:avLst/>
              <a:gdLst>
                <a:gd name="T0" fmla="*/ 0 w 2"/>
                <a:gd name="T1" fmla="*/ 0 h 2"/>
                <a:gd name="T2" fmla="*/ 0 w 2"/>
                <a:gd name="T3" fmla="*/ 0 h 2"/>
                <a:gd name="T4" fmla="*/ 0 w 2"/>
                <a:gd name="T5" fmla="*/ 0 h 2"/>
                <a:gd name="T6" fmla="*/ 2 w 2"/>
                <a:gd name="T7" fmla="*/ 2 h 2"/>
                <a:gd name="T8" fmla="*/ 2 w 2"/>
                <a:gd name="T9" fmla="*/ 2 h 2"/>
                <a:gd name="T10" fmla="*/ 2 w 2"/>
                <a:gd name="T11" fmla="*/ 0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0"/>
                  </a:lnTo>
                  <a:lnTo>
                    <a:pt x="2" y="2"/>
                  </a:lnTo>
                  <a:lnTo>
                    <a:pt x="2" y="2"/>
                  </a:lnTo>
                  <a:lnTo>
                    <a:pt x="2"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384">
              <a:extLst>
                <a:ext uri="{FF2B5EF4-FFF2-40B4-BE49-F238E27FC236}">
                  <a16:creationId xmlns:a16="http://schemas.microsoft.com/office/drawing/2014/main" id="{7DE8B9F5-40E1-4822-A4A7-D0B2D492805E}"/>
                </a:ext>
              </a:extLst>
            </p:cNvPr>
            <p:cNvSpPr>
              <a:spLocks/>
            </p:cNvSpPr>
            <p:nvPr/>
          </p:nvSpPr>
          <p:spPr bwMode="auto">
            <a:xfrm>
              <a:off x="8493126" y="8769350"/>
              <a:ext cx="3175" cy="6350"/>
            </a:xfrm>
            <a:custGeom>
              <a:avLst/>
              <a:gdLst>
                <a:gd name="T0" fmla="*/ 2 w 2"/>
                <a:gd name="T1" fmla="*/ 0 h 4"/>
                <a:gd name="T2" fmla="*/ 2 w 2"/>
                <a:gd name="T3" fmla="*/ 0 h 4"/>
                <a:gd name="T4" fmla="*/ 0 w 2"/>
                <a:gd name="T5" fmla="*/ 4 h 4"/>
                <a:gd name="T6" fmla="*/ 0 w 2"/>
                <a:gd name="T7" fmla="*/ 4 h 4"/>
                <a:gd name="T8" fmla="*/ 2 w 2"/>
                <a:gd name="T9" fmla="*/ 2 h 4"/>
                <a:gd name="T10" fmla="*/ 2 w 2"/>
                <a:gd name="T11" fmla="*/ 0 h 4"/>
                <a:gd name="T12" fmla="*/ 2 w 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 h="4">
                  <a:moveTo>
                    <a:pt x="2" y="0"/>
                  </a:moveTo>
                  <a:lnTo>
                    <a:pt x="2" y="0"/>
                  </a:lnTo>
                  <a:lnTo>
                    <a:pt x="0" y="4"/>
                  </a:lnTo>
                  <a:lnTo>
                    <a:pt x="0" y="4"/>
                  </a:lnTo>
                  <a:lnTo>
                    <a:pt x="2"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385">
              <a:extLst>
                <a:ext uri="{FF2B5EF4-FFF2-40B4-BE49-F238E27FC236}">
                  <a16:creationId xmlns:a16="http://schemas.microsoft.com/office/drawing/2014/main" id="{6AB91A2C-9605-43FC-863C-9F2150873F17}"/>
                </a:ext>
              </a:extLst>
            </p:cNvPr>
            <p:cNvSpPr>
              <a:spLocks/>
            </p:cNvSpPr>
            <p:nvPr/>
          </p:nvSpPr>
          <p:spPr bwMode="auto">
            <a:xfrm>
              <a:off x="8343901" y="8890000"/>
              <a:ext cx="3175" cy="3175"/>
            </a:xfrm>
            <a:custGeom>
              <a:avLst/>
              <a:gdLst>
                <a:gd name="T0" fmla="*/ 2 w 2"/>
                <a:gd name="T1" fmla="*/ 0 h 2"/>
                <a:gd name="T2" fmla="*/ 2 w 2"/>
                <a:gd name="T3" fmla="*/ 0 h 2"/>
                <a:gd name="T4" fmla="*/ 0 w 2"/>
                <a:gd name="T5" fmla="*/ 0 h 2"/>
                <a:gd name="T6" fmla="*/ 2 w 2"/>
                <a:gd name="T7" fmla="*/ 2 h 2"/>
                <a:gd name="T8" fmla="*/ 2 w 2"/>
                <a:gd name="T9" fmla="*/ 2 h 2"/>
                <a:gd name="T10" fmla="*/ 2 w 2"/>
                <a:gd name="T11" fmla="*/ 0 h 2"/>
                <a:gd name="T12" fmla="*/ 2 w 2"/>
                <a:gd name="T13" fmla="*/ 0 h 2"/>
                <a:gd name="T14" fmla="*/ 2 w 2"/>
                <a:gd name="T15" fmla="*/ 0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lnTo>
                    <a:pt x="2" y="0"/>
                  </a:lnTo>
                  <a:lnTo>
                    <a:pt x="0" y="0"/>
                  </a:lnTo>
                  <a:lnTo>
                    <a:pt x="2" y="2"/>
                  </a:lnTo>
                  <a:lnTo>
                    <a:pt x="2" y="2"/>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386">
              <a:extLst>
                <a:ext uri="{FF2B5EF4-FFF2-40B4-BE49-F238E27FC236}">
                  <a16:creationId xmlns:a16="http://schemas.microsoft.com/office/drawing/2014/main" id="{C1DBA90F-B328-4185-BE72-065987F16ACB}"/>
                </a:ext>
              </a:extLst>
            </p:cNvPr>
            <p:cNvSpPr>
              <a:spLocks/>
            </p:cNvSpPr>
            <p:nvPr/>
          </p:nvSpPr>
          <p:spPr bwMode="auto">
            <a:xfrm>
              <a:off x="8451851" y="8823325"/>
              <a:ext cx="3175" cy="6350"/>
            </a:xfrm>
            <a:custGeom>
              <a:avLst/>
              <a:gdLst>
                <a:gd name="T0" fmla="*/ 0 w 2"/>
                <a:gd name="T1" fmla="*/ 4 h 4"/>
                <a:gd name="T2" fmla="*/ 0 w 2"/>
                <a:gd name="T3" fmla="*/ 4 h 4"/>
                <a:gd name="T4" fmla="*/ 2 w 2"/>
                <a:gd name="T5" fmla="*/ 2 h 4"/>
                <a:gd name="T6" fmla="*/ 0 w 2"/>
                <a:gd name="T7" fmla="*/ 0 h 4"/>
                <a:gd name="T8" fmla="*/ 0 w 2"/>
                <a:gd name="T9" fmla="*/ 2 h 4"/>
                <a:gd name="T10" fmla="*/ 0 w 2"/>
                <a:gd name="T11" fmla="*/ 2 h 4"/>
                <a:gd name="T12" fmla="*/ 0 w 2"/>
                <a:gd name="T13" fmla="*/ 2 h 4"/>
                <a:gd name="T14" fmla="*/ 0 w 2"/>
                <a:gd name="T15" fmla="*/ 4 h 4"/>
                <a:gd name="T16" fmla="*/ 0 w 2"/>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0" y="4"/>
                  </a:moveTo>
                  <a:lnTo>
                    <a:pt x="0" y="4"/>
                  </a:lnTo>
                  <a:lnTo>
                    <a:pt x="2" y="2"/>
                  </a:lnTo>
                  <a:lnTo>
                    <a:pt x="0" y="0"/>
                  </a:lnTo>
                  <a:lnTo>
                    <a:pt x="0" y="2"/>
                  </a:lnTo>
                  <a:lnTo>
                    <a:pt x="0" y="2"/>
                  </a:lnTo>
                  <a:lnTo>
                    <a:pt x="0" y="2"/>
                  </a:lnTo>
                  <a:lnTo>
                    <a:pt x="0" y="4"/>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387">
              <a:extLst>
                <a:ext uri="{FF2B5EF4-FFF2-40B4-BE49-F238E27FC236}">
                  <a16:creationId xmlns:a16="http://schemas.microsoft.com/office/drawing/2014/main" id="{954924CB-3A8D-41C1-A531-98E52D9AFE44}"/>
                </a:ext>
              </a:extLst>
            </p:cNvPr>
            <p:cNvSpPr>
              <a:spLocks/>
            </p:cNvSpPr>
            <p:nvPr/>
          </p:nvSpPr>
          <p:spPr bwMode="auto">
            <a:xfrm>
              <a:off x="8477251" y="9545638"/>
              <a:ext cx="3175" cy="0"/>
            </a:xfrm>
            <a:custGeom>
              <a:avLst/>
              <a:gdLst>
                <a:gd name="T0" fmla="*/ 0 w 2"/>
                <a:gd name="T1" fmla="*/ 0 w 2"/>
                <a:gd name="T2" fmla="*/ 0 w 2"/>
                <a:gd name="T3" fmla="*/ 2 w 2"/>
                <a:gd name="T4" fmla="*/ 0 w 2"/>
                <a:gd name="T5" fmla="*/ 0 w 2"/>
              </a:gdLst>
              <a:ahLst/>
              <a:cxnLst>
                <a:cxn ang="0">
                  <a:pos x="T0" y="0"/>
                </a:cxn>
                <a:cxn ang="0">
                  <a:pos x="T1" y="0"/>
                </a:cxn>
                <a:cxn ang="0">
                  <a:pos x="T2" y="0"/>
                </a:cxn>
                <a:cxn ang="0">
                  <a:pos x="T3" y="0"/>
                </a:cxn>
                <a:cxn ang="0">
                  <a:pos x="T4" y="0"/>
                </a:cxn>
                <a:cxn ang="0">
                  <a:pos x="T5" y="0"/>
                </a:cxn>
              </a:cxnLst>
              <a:rect l="0" t="0" r="r" b="b"/>
              <a:pathLst>
                <a:path w="2">
                  <a:moveTo>
                    <a:pt x="0" y="0"/>
                  </a:moveTo>
                  <a:lnTo>
                    <a:pt x="0" y="0"/>
                  </a:lnTo>
                  <a:lnTo>
                    <a:pt x="0"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388">
              <a:extLst>
                <a:ext uri="{FF2B5EF4-FFF2-40B4-BE49-F238E27FC236}">
                  <a16:creationId xmlns:a16="http://schemas.microsoft.com/office/drawing/2014/main" id="{B402C5F0-3C45-4619-84C1-F780C9B1ECDB}"/>
                </a:ext>
              </a:extLst>
            </p:cNvPr>
            <p:cNvSpPr>
              <a:spLocks/>
            </p:cNvSpPr>
            <p:nvPr/>
          </p:nvSpPr>
          <p:spPr bwMode="auto">
            <a:xfrm>
              <a:off x="8321676" y="942816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389">
              <a:extLst>
                <a:ext uri="{FF2B5EF4-FFF2-40B4-BE49-F238E27FC236}">
                  <a16:creationId xmlns:a16="http://schemas.microsoft.com/office/drawing/2014/main" id="{E048F809-970C-457B-AF7C-8C5CC0AA7D25}"/>
                </a:ext>
              </a:extLst>
            </p:cNvPr>
            <p:cNvSpPr>
              <a:spLocks/>
            </p:cNvSpPr>
            <p:nvPr/>
          </p:nvSpPr>
          <p:spPr bwMode="auto">
            <a:xfrm>
              <a:off x="8716963" y="9891713"/>
              <a:ext cx="3175" cy="3175"/>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0 h 2"/>
                <a:gd name="T12" fmla="*/ 2 w 2"/>
                <a:gd name="T13" fmla="*/ 0 h 2"/>
                <a:gd name="T14" fmla="*/ 0 w 2"/>
                <a:gd name="T15" fmla="*/ 0 h 2"/>
                <a:gd name="T16" fmla="*/ 0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0"/>
                  </a:moveTo>
                  <a:lnTo>
                    <a:pt x="0" y="0"/>
                  </a:lnTo>
                  <a:lnTo>
                    <a:pt x="0" y="0"/>
                  </a:lnTo>
                  <a:lnTo>
                    <a:pt x="0" y="2"/>
                  </a:lnTo>
                  <a:lnTo>
                    <a:pt x="0" y="2"/>
                  </a:lnTo>
                  <a:lnTo>
                    <a:pt x="2"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390">
              <a:extLst>
                <a:ext uri="{FF2B5EF4-FFF2-40B4-BE49-F238E27FC236}">
                  <a16:creationId xmlns:a16="http://schemas.microsoft.com/office/drawing/2014/main" id="{7EC6590E-3807-44C5-91D6-5C2F99DD1492}"/>
                </a:ext>
              </a:extLst>
            </p:cNvPr>
            <p:cNvSpPr>
              <a:spLocks/>
            </p:cNvSpPr>
            <p:nvPr/>
          </p:nvSpPr>
          <p:spPr bwMode="auto">
            <a:xfrm>
              <a:off x="8704263" y="9488488"/>
              <a:ext cx="6350" cy="6350"/>
            </a:xfrm>
            <a:custGeom>
              <a:avLst/>
              <a:gdLst>
                <a:gd name="T0" fmla="*/ 2 w 4"/>
                <a:gd name="T1" fmla="*/ 0 h 4"/>
                <a:gd name="T2" fmla="*/ 2 w 4"/>
                <a:gd name="T3" fmla="*/ 0 h 4"/>
                <a:gd name="T4" fmla="*/ 2 w 4"/>
                <a:gd name="T5" fmla="*/ 2 h 4"/>
                <a:gd name="T6" fmla="*/ 0 w 4"/>
                <a:gd name="T7" fmla="*/ 2 h 4"/>
                <a:gd name="T8" fmla="*/ 2 w 4"/>
                <a:gd name="T9" fmla="*/ 2 h 4"/>
                <a:gd name="T10" fmla="*/ 2 w 4"/>
                <a:gd name="T11" fmla="*/ 2 h 4"/>
                <a:gd name="T12" fmla="*/ 2 w 4"/>
                <a:gd name="T13" fmla="*/ 4 h 4"/>
                <a:gd name="T14" fmla="*/ 4 w 4"/>
                <a:gd name="T15" fmla="*/ 2 h 4"/>
                <a:gd name="T16" fmla="*/ 4 w 4"/>
                <a:gd name="T17" fmla="*/ 2 h 4"/>
                <a:gd name="T18" fmla="*/ 4 w 4"/>
                <a:gd name="T19" fmla="*/ 0 h 4"/>
                <a:gd name="T20" fmla="*/ 2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2" y="0"/>
                  </a:moveTo>
                  <a:lnTo>
                    <a:pt x="2" y="0"/>
                  </a:lnTo>
                  <a:lnTo>
                    <a:pt x="2" y="2"/>
                  </a:lnTo>
                  <a:lnTo>
                    <a:pt x="0" y="2"/>
                  </a:lnTo>
                  <a:lnTo>
                    <a:pt x="2" y="2"/>
                  </a:lnTo>
                  <a:lnTo>
                    <a:pt x="2" y="2"/>
                  </a:lnTo>
                  <a:lnTo>
                    <a:pt x="2" y="4"/>
                  </a:lnTo>
                  <a:lnTo>
                    <a:pt x="4" y="2"/>
                  </a:lnTo>
                  <a:lnTo>
                    <a:pt x="4" y="2"/>
                  </a:lnTo>
                  <a:lnTo>
                    <a:pt x="4"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391">
              <a:extLst>
                <a:ext uri="{FF2B5EF4-FFF2-40B4-BE49-F238E27FC236}">
                  <a16:creationId xmlns:a16="http://schemas.microsoft.com/office/drawing/2014/main" id="{7CFBF21E-0A7D-4CAF-B2A8-8A50FDB027F7}"/>
                </a:ext>
              </a:extLst>
            </p:cNvPr>
            <p:cNvSpPr>
              <a:spLocks/>
            </p:cNvSpPr>
            <p:nvPr/>
          </p:nvSpPr>
          <p:spPr bwMode="auto">
            <a:xfrm>
              <a:off x="8764588" y="9494838"/>
              <a:ext cx="0" cy="3175"/>
            </a:xfrm>
            <a:custGeom>
              <a:avLst/>
              <a:gdLst>
                <a:gd name="T0" fmla="*/ 0 h 2"/>
                <a:gd name="T1" fmla="*/ 0 h 2"/>
                <a:gd name="T2" fmla="*/ 2 h 2"/>
                <a:gd name="T3" fmla="*/ 2 h 2"/>
                <a:gd name="T4" fmla="*/ 2 h 2"/>
                <a:gd name="T5" fmla="*/ 2 h 2"/>
                <a:gd name="T6" fmla="*/ 0 h 2"/>
                <a:gd name="T7" fmla="*/ 0 h 2"/>
                <a:gd name="T8"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2">
                  <a:moveTo>
                    <a:pt x="0" y="0"/>
                  </a:moveTo>
                  <a:lnTo>
                    <a:pt x="0" y="0"/>
                  </a:lnTo>
                  <a:lnTo>
                    <a:pt x="0" y="2"/>
                  </a:lnTo>
                  <a:lnTo>
                    <a:pt x="0" y="2"/>
                  </a:lnTo>
                  <a:lnTo>
                    <a:pt x="0" y="2"/>
                  </a:lnTo>
                  <a:lnTo>
                    <a:pt x="0" y="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392">
              <a:extLst>
                <a:ext uri="{FF2B5EF4-FFF2-40B4-BE49-F238E27FC236}">
                  <a16:creationId xmlns:a16="http://schemas.microsoft.com/office/drawing/2014/main" id="{570E9966-4205-4EC3-BEC2-E6FE41A45B56}"/>
                </a:ext>
              </a:extLst>
            </p:cNvPr>
            <p:cNvSpPr>
              <a:spLocks/>
            </p:cNvSpPr>
            <p:nvPr/>
          </p:nvSpPr>
          <p:spPr bwMode="auto">
            <a:xfrm>
              <a:off x="8964613" y="9828213"/>
              <a:ext cx="6350" cy="9525"/>
            </a:xfrm>
            <a:custGeom>
              <a:avLst/>
              <a:gdLst>
                <a:gd name="T0" fmla="*/ 0 w 4"/>
                <a:gd name="T1" fmla="*/ 0 h 6"/>
                <a:gd name="T2" fmla="*/ 0 w 4"/>
                <a:gd name="T3" fmla="*/ 0 h 6"/>
                <a:gd name="T4" fmla="*/ 2 w 4"/>
                <a:gd name="T5" fmla="*/ 4 h 6"/>
                <a:gd name="T6" fmla="*/ 4 w 4"/>
                <a:gd name="T7" fmla="*/ 6 h 6"/>
                <a:gd name="T8" fmla="*/ 4 w 4"/>
                <a:gd name="T9" fmla="*/ 6 h 6"/>
                <a:gd name="T10" fmla="*/ 2 w 4"/>
                <a:gd name="T11" fmla="*/ 2 h 6"/>
                <a:gd name="T12" fmla="*/ 0 w 4"/>
                <a:gd name="T13" fmla="*/ 0 h 6"/>
                <a:gd name="T14" fmla="*/ 0 w 4"/>
                <a:gd name="T15" fmla="*/ 0 h 6"/>
                <a:gd name="T16" fmla="*/ 0 w 4"/>
                <a:gd name="T17" fmla="*/ 0 h 6"/>
                <a:gd name="T18" fmla="*/ 0 w 4"/>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6">
                  <a:moveTo>
                    <a:pt x="0" y="0"/>
                  </a:moveTo>
                  <a:lnTo>
                    <a:pt x="0" y="0"/>
                  </a:lnTo>
                  <a:lnTo>
                    <a:pt x="2" y="4"/>
                  </a:lnTo>
                  <a:lnTo>
                    <a:pt x="4" y="6"/>
                  </a:lnTo>
                  <a:lnTo>
                    <a:pt x="4" y="6"/>
                  </a:lnTo>
                  <a:lnTo>
                    <a:pt x="2" y="2"/>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393">
              <a:extLst>
                <a:ext uri="{FF2B5EF4-FFF2-40B4-BE49-F238E27FC236}">
                  <a16:creationId xmlns:a16="http://schemas.microsoft.com/office/drawing/2014/main" id="{FB7D331A-35C7-4375-997B-53BC85D8FDF0}"/>
                </a:ext>
              </a:extLst>
            </p:cNvPr>
            <p:cNvSpPr>
              <a:spLocks/>
            </p:cNvSpPr>
            <p:nvPr/>
          </p:nvSpPr>
          <p:spPr bwMode="auto">
            <a:xfrm>
              <a:off x="8559801" y="9745663"/>
              <a:ext cx="9525" cy="6350"/>
            </a:xfrm>
            <a:custGeom>
              <a:avLst/>
              <a:gdLst>
                <a:gd name="T0" fmla="*/ 6 w 6"/>
                <a:gd name="T1" fmla="*/ 4 h 4"/>
                <a:gd name="T2" fmla="*/ 6 w 6"/>
                <a:gd name="T3" fmla="*/ 4 h 4"/>
                <a:gd name="T4" fmla="*/ 2 w 6"/>
                <a:gd name="T5" fmla="*/ 2 h 4"/>
                <a:gd name="T6" fmla="*/ 0 w 6"/>
                <a:gd name="T7" fmla="*/ 0 h 4"/>
                <a:gd name="T8" fmla="*/ 0 w 6"/>
                <a:gd name="T9" fmla="*/ 2 h 4"/>
                <a:gd name="T10" fmla="*/ 0 w 6"/>
                <a:gd name="T11" fmla="*/ 2 h 4"/>
                <a:gd name="T12" fmla="*/ 2 w 6"/>
                <a:gd name="T13" fmla="*/ 2 h 4"/>
                <a:gd name="T14" fmla="*/ 6 w 6"/>
                <a:gd name="T15" fmla="*/ 4 h 4"/>
                <a:gd name="T16" fmla="*/ 6 w 6"/>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4">
                  <a:moveTo>
                    <a:pt x="6" y="4"/>
                  </a:moveTo>
                  <a:lnTo>
                    <a:pt x="6" y="4"/>
                  </a:lnTo>
                  <a:lnTo>
                    <a:pt x="2" y="2"/>
                  </a:lnTo>
                  <a:lnTo>
                    <a:pt x="0" y="0"/>
                  </a:lnTo>
                  <a:lnTo>
                    <a:pt x="0" y="2"/>
                  </a:lnTo>
                  <a:lnTo>
                    <a:pt x="0" y="2"/>
                  </a:lnTo>
                  <a:lnTo>
                    <a:pt x="2" y="2"/>
                  </a:lnTo>
                  <a:lnTo>
                    <a:pt x="6" y="4"/>
                  </a:lnTo>
                  <a:lnTo>
                    <a:pt x="6"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394">
              <a:extLst>
                <a:ext uri="{FF2B5EF4-FFF2-40B4-BE49-F238E27FC236}">
                  <a16:creationId xmlns:a16="http://schemas.microsoft.com/office/drawing/2014/main" id="{C1A78395-0430-4589-AAE5-500E4383F7EB}"/>
                </a:ext>
              </a:extLst>
            </p:cNvPr>
            <p:cNvSpPr>
              <a:spLocks/>
            </p:cNvSpPr>
            <p:nvPr/>
          </p:nvSpPr>
          <p:spPr bwMode="auto">
            <a:xfrm>
              <a:off x="8612188" y="9780588"/>
              <a:ext cx="9525" cy="9525"/>
            </a:xfrm>
            <a:custGeom>
              <a:avLst/>
              <a:gdLst>
                <a:gd name="T0" fmla="*/ 0 w 6"/>
                <a:gd name="T1" fmla="*/ 0 h 6"/>
                <a:gd name="T2" fmla="*/ 0 w 6"/>
                <a:gd name="T3" fmla="*/ 0 h 6"/>
                <a:gd name="T4" fmla="*/ 2 w 6"/>
                <a:gd name="T5" fmla="*/ 4 h 6"/>
                <a:gd name="T6" fmla="*/ 6 w 6"/>
                <a:gd name="T7" fmla="*/ 6 h 6"/>
                <a:gd name="T8" fmla="*/ 6 w 6"/>
                <a:gd name="T9" fmla="*/ 6 h 6"/>
                <a:gd name="T10" fmla="*/ 2 w 6"/>
                <a:gd name="T11" fmla="*/ 2 h 6"/>
                <a:gd name="T12" fmla="*/ 0 w 6"/>
                <a:gd name="T13" fmla="*/ 0 h 6"/>
                <a:gd name="T14" fmla="*/ 0 w 6"/>
                <a:gd name="T15" fmla="*/ 0 h 6"/>
                <a:gd name="T16" fmla="*/ 0 w 6"/>
                <a:gd name="T17" fmla="*/ 0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0"/>
                  </a:moveTo>
                  <a:lnTo>
                    <a:pt x="0" y="0"/>
                  </a:lnTo>
                  <a:lnTo>
                    <a:pt x="2" y="4"/>
                  </a:lnTo>
                  <a:lnTo>
                    <a:pt x="6" y="6"/>
                  </a:lnTo>
                  <a:lnTo>
                    <a:pt x="6" y="6"/>
                  </a:lnTo>
                  <a:lnTo>
                    <a:pt x="2" y="2"/>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395">
              <a:extLst>
                <a:ext uri="{FF2B5EF4-FFF2-40B4-BE49-F238E27FC236}">
                  <a16:creationId xmlns:a16="http://schemas.microsoft.com/office/drawing/2014/main" id="{4CE71156-B1B3-4D80-A5F8-ADC8372CF98A}"/>
                </a:ext>
              </a:extLst>
            </p:cNvPr>
            <p:cNvSpPr>
              <a:spLocks/>
            </p:cNvSpPr>
            <p:nvPr/>
          </p:nvSpPr>
          <p:spPr bwMode="auto">
            <a:xfrm>
              <a:off x="8872538" y="9898063"/>
              <a:ext cx="12700" cy="6350"/>
            </a:xfrm>
            <a:custGeom>
              <a:avLst/>
              <a:gdLst>
                <a:gd name="T0" fmla="*/ 6 w 8"/>
                <a:gd name="T1" fmla="*/ 0 h 4"/>
                <a:gd name="T2" fmla="*/ 6 w 8"/>
                <a:gd name="T3" fmla="*/ 0 h 4"/>
                <a:gd name="T4" fmla="*/ 4 w 8"/>
                <a:gd name="T5" fmla="*/ 2 h 4"/>
                <a:gd name="T6" fmla="*/ 0 w 8"/>
                <a:gd name="T7" fmla="*/ 4 h 4"/>
                <a:gd name="T8" fmla="*/ 0 w 8"/>
                <a:gd name="T9" fmla="*/ 4 h 4"/>
                <a:gd name="T10" fmla="*/ 4 w 8"/>
                <a:gd name="T11" fmla="*/ 2 h 4"/>
                <a:gd name="T12" fmla="*/ 8 w 8"/>
                <a:gd name="T13" fmla="*/ 0 h 4"/>
                <a:gd name="T14" fmla="*/ 8 w 8"/>
                <a:gd name="T15" fmla="*/ 0 h 4"/>
                <a:gd name="T16" fmla="*/ 6 w 8"/>
                <a:gd name="T17" fmla="*/ 0 h 4"/>
                <a:gd name="T18" fmla="*/ 6 w 8"/>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
                  <a:moveTo>
                    <a:pt x="6" y="0"/>
                  </a:moveTo>
                  <a:lnTo>
                    <a:pt x="6" y="0"/>
                  </a:lnTo>
                  <a:lnTo>
                    <a:pt x="4" y="2"/>
                  </a:lnTo>
                  <a:lnTo>
                    <a:pt x="0" y="4"/>
                  </a:lnTo>
                  <a:lnTo>
                    <a:pt x="0" y="4"/>
                  </a:lnTo>
                  <a:lnTo>
                    <a:pt x="4" y="2"/>
                  </a:lnTo>
                  <a:lnTo>
                    <a:pt x="8" y="0"/>
                  </a:lnTo>
                  <a:lnTo>
                    <a:pt x="8"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396">
              <a:extLst>
                <a:ext uri="{FF2B5EF4-FFF2-40B4-BE49-F238E27FC236}">
                  <a16:creationId xmlns:a16="http://schemas.microsoft.com/office/drawing/2014/main" id="{A79EB0FA-B71A-437F-A088-A714134B36DE}"/>
                </a:ext>
              </a:extLst>
            </p:cNvPr>
            <p:cNvSpPr>
              <a:spLocks/>
            </p:cNvSpPr>
            <p:nvPr/>
          </p:nvSpPr>
          <p:spPr bwMode="auto">
            <a:xfrm>
              <a:off x="8067676" y="9183688"/>
              <a:ext cx="3175" cy="0"/>
            </a:xfrm>
            <a:custGeom>
              <a:avLst/>
              <a:gdLst>
                <a:gd name="T0" fmla="*/ 2 w 2"/>
                <a:gd name="T1" fmla="*/ 2 w 2"/>
                <a:gd name="T2" fmla="*/ 0 w 2"/>
                <a:gd name="T3" fmla="*/ 2 w 2"/>
                <a:gd name="T4" fmla="*/ 2 w 2"/>
                <a:gd name="T5" fmla="*/ 2 w 2"/>
                <a:gd name="T6" fmla="*/ 2 w 2"/>
                <a:gd name="T7" fmla="*/ 2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2" y="0"/>
                  </a:moveTo>
                  <a:lnTo>
                    <a:pt x="2" y="0"/>
                  </a:lnTo>
                  <a:lnTo>
                    <a:pt x="0" y="0"/>
                  </a:lnTo>
                  <a:lnTo>
                    <a:pt x="2" y="0"/>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397">
              <a:extLst>
                <a:ext uri="{FF2B5EF4-FFF2-40B4-BE49-F238E27FC236}">
                  <a16:creationId xmlns:a16="http://schemas.microsoft.com/office/drawing/2014/main" id="{EAC3EB7B-F715-405D-A33D-6BCC4D8F1725}"/>
                </a:ext>
              </a:extLst>
            </p:cNvPr>
            <p:cNvSpPr>
              <a:spLocks/>
            </p:cNvSpPr>
            <p:nvPr/>
          </p:nvSpPr>
          <p:spPr bwMode="auto">
            <a:xfrm>
              <a:off x="7842251" y="97615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398">
              <a:extLst>
                <a:ext uri="{FF2B5EF4-FFF2-40B4-BE49-F238E27FC236}">
                  <a16:creationId xmlns:a16="http://schemas.microsoft.com/office/drawing/2014/main" id="{82D5E3C8-A3FB-4E4A-B636-958F3271102F}"/>
                </a:ext>
              </a:extLst>
            </p:cNvPr>
            <p:cNvSpPr>
              <a:spLocks/>
            </p:cNvSpPr>
            <p:nvPr/>
          </p:nvSpPr>
          <p:spPr bwMode="auto">
            <a:xfrm>
              <a:off x="8045451" y="92186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Freeform 399">
              <a:extLst>
                <a:ext uri="{FF2B5EF4-FFF2-40B4-BE49-F238E27FC236}">
                  <a16:creationId xmlns:a16="http://schemas.microsoft.com/office/drawing/2014/main" id="{AD77D6AE-C15B-40DE-9BB9-8E0CF16F46DC}"/>
                </a:ext>
              </a:extLst>
            </p:cNvPr>
            <p:cNvSpPr>
              <a:spLocks/>
            </p:cNvSpPr>
            <p:nvPr/>
          </p:nvSpPr>
          <p:spPr bwMode="auto">
            <a:xfrm>
              <a:off x="8682038" y="10510838"/>
              <a:ext cx="3175" cy="3175"/>
            </a:xfrm>
            <a:custGeom>
              <a:avLst/>
              <a:gdLst>
                <a:gd name="T0" fmla="*/ 2 w 2"/>
                <a:gd name="T1" fmla="*/ 0 h 2"/>
                <a:gd name="T2" fmla="*/ 2 w 2"/>
                <a:gd name="T3" fmla="*/ 0 h 2"/>
                <a:gd name="T4" fmla="*/ 0 w 2"/>
                <a:gd name="T5" fmla="*/ 0 h 2"/>
                <a:gd name="T6" fmla="*/ 2 w 2"/>
                <a:gd name="T7" fmla="*/ 2 h 2"/>
                <a:gd name="T8" fmla="*/ 2 w 2"/>
                <a:gd name="T9" fmla="*/ 2 h 2"/>
                <a:gd name="T10" fmla="*/ 2 w 2"/>
                <a:gd name="T11" fmla="*/ 0 h 2"/>
                <a:gd name="T12" fmla="*/ 2 w 2"/>
                <a:gd name="T13" fmla="*/ 0 h 2"/>
                <a:gd name="T14" fmla="*/ 2 w 2"/>
                <a:gd name="T15" fmla="*/ 0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lnTo>
                    <a:pt x="2" y="0"/>
                  </a:lnTo>
                  <a:lnTo>
                    <a:pt x="0" y="0"/>
                  </a:lnTo>
                  <a:lnTo>
                    <a:pt x="2" y="2"/>
                  </a:lnTo>
                  <a:lnTo>
                    <a:pt x="2" y="2"/>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400">
              <a:extLst>
                <a:ext uri="{FF2B5EF4-FFF2-40B4-BE49-F238E27FC236}">
                  <a16:creationId xmlns:a16="http://schemas.microsoft.com/office/drawing/2014/main" id="{4A5445DD-0FA4-44BE-A996-DE4985C715E5}"/>
                </a:ext>
              </a:extLst>
            </p:cNvPr>
            <p:cNvSpPr>
              <a:spLocks/>
            </p:cNvSpPr>
            <p:nvPr/>
          </p:nvSpPr>
          <p:spPr bwMode="auto">
            <a:xfrm>
              <a:off x="7864476" y="9758363"/>
              <a:ext cx="3175" cy="3175"/>
            </a:xfrm>
            <a:custGeom>
              <a:avLst/>
              <a:gdLst>
                <a:gd name="T0" fmla="*/ 2 w 2"/>
                <a:gd name="T1" fmla="*/ 0 h 2"/>
                <a:gd name="T2" fmla="*/ 0 w 2"/>
                <a:gd name="T3" fmla="*/ 0 h 2"/>
                <a:gd name="T4" fmla="*/ 0 w 2"/>
                <a:gd name="T5" fmla="*/ 0 h 2"/>
                <a:gd name="T6" fmla="*/ 0 w 2"/>
                <a:gd name="T7" fmla="*/ 0 h 2"/>
                <a:gd name="T8" fmla="*/ 2 w 2"/>
                <a:gd name="T9" fmla="*/ 2 h 2"/>
                <a:gd name="T10" fmla="*/ 2 w 2"/>
                <a:gd name="T11" fmla="*/ 2 h 2"/>
                <a:gd name="T12" fmla="*/ 2 w 2"/>
                <a:gd name="T13" fmla="*/ 2 h 2"/>
                <a:gd name="T14" fmla="*/ 2 w 2"/>
                <a:gd name="T15" fmla="*/ 0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0" y="0"/>
                  </a:lnTo>
                  <a:lnTo>
                    <a:pt x="0" y="0"/>
                  </a:lnTo>
                  <a:lnTo>
                    <a:pt x="0" y="0"/>
                  </a:lnTo>
                  <a:lnTo>
                    <a:pt x="2" y="2"/>
                  </a:lnTo>
                  <a:lnTo>
                    <a:pt x="2" y="2"/>
                  </a:lnTo>
                  <a:lnTo>
                    <a:pt x="2" y="2"/>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401">
              <a:extLst>
                <a:ext uri="{FF2B5EF4-FFF2-40B4-BE49-F238E27FC236}">
                  <a16:creationId xmlns:a16="http://schemas.microsoft.com/office/drawing/2014/main" id="{B0B16373-06ED-4EFA-8285-BD0FC6238B1C}"/>
                </a:ext>
              </a:extLst>
            </p:cNvPr>
            <p:cNvSpPr>
              <a:spLocks/>
            </p:cNvSpPr>
            <p:nvPr/>
          </p:nvSpPr>
          <p:spPr bwMode="auto">
            <a:xfrm>
              <a:off x="7947026" y="9507538"/>
              <a:ext cx="12700" cy="9525"/>
            </a:xfrm>
            <a:custGeom>
              <a:avLst/>
              <a:gdLst>
                <a:gd name="T0" fmla="*/ 4 w 8"/>
                <a:gd name="T1" fmla="*/ 2 h 6"/>
                <a:gd name="T2" fmla="*/ 4 w 8"/>
                <a:gd name="T3" fmla="*/ 2 h 6"/>
                <a:gd name="T4" fmla="*/ 2 w 8"/>
                <a:gd name="T5" fmla="*/ 0 h 6"/>
                <a:gd name="T6" fmla="*/ 0 w 8"/>
                <a:gd name="T7" fmla="*/ 0 h 6"/>
                <a:gd name="T8" fmla="*/ 0 w 8"/>
                <a:gd name="T9" fmla="*/ 2 h 6"/>
                <a:gd name="T10" fmla="*/ 0 w 8"/>
                <a:gd name="T11" fmla="*/ 2 h 6"/>
                <a:gd name="T12" fmla="*/ 0 w 8"/>
                <a:gd name="T13" fmla="*/ 2 h 6"/>
                <a:gd name="T14" fmla="*/ 0 w 8"/>
                <a:gd name="T15" fmla="*/ 2 h 6"/>
                <a:gd name="T16" fmla="*/ 0 w 8"/>
                <a:gd name="T17" fmla="*/ 4 h 6"/>
                <a:gd name="T18" fmla="*/ 0 w 8"/>
                <a:gd name="T19" fmla="*/ 4 h 6"/>
                <a:gd name="T20" fmla="*/ 0 w 8"/>
                <a:gd name="T21" fmla="*/ 6 h 6"/>
                <a:gd name="T22" fmla="*/ 0 w 8"/>
                <a:gd name="T23" fmla="*/ 6 h 6"/>
                <a:gd name="T24" fmla="*/ 2 w 8"/>
                <a:gd name="T25" fmla="*/ 6 h 6"/>
                <a:gd name="T26" fmla="*/ 4 w 8"/>
                <a:gd name="T27" fmla="*/ 6 h 6"/>
                <a:gd name="T28" fmla="*/ 4 w 8"/>
                <a:gd name="T29" fmla="*/ 6 h 6"/>
                <a:gd name="T30" fmla="*/ 6 w 8"/>
                <a:gd name="T31" fmla="*/ 6 h 6"/>
                <a:gd name="T32" fmla="*/ 6 w 8"/>
                <a:gd name="T33" fmla="*/ 6 h 6"/>
                <a:gd name="T34" fmla="*/ 6 w 8"/>
                <a:gd name="T35" fmla="*/ 4 h 6"/>
                <a:gd name="T36" fmla="*/ 8 w 8"/>
                <a:gd name="T37" fmla="*/ 4 h 6"/>
                <a:gd name="T38" fmla="*/ 8 w 8"/>
                <a:gd name="T39" fmla="*/ 4 h 6"/>
                <a:gd name="T40" fmla="*/ 8 w 8"/>
                <a:gd name="T41" fmla="*/ 2 h 6"/>
                <a:gd name="T42" fmla="*/ 8 w 8"/>
                <a:gd name="T43" fmla="*/ 2 h 6"/>
                <a:gd name="T44" fmla="*/ 4 w 8"/>
                <a:gd name="T4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 h="6">
                  <a:moveTo>
                    <a:pt x="4" y="2"/>
                  </a:moveTo>
                  <a:lnTo>
                    <a:pt x="4" y="2"/>
                  </a:lnTo>
                  <a:lnTo>
                    <a:pt x="2" y="0"/>
                  </a:lnTo>
                  <a:lnTo>
                    <a:pt x="0" y="0"/>
                  </a:lnTo>
                  <a:lnTo>
                    <a:pt x="0" y="2"/>
                  </a:lnTo>
                  <a:lnTo>
                    <a:pt x="0" y="2"/>
                  </a:lnTo>
                  <a:lnTo>
                    <a:pt x="0" y="2"/>
                  </a:lnTo>
                  <a:lnTo>
                    <a:pt x="0" y="2"/>
                  </a:lnTo>
                  <a:lnTo>
                    <a:pt x="0" y="4"/>
                  </a:lnTo>
                  <a:lnTo>
                    <a:pt x="0" y="4"/>
                  </a:lnTo>
                  <a:lnTo>
                    <a:pt x="0" y="6"/>
                  </a:lnTo>
                  <a:lnTo>
                    <a:pt x="0" y="6"/>
                  </a:lnTo>
                  <a:lnTo>
                    <a:pt x="2" y="6"/>
                  </a:lnTo>
                  <a:lnTo>
                    <a:pt x="4" y="6"/>
                  </a:lnTo>
                  <a:lnTo>
                    <a:pt x="4" y="6"/>
                  </a:lnTo>
                  <a:lnTo>
                    <a:pt x="6" y="6"/>
                  </a:lnTo>
                  <a:lnTo>
                    <a:pt x="6" y="6"/>
                  </a:lnTo>
                  <a:lnTo>
                    <a:pt x="6" y="4"/>
                  </a:lnTo>
                  <a:lnTo>
                    <a:pt x="8" y="4"/>
                  </a:lnTo>
                  <a:lnTo>
                    <a:pt x="8" y="4"/>
                  </a:lnTo>
                  <a:lnTo>
                    <a:pt x="8" y="2"/>
                  </a:lnTo>
                  <a:lnTo>
                    <a:pt x="8" y="2"/>
                  </a:lnTo>
                  <a:lnTo>
                    <a:pt x="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402">
              <a:extLst>
                <a:ext uri="{FF2B5EF4-FFF2-40B4-BE49-F238E27FC236}">
                  <a16:creationId xmlns:a16="http://schemas.microsoft.com/office/drawing/2014/main" id="{D157EF9C-E0DA-478A-BDA2-4D49BE4FCC7B}"/>
                </a:ext>
              </a:extLst>
            </p:cNvPr>
            <p:cNvSpPr>
              <a:spLocks/>
            </p:cNvSpPr>
            <p:nvPr/>
          </p:nvSpPr>
          <p:spPr bwMode="auto">
            <a:xfrm>
              <a:off x="8159751" y="952023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403">
              <a:extLst>
                <a:ext uri="{FF2B5EF4-FFF2-40B4-BE49-F238E27FC236}">
                  <a16:creationId xmlns:a16="http://schemas.microsoft.com/office/drawing/2014/main" id="{CD6984B8-7779-40DB-A3DA-B4A4AA070065}"/>
                </a:ext>
              </a:extLst>
            </p:cNvPr>
            <p:cNvSpPr>
              <a:spLocks/>
            </p:cNvSpPr>
            <p:nvPr/>
          </p:nvSpPr>
          <p:spPr bwMode="auto">
            <a:xfrm>
              <a:off x="8153401" y="9717088"/>
              <a:ext cx="3175" cy="3175"/>
            </a:xfrm>
            <a:custGeom>
              <a:avLst/>
              <a:gdLst>
                <a:gd name="T0" fmla="*/ 0 w 2"/>
                <a:gd name="T1" fmla="*/ 0 h 2"/>
                <a:gd name="T2" fmla="*/ 2 w 2"/>
                <a:gd name="T3" fmla="*/ 2 h 2"/>
                <a:gd name="T4" fmla="*/ 2 w 2"/>
                <a:gd name="T5" fmla="*/ 2 h 2"/>
                <a:gd name="T6" fmla="*/ 2 w 2"/>
                <a:gd name="T7" fmla="*/ 0 h 2"/>
                <a:gd name="T8" fmla="*/ 0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2" y="2"/>
                  </a:lnTo>
                  <a:lnTo>
                    <a:pt x="2" y="2"/>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404">
              <a:extLst>
                <a:ext uri="{FF2B5EF4-FFF2-40B4-BE49-F238E27FC236}">
                  <a16:creationId xmlns:a16="http://schemas.microsoft.com/office/drawing/2014/main" id="{BEC4D787-A9B7-403F-8868-A48D89458EBA}"/>
                </a:ext>
              </a:extLst>
            </p:cNvPr>
            <p:cNvSpPr>
              <a:spLocks/>
            </p:cNvSpPr>
            <p:nvPr/>
          </p:nvSpPr>
          <p:spPr bwMode="auto">
            <a:xfrm>
              <a:off x="7966076" y="943133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405">
              <a:extLst>
                <a:ext uri="{FF2B5EF4-FFF2-40B4-BE49-F238E27FC236}">
                  <a16:creationId xmlns:a16="http://schemas.microsoft.com/office/drawing/2014/main" id="{0CA11E7A-8F13-4D85-ACAE-FB17DD898D84}"/>
                </a:ext>
              </a:extLst>
            </p:cNvPr>
            <p:cNvSpPr>
              <a:spLocks/>
            </p:cNvSpPr>
            <p:nvPr/>
          </p:nvSpPr>
          <p:spPr bwMode="auto">
            <a:xfrm>
              <a:off x="8039101" y="9602788"/>
              <a:ext cx="3175" cy="3175"/>
            </a:xfrm>
            <a:custGeom>
              <a:avLst/>
              <a:gdLst>
                <a:gd name="T0" fmla="*/ 0 w 2"/>
                <a:gd name="T1" fmla="*/ 0 h 2"/>
                <a:gd name="T2" fmla="*/ 0 w 2"/>
                <a:gd name="T3" fmla="*/ 0 h 2"/>
                <a:gd name="T4" fmla="*/ 0 w 2"/>
                <a:gd name="T5" fmla="*/ 2 h 2"/>
                <a:gd name="T6" fmla="*/ 0 w 2"/>
                <a:gd name="T7" fmla="*/ 2 h 2"/>
                <a:gd name="T8" fmla="*/ 0 w 2"/>
                <a:gd name="T9" fmla="*/ 2 h 2"/>
                <a:gd name="T10" fmla="*/ 2 w 2"/>
                <a:gd name="T11" fmla="*/ 0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2"/>
                  </a:lnTo>
                  <a:lnTo>
                    <a:pt x="0" y="2"/>
                  </a:lnTo>
                  <a:lnTo>
                    <a:pt x="0" y="2"/>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406">
              <a:extLst>
                <a:ext uri="{FF2B5EF4-FFF2-40B4-BE49-F238E27FC236}">
                  <a16:creationId xmlns:a16="http://schemas.microsoft.com/office/drawing/2014/main" id="{1E88B509-CFF5-4922-9CC1-F3BF98C8A917}"/>
                </a:ext>
              </a:extLst>
            </p:cNvPr>
            <p:cNvSpPr>
              <a:spLocks/>
            </p:cNvSpPr>
            <p:nvPr/>
          </p:nvSpPr>
          <p:spPr bwMode="auto">
            <a:xfrm>
              <a:off x="8023226" y="9678988"/>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407">
              <a:extLst>
                <a:ext uri="{FF2B5EF4-FFF2-40B4-BE49-F238E27FC236}">
                  <a16:creationId xmlns:a16="http://schemas.microsoft.com/office/drawing/2014/main" id="{5CA4A9D2-F73F-4182-8711-4181E7E59ABC}"/>
                </a:ext>
              </a:extLst>
            </p:cNvPr>
            <p:cNvSpPr>
              <a:spLocks/>
            </p:cNvSpPr>
            <p:nvPr/>
          </p:nvSpPr>
          <p:spPr bwMode="auto">
            <a:xfrm>
              <a:off x="8710613" y="10425113"/>
              <a:ext cx="3175" cy="3175"/>
            </a:xfrm>
            <a:custGeom>
              <a:avLst/>
              <a:gdLst>
                <a:gd name="T0" fmla="*/ 2 w 2"/>
                <a:gd name="T1" fmla="*/ 0 h 2"/>
                <a:gd name="T2" fmla="*/ 2 w 2"/>
                <a:gd name="T3" fmla="*/ 0 h 2"/>
                <a:gd name="T4" fmla="*/ 0 w 2"/>
                <a:gd name="T5" fmla="*/ 0 h 2"/>
                <a:gd name="T6" fmla="*/ 2 w 2"/>
                <a:gd name="T7" fmla="*/ 2 h 2"/>
                <a:gd name="T8" fmla="*/ 2 w 2"/>
                <a:gd name="T9" fmla="*/ 2 h 2"/>
                <a:gd name="T10" fmla="*/ 2 w 2"/>
                <a:gd name="T11" fmla="*/ 0 h 2"/>
                <a:gd name="T12" fmla="*/ 2 w 2"/>
                <a:gd name="T13" fmla="*/ 0 h 2"/>
                <a:gd name="T14" fmla="*/ 2 w 2"/>
                <a:gd name="T15" fmla="*/ 0 h 2"/>
                <a:gd name="T16" fmla="*/ 2 w 2"/>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2" y="0"/>
                  </a:moveTo>
                  <a:lnTo>
                    <a:pt x="2" y="0"/>
                  </a:lnTo>
                  <a:lnTo>
                    <a:pt x="0" y="0"/>
                  </a:lnTo>
                  <a:lnTo>
                    <a:pt x="2" y="2"/>
                  </a:lnTo>
                  <a:lnTo>
                    <a:pt x="2" y="2"/>
                  </a:lnTo>
                  <a:lnTo>
                    <a:pt x="2" y="0"/>
                  </a:lnTo>
                  <a:lnTo>
                    <a:pt x="2" y="0"/>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408">
              <a:extLst>
                <a:ext uri="{FF2B5EF4-FFF2-40B4-BE49-F238E27FC236}">
                  <a16:creationId xmlns:a16="http://schemas.microsoft.com/office/drawing/2014/main" id="{79254CCE-EB02-4D5C-90D2-6ABAB6272AF6}"/>
                </a:ext>
              </a:extLst>
            </p:cNvPr>
            <p:cNvSpPr>
              <a:spLocks/>
            </p:cNvSpPr>
            <p:nvPr/>
          </p:nvSpPr>
          <p:spPr bwMode="auto">
            <a:xfrm>
              <a:off x="8382001" y="10279063"/>
              <a:ext cx="3175" cy="0"/>
            </a:xfrm>
            <a:custGeom>
              <a:avLst/>
              <a:gdLst>
                <a:gd name="T0" fmla="*/ 0 w 2"/>
                <a:gd name="T1" fmla="*/ 0 w 2"/>
                <a:gd name="T2" fmla="*/ 0 w 2"/>
                <a:gd name="T3" fmla="*/ 0 w 2"/>
                <a:gd name="T4" fmla="*/ 0 w 2"/>
                <a:gd name="T5" fmla="*/ 2 w 2"/>
                <a:gd name="T6" fmla="*/ 0 w 2"/>
                <a:gd name="T7" fmla="*/ 0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0" y="0"/>
                  </a:moveTo>
                  <a:lnTo>
                    <a:pt x="0" y="0"/>
                  </a:lnTo>
                  <a:lnTo>
                    <a:pt x="0" y="0"/>
                  </a:lnTo>
                  <a:lnTo>
                    <a:pt x="0" y="0"/>
                  </a:lnTo>
                  <a:lnTo>
                    <a:pt x="0"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409">
              <a:extLst>
                <a:ext uri="{FF2B5EF4-FFF2-40B4-BE49-F238E27FC236}">
                  <a16:creationId xmlns:a16="http://schemas.microsoft.com/office/drawing/2014/main" id="{CA87B35C-3544-4857-9FA6-F8FF090C41FC}"/>
                </a:ext>
              </a:extLst>
            </p:cNvPr>
            <p:cNvSpPr>
              <a:spLocks/>
            </p:cNvSpPr>
            <p:nvPr/>
          </p:nvSpPr>
          <p:spPr bwMode="auto">
            <a:xfrm>
              <a:off x="8194676" y="10202863"/>
              <a:ext cx="3175" cy="3175"/>
            </a:xfrm>
            <a:custGeom>
              <a:avLst/>
              <a:gdLst>
                <a:gd name="T0" fmla="*/ 2 w 2"/>
                <a:gd name="T1" fmla="*/ 0 h 2"/>
                <a:gd name="T2" fmla="*/ 2 w 2"/>
                <a:gd name="T3" fmla="*/ 0 h 2"/>
                <a:gd name="T4" fmla="*/ 0 w 2"/>
                <a:gd name="T5" fmla="*/ 2 h 2"/>
                <a:gd name="T6" fmla="*/ 2 w 2"/>
                <a:gd name="T7" fmla="*/ 2 h 2"/>
                <a:gd name="T8" fmla="*/ 2 w 2"/>
                <a:gd name="T9" fmla="*/ 2 h 2"/>
                <a:gd name="T10" fmla="*/ 2 w 2"/>
                <a:gd name="T11" fmla="*/ 2 h 2"/>
                <a:gd name="T12" fmla="*/ 2 w 2"/>
                <a:gd name="T13" fmla="*/ 0 h 2"/>
                <a:gd name="T14" fmla="*/ 2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2" y="0"/>
                  </a:moveTo>
                  <a:lnTo>
                    <a:pt x="2" y="0"/>
                  </a:lnTo>
                  <a:lnTo>
                    <a:pt x="0" y="2"/>
                  </a:lnTo>
                  <a:lnTo>
                    <a:pt x="2" y="2"/>
                  </a:lnTo>
                  <a:lnTo>
                    <a:pt x="2" y="2"/>
                  </a:lnTo>
                  <a:lnTo>
                    <a:pt x="2"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410">
              <a:extLst>
                <a:ext uri="{FF2B5EF4-FFF2-40B4-BE49-F238E27FC236}">
                  <a16:creationId xmlns:a16="http://schemas.microsoft.com/office/drawing/2014/main" id="{A1FE0A67-345F-4B95-B5E7-5F9FCE558A08}"/>
                </a:ext>
              </a:extLst>
            </p:cNvPr>
            <p:cNvSpPr>
              <a:spLocks/>
            </p:cNvSpPr>
            <p:nvPr/>
          </p:nvSpPr>
          <p:spPr bwMode="auto">
            <a:xfrm>
              <a:off x="8089901" y="979963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411">
              <a:extLst>
                <a:ext uri="{FF2B5EF4-FFF2-40B4-BE49-F238E27FC236}">
                  <a16:creationId xmlns:a16="http://schemas.microsoft.com/office/drawing/2014/main" id="{67F2E027-68C7-42E0-BC1D-98A54B36AA56}"/>
                </a:ext>
              </a:extLst>
            </p:cNvPr>
            <p:cNvSpPr>
              <a:spLocks/>
            </p:cNvSpPr>
            <p:nvPr/>
          </p:nvSpPr>
          <p:spPr bwMode="auto">
            <a:xfrm>
              <a:off x="6872288" y="9936163"/>
              <a:ext cx="0" cy="3175"/>
            </a:xfrm>
            <a:custGeom>
              <a:avLst/>
              <a:gdLst>
                <a:gd name="T0" fmla="*/ 0 h 2"/>
                <a:gd name="T1" fmla="*/ 2 h 2"/>
                <a:gd name="T2" fmla="*/ 2 h 2"/>
                <a:gd name="T3" fmla="*/ 2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2"/>
                  </a:lnTo>
                  <a:lnTo>
                    <a:pt x="0" y="2"/>
                  </a:ln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Freeform 412">
              <a:extLst>
                <a:ext uri="{FF2B5EF4-FFF2-40B4-BE49-F238E27FC236}">
                  <a16:creationId xmlns:a16="http://schemas.microsoft.com/office/drawing/2014/main" id="{D70E184A-FD82-4BB6-9556-B6C3A1F49CB4}"/>
                </a:ext>
              </a:extLst>
            </p:cNvPr>
            <p:cNvSpPr>
              <a:spLocks/>
            </p:cNvSpPr>
            <p:nvPr/>
          </p:nvSpPr>
          <p:spPr bwMode="auto">
            <a:xfrm>
              <a:off x="6831013" y="995203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Freeform 413">
              <a:extLst>
                <a:ext uri="{FF2B5EF4-FFF2-40B4-BE49-F238E27FC236}">
                  <a16:creationId xmlns:a16="http://schemas.microsoft.com/office/drawing/2014/main" id="{CBF5E535-16B3-4DE8-BC25-539BBC0FC76A}"/>
                </a:ext>
              </a:extLst>
            </p:cNvPr>
            <p:cNvSpPr>
              <a:spLocks/>
            </p:cNvSpPr>
            <p:nvPr/>
          </p:nvSpPr>
          <p:spPr bwMode="auto">
            <a:xfrm>
              <a:off x="6805613" y="9440863"/>
              <a:ext cx="0" cy="3175"/>
            </a:xfrm>
            <a:custGeom>
              <a:avLst/>
              <a:gdLst>
                <a:gd name="T0" fmla="*/ 0 h 2"/>
                <a:gd name="T1" fmla="*/ 2 h 2"/>
                <a:gd name="T2" fmla="*/ 2 h 2"/>
                <a:gd name="T3" fmla="*/ 0 h 2"/>
                <a:gd name="T4" fmla="*/ 0 h 2"/>
                <a:gd name="T5" fmla="*/ 0 h 2"/>
              </a:gdLst>
              <a:ahLst/>
              <a:cxnLst>
                <a:cxn ang="0">
                  <a:pos x="0" y="T0"/>
                </a:cxn>
                <a:cxn ang="0">
                  <a:pos x="0" y="T1"/>
                </a:cxn>
                <a:cxn ang="0">
                  <a:pos x="0" y="T2"/>
                </a:cxn>
                <a:cxn ang="0">
                  <a:pos x="0" y="T3"/>
                </a:cxn>
                <a:cxn ang="0">
                  <a:pos x="0" y="T4"/>
                </a:cxn>
                <a:cxn ang="0">
                  <a:pos x="0" y="T5"/>
                </a:cxn>
              </a:cxnLst>
              <a:rect l="0" t="0" r="r" b="b"/>
              <a:pathLst>
                <a:path h="2">
                  <a:moveTo>
                    <a:pt x="0" y="0"/>
                  </a:moveTo>
                  <a:lnTo>
                    <a:pt x="0" y="2"/>
                  </a:lnTo>
                  <a:lnTo>
                    <a:pt x="0" y="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414">
              <a:extLst>
                <a:ext uri="{FF2B5EF4-FFF2-40B4-BE49-F238E27FC236}">
                  <a16:creationId xmlns:a16="http://schemas.microsoft.com/office/drawing/2014/main" id="{28F2788A-976F-44DC-80F3-6C3EF0892A03}"/>
                </a:ext>
              </a:extLst>
            </p:cNvPr>
            <p:cNvSpPr>
              <a:spLocks/>
            </p:cNvSpPr>
            <p:nvPr/>
          </p:nvSpPr>
          <p:spPr bwMode="auto">
            <a:xfrm>
              <a:off x="8121651" y="9097963"/>
              <a:ext cx="15875" cy="9525"/>
            </a:xfrm>
            <a:custGeom>
              <a:avLst/>
              <a:gdLst>
                <a:gd name="T0" fmla="*/ 8 w 10"/>
                <a:gd name="T1" fmla="*/ 0 h 6"/>
                <a:gd name="T2" fmla="*/ 6 w 10"/>
                <a:gd name="T3" fmla="*/ 0 h 6"/>
                <a:gd name="T4" fmla="*/ 4 w 10"/>
                <a:gd name="T5" fmla="*/ 2 h 6"/>
                <a:gd name="T6" fmla="*/ 2 w 10"/>
                <a:gd name="T7" fmla="*/ 2 h 6"/>
                <a:gd name="T8" fmla="*/ 2 w 10"/>
                <a:gd name="T9" fmla="*/ 2 h 6"/>
                <a:gd name="T10" fmla="*/ 0 w 10"/>
                <a:gd name="T11" fmla="*/ 2 h 6"/>
                <a:gd name="T12" fmla="*/ 0 w 10"/>
                <a:gd name="T13" fmla="*/ 2 h 6"/>
                <a:gd name="T14" fmla="*/ 2 w 10"/>
                <a:gd name="T15" fmla="*/ 4 h 6"/>
                <a:gd name="T16" fmla="*/ 2 w 10"/>
                <a:gd name="T17" fmla="*/ 4 h 6"/>
                <a:gd name="T18" fmla="*/ 2 w 10"/>
                <a:gd name="T19" fmla="*/ 4 h 6"/>
                <a:gd name="T20" fmla="*/ 2 w 10"/>
                <a:gd name="T21" fmla="*/ 6 h 6"/>
                <a:gd name="T22" fmla="*/ 4 w 10"/>
                <a:gd name="T23" fmla="*/ 6 h 6"/>
                <a:gd name="T24" fmla="*/ 4 w 10"/>
                <a:gd name="T25" fmla="*/ 6 h 6"/>
                <a:gd name="T26" fmla="*/ 6 w 10"/>
                <a:gd name="T27" fmla="*/ 6 h 6"/>
                <a:gd name="T28" fmla="*/ 6 w 10"/>
                <a:gd name="T29" fmla="*/ 6 h 6"/>
                <a:gd name="T30" fmla="*/ 8 w 10"/>
                <a:gd name="T31" fmla="*/ 6 h 6"/>
                <a:gd name="T32" fmla="*/ 8 w 10"/>
                <a:gd name="T33" fmla="*/ 4 h 6"/>
                <a:gd name="T34" fmla="*/ 8 w 10"/>
                <a:gd name="T35" fmla="*/ 4 h 6"/>
                <a:gd name="T36" fmla="*/ 8 w 10"/>
                <a:gd name="T37" fmla="*/ 2 h 6"/>
                <a:gd name="T38" fmla="*/ 10 w 10"/>
                <a:gd name="T39" fmla="*/ 2 h 6"/>
                <a:gd name="T40" fmla="*/ 10 w 10"/>
                <a:gd name="T41" fmla="*/ 0 h 6"/>
                <a:gd name="T42" fmla="*/ 10 w 10"/>
                <a:gd name="T43" fmla="*/ 0 h 6"/>
                <a:gd name="T44" fmla="*/ 8 w 10"/>
                <a:gd name="T4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6">
                  <a:moveTo>
                    <a:pt x="8" y="0"/>
                  </a:moveTo>
                  <a:lnTo>
                    <a:pt x="6" y="0"/>
                  </a:lnTo>
                  <a:lnTo>
                    <a:pt x="4" y="2"/>
                  </a:lnTo>
                  <a:lnTo>
                    <a:pt x="2" y="2"/>
                  </a:lnTo>
                  <a:lnTo>
                    <a:pt x="2" y="2"/>
                  </a:lnTo>
                  <a:lnTo>
                    <a:pt x="0" y="2"/>
                  </a:lnTo>
                  <a:lnTo>
                    <a:pt x="0" y="2"/>
                  </a:lnTo>
                  <a:lnTo>
                    <a:pt x="2" y="4"/>
                  </a:lnTo>
                  <a:lnTo>
                    <a:pt x="2" y="4"/>
                  </a:lnTo>
                  <a:lnTo>
                    <a:pt x="2" y="4"/>
                  </a:lnTo>
                  <a:lnTo>
                    <a:pt x="2" y="6"/>
                  </a:lnTo>
                  <a:lnTo>
                    <a:pt x="4" y="6"/>
                  </a:lnTo>
                  <a:lnTo>
                    <a:pt x="4" y="6"/>
                  </a:lnTo>
                  <a:lnTo>
                    <a:pt x="6" y="6"/>
                  </a:lnTo>
                  <a:lnTo>
                    <a:pt x="6" y="6"/>
                  </a:lnTo>
                  <a:lnTo>
                    <a:pt x="8" y="6"/>
                  </a:lnTo>
                  <a:lnTo>
                    <a:pt x="8" y="4"/>
                  </a:lnTo>
                  <a:lnTo>
                    <a:pt x="8" y="4"/>
                  </a:lnTo>
                  <a:lnTo>
                    <a:pt x="8" y="2"/>
                  </a:lnTo>
                  <a:lnTo>
                    <a:pt x="10" y="2"/>
                  </a:lnTo>
                  <a:lnTo>
                    <a:pt x="10" y="0"/>
                  </a:lnTo>
                  <a:lnTo>
                    <a:pt x="10"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Rectangle 415">
              <a:extLst>
                <a:ext uri="{FF2B5EF4-FFF2-40B4-BE49-F238E27FC236}">
                  <a16:creationId xmlns:a16="http://schemas.microsoft.com/office/drawing/2014/main" id="{FE8E53A3-FD63-427A-BF6C-ABEB2BE640F8}"/>
                </a:ext>
              </a:extLst>
            </p:cNvPr>
            <p:cNvSpPr>
              <a:spLocks noChangeArrowheads="1"/>
            </p:cNvSpPr>
            <p:nvPr/>
          </p:nvSpPr>
          <p:spPr bwMode="auto">
            <a:xfrm>
              <a:off x="9078913" y="8578850"/>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416">
              <a:extLst>
                <a:ext uri="{FF2B5EF4-FFF2-40B4-BE49-F238E27FC236}">
                  <a16:creationId xmlns:a16="http://schemas.microsoft.com/office/drawing/2014/main" id="{84F09945-E438-4FBB-AA89-DF515BE43C28}"/>
                </a:ext>
              </a:extLst>
            </p:cNvPr>
            <p:cNvSpPr>
              <a:spLocks/>
            </p:cNvSpPr>
            <p:nvPr/>
          </p:nvSpPr>
          <p:spPr bwMode="auto">
            <a:xfrm>
              <a:off x="8866188" y="8715375"/>
              <a:ext cx="3175" cy="3175"/>
            </a:xfrm>
            <a:custGeom>
              <a:avLst/>
              <a:gdLst>
                <a:gd name="T0" fmla="*/ 0 w 2"/>
                <a:gd name="T1" fmla="*/ 0 h 2"/>
                <a:gd name="T2" fmla="*/ 0 w 2"/>
                <a:gd name="T3" fmla="*/ 0 h 2"/>
                <a:gd name="T4" fmla="*/ 0 w 2"/>
                <a:gd name="T5" fmla="*/ 0 h 2"/>
                <a:gd name="T6" fmla="*/ 0 w 2"/>
                <a:gd name="T7" fmla="*/ 2 h 2"/>
                <a:gd name="T8" fmla="*/ 0 w 2"/>
                <a:gd name="T9" fmla="*/ 2 h 2"/>
                <a:gd name="T10" fmla="*/ 2 w 2"/>
                <a:gd name="T11" fmla="*/ 0 h 2"/>
                <a:gd name="T12" fmla="*/ 0 w 2"/>
                <a:gd name="T13" fmla="*/ 0 h 2"/>
                <a:gd name="T14" fmla="*/ 0 w 2"/>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0"/>
                  </a:moveTo>
                  <a:lnTo>
                    <a:pt x="0" y="0"/>
                  </a:lnTo>
                  <a:lnTo>
                    <a:pt x="0" y="0"/>
                  </a:lnTo>
                  <a:lnTo>
                    <a:pt x="0" y="2"/>
                  </a:lnTo>
                  <a:lnTo>
                    <a:pt x="0" y="2"/>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417">
              <a:extLst>
                <a:ext uri="{FF2B5EF4-FFF2-40B4-BE49-F238E27FC236}">
                  <a16:creationId xmlns:a16="http://schemas.microsoft.com/office/drawing/2014/main" id="{0B14D5AD-9477-4FAB-B042-6E8FECF386B4}"/>
                </a:ext>
              </a:extLst>
            </p:cNvPr>
            <p:cNvSpPr>
              <a:spLocks/>
            </p:cNvSpPr>
            <p:nvPr/>
          </p:nvSpPr>
          <p:spPr bwMode="auto">
            <a:xfrm>
              <a:off x="8509001" y="8753475"/>
              <a:ext cx="3175" cy="3175"/>
            </a:xfrm>
            <a:custGeom>
              <a:avLst/>
              <a:gdLst>
                <a:gd name="T0" fmla="*/ 2 w 2"/>
                <a:gd name="T1" fmla="*/ 0 h 2"/>
                <a:gd name="T2" fmla="*/ 2 w 2"/>
                <a:gd name="T3" fmla="*/ 0 h 2"/>
                <a:gd name="T4" fmla="*/ 0 w 2"/>
                <a:gd name="T5" fmla="*/ 2 h 2"/>
                <a:gd name="T6" fmla="*/ 0 w 2"/>
                <a:gd name="T7" fmla="*/ 2 h 2"/>
                <a:gd name="T8" fmla="*/ 2 w 2"/>
                <a:gd name="T9" fmla="*/ 0 h 2"/>
                <a:gd name="T10" fmla="*/ 2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2" y="0"/>
                  </a:moveTo>
                  <a:lnTo>
                    <a:pt x="2" y="0"/>
                  </a:lnTo>
                  <a:lnTo>
                    <a:pt x="0" y="2"/>
                  </a:lnTo>
                  <a:lnTo>
                    <a:pt x="0" y="2"/>
                  </a:lnTo>
                  <a:lnTo>
                    <a:pt x="2"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418">
              <a:extLst>
                <a:ext uri="{FF2B5EF4-FFF2-40B4-BE49-F238E27FC236}">
                  <a16:creationId xmlns:a16="http://schemas.microsoft.com/office/drawing/2014/main" id="{17DFB4B3-3C7B-4079-89B8-87F402EBCC38}"/>
                </a:ext>
              </a:extLst>
            </p:cNvPr>
            <p:cNvSpPr>
              <a:spLocks/>
            </p:cNvSpPr>
            <p:nvPr/>
          </p:nvSpPr>
          <p:spPr bwMode="auto">
            <a:xfrm>
              <a:off x="8035926" y="9631363"/>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19">
              <a:extLst>
                <a:ext uri="{FF2B5EF4-FFF2-40B4-BE49-F238E27FC236}">
                  <a16:creationId xmlns:a16="http://schemas.microsoft.com/office/drawing/2014/main" id="{3080E32B-FA8C-4259-B918-73B137E6FE3D}"/>
                </a:ext>
              </a:extLst>
            </p:cNvPr>
            <p:cNvSpPr>
              <a:spLocks/>
            </p:cNvSpPr>
            <p:nvPr/>
          </p:nvSpPr>
          <p:spPr bwMode="auto">
            <a:xfrm>
              <a:off x="8229601" y="9875838"/>
              <a:ext cx="0" cy="3175"/>
            </a:xfrm>
            <a:custGeom>
              <a:avLst/>
              <a:gdLst>
                <a:gd name="T0" fmla="*/ 0 h 2"/>
                <a:gd name="T1" fmla="*/ 0 h 2"/>
                <a:gd name="T2" fmla="*/ 2 h 2"/>
                <a:gd name="T3" fmla="*/ 2 h 2"/>
                <a:gd name="T4" fmla="*/ 0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2"/>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420">
              <a:extLst>
                <a:ext uri="{FF2B5EF4-FFF2-40B4-BE49-F238E27FC236}">
                  <a16:creationId xmlns:a16="http://schemas.microsoft.com/office/drawing/2014/main" id="{F590C42C-D9D5-4DD3-8943-81D9088F0B0E}"/>
                </a:ext>
              </a:extLst>
            </p:cNvPr>
            <p:cNvSpPr>
              <a:spLocks/>
            </p:cNvSpPr>
            <p:nvPr/>
          </p:nvSpPr>
          <p:spPr bwMode="auto">
            <a:xfrm>
              <a:off x="7912101" y="9758363"/>
              <a:ext cx="22225" cy="3175"/>
            </a:xfrm>
            <a:custGeom>
              <a:avLst/>
              <a:gdLst>
                <a:gd name="T0" fmla="*/ 10 w 14"/>
                <a:gd name="T1" fmla="*/ 0 h 2"/>
                <a:gd name="T2" fmla="*/ 6 w 14"/>
                <a:gd name="T3" fmla="*/ 0 h 2"/>
                <a:gd name="T4" fmla="*/ 6 w 14"/>
                <a:gd name="T5" fmla="*/ 0 h 2"/>
                <a:gd name="T6" fmla="*/ 2 w 14"/>
                <a:gd name="T7" fmla="*/ 0 h 2"/>
                <a:gd name="T8" fmla="*/ 0 w 14"/>
                <a:gd name="T9" fmla="*/ 0 h 2"/>
                <a:gd name="T10" fmla="*/ 0 w 14"/>
                <a:gd name="T11" fmla="*/ 2 h 2"/>
                <a:gd name="T12" fmla="*/ 2 w 14"/>
                <a:gd name="T13" fmla="*/ 2 h 2"/>
                <a:gd name="T14" fmla="*/ 2 w 14"/>
                <a:gd name="T15" fmla="*/ 2 h 2"/>
                <a:gd name="T16" fmla="*/ 10 w 14"/>
                <a:gd name="T17" fmla="*/ 2 h 2"/>
                <a:gd name="T18" fmla="*/ 14 w 14"/>
                <a:gd name="T19" fmla="*/ 2 h 2"/>
                <a:gd name="T20" fmla="*/ 14 w 14"/>
                <a:gd name="T21" fmla="*/ 2 h 2"/>
                <a:gd name="T22" fmla="*/ 14 w 14"/>
                <a:gd name="T23" fmla="*/ 2 h 2"/>
                <a:gd name="T24" fmla="*/ 14 w 14"/>
                <a:gd name="T25" fmla="*/ 0 h 2"/>
                <a:gd name="T26" fmla="*/ 10 w 14"/>
                <a:gd name="T27" fmla="*/ 0 h 2"/>
                <a:gd name="T28" fmla="*/ 10 w 14"/>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
                  <a:moveTo>
                    <a:pt x="10" y="0"/>
                  </a:moveTo>
                  <a:lnTo>
                    <a:pt x="6" y="0"/>
                  </a:lnTo>
                  <a:lnTo>
                    <a:pt x="6" y="0"/>
                  </a:lnTo>
                  <a:lnTo>
                    <a:pt x="2" y="0"/>
                  </a:lnTo>
                  <a:lnTo>
                    <a:pt x="0" y="0"/>
                  </a:lnTo>
                  <a:lnTo>
                    <a:pt x="0" y="2"/>
                  </a:lnTo>
                  <a:lnTo>
                    <a:pt x="2" y="2"/>
                  </a:lnTo>
                  <a:lnTo>
                    <a:pt x="2" y="2"/>
                  </a:lnTo>
                  <a:lnTo>
                    <a:pt x="10" y="2"/>
                  </a:lnTo>
                  <a:lnTo>
                    <a:pt x="14" y="2"/>
                  </a:lnTo>
                  <a:lnTo>
                    <a:pt x="14" y="2"/>
                  </a:lnTo>
                  <a:lnTo>
                    <a:pt x="14" y="2"/>
                  </a:lnTo>
                  <a:lnTo>
                    <a:pt x="14" y="0"/>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498" name="Conector recto 2473">
            <a:extLst>
              <a:ext uri="{FF2B5EF4-FFF2-40B4-BE49-F238E27FC236}">
                <a16:creationId xmlns:a16="http://schemas.microsoft.com/office/drawing/2014/main" id="{061FCF9A-3FC6-42EB-B556-AD3E7D89F320}"/>
              </a:ext>
            </a:extLst>
          </p:cNvPr>
          <p:cNvCxnSpPr/>
          <p:nvPr/>
        </p:nvCxnSpPr>
        <p:spPr>
          <a:xfrm>
            <a:off x="1262596" y="2084851"/>
            <a:ext cx="236336" cy="0"/>
          </a:xfrm>
          <a:prstGeom prst="line">
            <a:avLst/>
          </a:prstGeom>
          <a:ln w="15875" cap="rnd">
            <a:solidFill>
              <a:schemeClr val="accent6">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499" name="Conector recto 468">
            <a:extLst>
              <a:ext uri="{FF2B5EF4-FFF2-40B4-BE49-F238E27FC236}">
                <a16:creationId xmlns:a16="http://schemas.microsoft.com/office/drawing/2014/main" id="{38D38495-C8EF-416E-87B7-47239E688359}"/>
              </a:ext>
            </a:extLst>
          </p:cNvPr>
          <p:cNvCxnSpPr/>
          <p:nvPr/>
        </p:nvCxnSpPr>
        <p:spPr>
          <a:xfrm>
            <a:off x="1262596" y="3752382"/>
            <a:ext cx="236336" cy="0"/>
          </a:xfrm>
          <a:prstGeom prst="line">
            <a:avLst/>
          </a:prstGeom>
          <a:ln w="15875" cap="rnd">
            <a:solidFill>
              <a:schemeClr val="accent6">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496" name="Conector recto de flecha 457">
            <a:extLst>
              <a:ext uri="{FF2B5EF4-FFF2-40B4-BE49-F238E27FC236}">
                <a16:creationId xmlns:a16="http://schemas.microsoft.com/office/drawing/2014/main" id="{DE4B0768-548D-479B-9FC7-FA1EB5A3D8AD}"/>
              </a:ext>
            </a:extLst>
          </p:cNvPr>
          <p:cNvCxnSpPr>
            <a:cxnSpLocks/>
          </p:cNvCxnSpPr>
          <p:nvPr/>
        </p:nvCxnSpPr>
        <p:spPr>
          <a:xfrm>
            <a:off x="4821241" y="1375767"/>
            <a:ext cx="0" cy="1019272"/>
          </a:xfrm>
          <a:prstGeom prst="straightConnector1">
            <a:avLst/>
          </a:prstGeom>
          <a:ln w="12700">
            <a:solidFill>
              <a:schemeClr val="accent4"/>
            </a:solidFill>
            <a:prstDash val="dash"/>
            <a:tailEnd type="oval" w="med" len="med"/>
          </a:ln>
        </p:spPr>
        <p:style>
          <a:lnRef idx="1">
            <a:schemeClr val="accent1"/>
          </a:lnRef>
          <a:fillRef idx="0">
            <a:schemeClr val="accent1"/>
          </a:fillRef>
          <a:effectRef idx="0">
            <a:schemeClr val="accent1"/>
          </a:effectRef>
          <a:fontRef idx="minor">
            <a:schemeClr val="tx1"/>
          </a:fontRef>
        </p:style>
      </p:cxnSp>
      <p:sp>
        <p:nvSpPr>
          <p:cNvPr id="503" name="Oval 502">
            <a:extLst>
              <a:ext uri="{FF2B5EF4-FFF2-40B4-BE49-F238E27FC236}">
                <a16:creationId xmlns:a16="http://schemas.microsoft.com/office/drawing/2014/main" id="{F461B9B1-A3B3-4780-8FFB-29E8618313EF}"/>
              </a:ext>
            </a:extLst>
          </p:cNvPr>
          <p:cNvSpPr/>
          <p:nvPr/>
        </p:nvSpPr>
        <p:spPr>
          <a:xfrm>
            <a:off x="4522264" y="847900"/>
            <a:ext cx="596430" cy="596430"/>
          </a:xfrm>
          <a:prstGeom prst="ellipse">
            <a:avLst/>
          </a:prstGeom>
          <a:solidFill>
            <a:srgbClr val="34BA90"/>
          </a:solidFill>
          <a:ln w="12700" cap="flat" cmpd="sng" algn="ctr">
            <a:noFill/>
            <a:prstDash val="solid"/>
            <a:miter lim="800000"/>
          </a:ln>
          <a:effectLst>
            <a:innerShdw blurRad="139700">
              <a:prstClr val="black">
                <a:alpha val="1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504" name="Title 1">
            <a:extLst>
              <a:ext uri="{FF2B5EF4-FFF2-40B4-BE49-F238E27FC236}">
                <a16:creationId xmlns:a16="http://schemas.microsoft.com/office/drawing/2014/main" id="{C789D878-0346-4DE2-B980-9C3B74804130}"/>
              </a:ext>
            </a:extLst>
          </p:cNvPr>
          <p:cNvSpPr txBox="1">
            <a:spLocks/>
          </p:cNvSpPr>
          <p:nvPr/>
        </p:nvSpPr>
        <p:spPr>
          <a:xfrm>
            <a:off x="4579094" y="961449"/>
            <a:ext cx="482770" cy="36933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lnSpc>
                <a:spcPct val="100000"/>
              </a:lnSpc>
            </a:pPr>
            <a:r>
              <a:rPr lang="en-US" sz="2400" dirty="0">
                <a:solidFill>
                  <a:schemeClr val="bg1">
                    <a:lumMod val="95000"/>
                  </a:schemeClr>
                </a:solidFill>
              </a:rPr>
              <a:t>01</a:t>
            </a:r>
          </a:p>
        </p:txBody>
      </p:sp>
      <p:cxnSp>
        <p:nvCxnSpPr>
          <p:cNvPr id="512" name="Conector recto de flecha 457">
            <a:extLst>
              <a:ext uri="{FF2B5EF4-FFF2-40B4-BE49-F238E27FC236}">
                <a16:creationId xmlns:a16="http://schemas.microsoft.com/office/drawing/2014/main" id="{9F026739-46FC-4868-89E6-51B05A27066C}"/>
              </a:ext>
            </a:extLst>
          </p:cNvPr>
          <p:cNvCxnSpPr>
            <a:cxnSpLocks/>
          </p:cNvCxnSpPr>
          <p:nvPr/>
        </p:nvCxnSpPr>
        <p:spPr>
          <a:xfrm>
            <a:off x="7322596" y="2030234"/>
            <a:ext cx="0" cy="1019272"/>
          </a:xfrm>
          <a:prstGeom prst="straightConnector1">
            <a:avLst/>
          </a:prstGeom>
          <a:ln w="12700">
            <a:solidFill>
              <a:schemeClr val="accent4"/>
            </a:solidFill>
            <a:prstDash val="dash"/>
            <a:tailEnd type="oval" w="med" len="med"/>
          </a:ln>
        </p:spPr>
        <p:style>
          <a:lnRef idx="1">
            <a:schemeClr val="accent1"/>
          </a:lnRef>
          <a:fillRef idx="0">
            <a:schemeClr val="accent1"/>
          </a:fillRef>
          <a:effectRef idx="0">
            <a:schemeClr val="accent1"/>
          </a:effectRef>
          <a:fontRef idx="minor">
            <a:schemeClr val="tx1"/>
          </a:fontRef>
        </p:style>
      </p:cxnSp>
      <p:sp>
        <p:nvSpPr>
          <p:cNvPr id="513" name="Oval 512">
            <a:extLst>
              <a:ext uri="{FF2B5EF4-FFF2-40B4-BE49-F238E27FC236}">
                <a16:creationId xmlns:a16="http://schemas.microsoft.com/office/drawing/2014/main" id="{351B8434-B4D6-4C8A-ABBB-53F5B95C56DF}"/>
              </a:ext>
            </a:extLst>
          </p:cNvPr>
          <p:cNvSpPr/>
          <p:nvPr/>
        </p:nvSpPr>
        <p:spPr>
          <a:xfrm>
            <a:off x="7023619" y="1502367"/>
            <a:ext cx="596430" cy="596430"/>
          </a:xfrm>
          <a:prstGeom prst="ellipse">
            <a:avLst/>
          </a:prstGeom>
          <a:solidFill>
            <a:srgbClr val="34BA90"/>
          </a:solidFill>
          <a:ln w="12700" cap="flat" cmpd="sng" algn="ctr">
            <a:noFill/>
            <a:prstDash val="solid"/>
            <a:miter lim="800000"/>
          </a:ln>
          <a:effectLst>
            <a:innerShdw blurRad="139700">
              <a:prstClr val="black">
                <a:alpha val="1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514" name="Title 1">
            <a:extLst>
              <a:ext uri="{FF2B5EF4-FFF2-40B4-BE49-F238E27FC236}">
                <a16:creationId xmlns:a16="http://schemas.microsoft.com/office/drawing/2014/main" id="{40D26033-8A4C-4249-B7C1-885E35D2D73A}"/>
              </a:ext>
            </a:extLst>
          </p:cNvPr>
          <p:cNvSpPr txBox="1">
            <a:spLocks/>
          </p:cNvSpPr>
          <p:nvPr/>
        </p:nvSpPr>
        <p:spPr>
          <a:xfrm>
            <a:off x="7080449" y="1615916"/>
            <a:ext cx="482770" cy="36933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lnSpc>
                <a:spcPct val="100000"/>
              </a:lnSpc>
            </a:pPr>
            <a:r>
              <a:rPr lang="en-US" sz="2400" dirty="0">
                <a:solidFill>
                  <a:schemeClr val="bg1">
                    <a:lumMod val="95000"/>
                  </a:schemeClr>
                </a:solidFill>
              </a:rPr>
              <a:t>02</a:t>
            </a:r>
          </a:p>
        </p:txBody>
      </p:sp>
      <p:cxnSp>
        <p:nvCxnSpPr>
          <p:cNvPr id="516" name="Conector recto de flecha 457">
            <a:extLst>
              <a:ext uri="{FF2B5EF4-FFF2-40B4-BE49-F238E27FC236}">
                <a16:creationId xmlns:a16="http://schemas.microsoft.com/office/drawing/2014/main" id="{5E5DCC83-A6D4-4B93-AF2C-31B92A204ADE}"/>
              </a:ext>
            </a:extLst>
          </p:cNvPr>
          <p:cNvCxnSpPr>
            <a:cxnSpLocks/>
          </p:cNvCxnSpPr>
          <p:nvPr/>
        </p:nvCxnSpPr>
        <p:spPr>
          <a:xfrm>
            <a:off x="10085037" y="2030234"/>
            <a:ext cx="0" cy="1019272"/>
          </a:xfrm>
          <a:prstGeom prst="straightConnector1">
            <a:avLst/>
          </a:prstGeom>
          <a:ln w="12700">
            <a:solidFill>
              <a:schemeClr val="accent4"/>
            </a:solidFill>
            <a:prstDash val="dash"/>
            <a:tailEnd type="oval" w="med" len="med"/>
          </a:ln>
        </p:spPr>
        <p:style>
          <a:lnRef idx="1">
            <a:schemeClr val="accent1"/>
          </a:lnRef>
          <a:fillRef idx="0">
            <a:schemeClr val="accent1"/>
          </a:fillRef>
          <a:effectRef idx="0">
            <a:schemeClr val="accent1"/>
          </a:effectRef>
          <a:fontRef idx="minor">
            <a:schemeClr val="tx1"/>
          </a:fontRef>
        </p:style>
      </p:cxnSp>
      <p:sp>
        <p:nvSpPr>
          <p:cNvPr id="517" name="Oval 516">
            <a:extLst>
              <a:ext uri="{FF2B5EF4-FFF2-40B4-BE49-F238E27FC236}">
                <a16:creationId xmlns:a16="http://schemas.microsoft.com/office/drawing/2014/main" id="{1A333CB0-F69F-4735-8E43-F5A416FE8BB1}"/>
              </a:ext>
            </a:extLst>
          </p:cNvPr>
          <p:cNvSpPr/>
          <p:nvPr/>
        </p:nvSpPr>
        <p:spPr>
          <a:xfrm>
            <a:off x="9786060" y="1502367"/>
            <a:ext cx="596430" cy="596430"/>
          </a:xfrm>
          <a:prstGeom prst="ellipse">
            <a:avLst/>
          </a:prstGeom>
          <a:solidFill>
            <a:srgbClr val="34BA90"/>
          </a:solidFill>
          <a:ln w="12700" cap="flat" cmpd="sng" algn="ctr">
            <a:noFill/>
            <a:prstDash val="solid"/>
            <a:miter lim="800000"/>
          </a:ln>
          <a:effectLst>
            <a:innerShdw blurRad="139700">
              <a:prstClr val="black">
                <a:alpha val="1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518" name="Title 1">
            <a:extLst>
              <a:ext uri="{FF2B5EF4-FFF2-40B4-BE49-F238E27FC236}">
                <a16:creationId xmlns:a16="http://schemas.microsoft.com/office/drawing/2014/main" id="{76DB2117-0852-4171-982E-F38136EB01B2}"/>
              </a:ext>
            </a:extLst>
          </p:cNvPr>
          <p:cNvSpPr txBox="1">
            <a:spLocks/>
          </p:cNvSpPr>
          <p:nvPr/>
        </p:nvSpPr>
        <p:spPr>
          <a:xfrm>
            <a:off x="9842890" y="1615916"/>
            <a:ext cx="482770" cy="36933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lnSpc>
                <a:spcPct val="100000"/>
              </a:lnSpc>
            </a:pPr>
            <a:r>
              <a:rPr lang="en-US" sz="2400" dirty="0">
                <a:solidFill>
                  <a:schemeClr val="bg1">
                    <a:lumMod val="95000"/>
                  </a:schemeClr>
                </a:solidFill>
              </a:rPr>
              <a:t>03</a:t>
            </a:r>
          </a:p>
        </p:txBody>
      </p:sp>
      <p:sp>
        <p:nvSpPr>
          <p:cNvPr id="520" name="Title 1">
            <a:extLst>
              <a:ext uri="{FF2B5EF4-FFF2-40B4-BE49-F238E27FC236}">
                <a16:creationId xmlns:a16="http://schemas.microsoft.com/office/drawing/2014/main" id="{27875AFA-3830-46C4-84B4-32949405162C}"/>
              </a:ext>
            </a:extLst>
          </p:cNvPr>
          <p:cNvSpPr txBox="1">
            <a:spLocks/>
          </p:cNvSpPr>
          <p:nvPr/>
        </p:nvSpPr>
        <p:spPr>
          <a:xfrm>
            <a:off x="554958" y="614175"/>
            <a:ext cx="482770" cy="36933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lnSpc>
                <a:spcPct val="100000"/>
              </a:lnSpc>
            </a:pPr>
            <a:r>
              <a:rPr lang="en-US" sz="2400" dirty="0">
                <a:solidFill>
                  <a:schemeClr val="accent6">
                    <a:lumMod val="50000"/>
                  </a:schemeClr>
                </a:solidFill>
              </a:rPr>
              <a:t>01.</a:t>
            </a:r>
          </a:p>
        </p:txBody>
      </p:sp>
      <p:sp>
        <p:nvSpPr>
          <p:cNvPr id="521" name="Title 1">
            <a:extLst>
              <a:ext uri="{FF2B5EF4-FFF2-40B4-BE49-F238E27FC236}">
                <a16:creationId xmlns:a16="http://schemas.microsoft.com/office/drawing/2014/main" id="{3327F8BE-4DCC-444E-89A2-A4E9EBAFFAC2}"/>
              </a:ext>
            </a:extLst>
          </p:cNvPr>
          <p:cNvSpPr txBox="1">
            <a:spLocks/>
          </p:cNvSpPr>
          <p:nvPr/>
        </p:nvSpPr>
        <p:spPr>
          <a:xfrm>
            <a:off x="554957" y="2255738"/>
            <a:ext cx="617727" cy="36933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lnSpc>
                <a:spcPct val="100000"/>
              </a:lnSpc>
            </a:pPr>
            <a:r>
              <a:rPr lang="en-US" sz="2400" dirty="0">
                <a:solidFill>
                  <a:schemeClr val="accent6">
                    <a:lumMod val="50000"/>
                  </a:schemeClr>
                </a:solidFill>
              </a:rPr>
              <a:t>02.</a:t>
            </a:r>
          </a:p>
        </p:txBody>
      </p:sp>
      <p:sp>
        <p:nvSpPr>
          <p:cNvPr id="522" name="Title 1">
            <a:extLst>
              <a:ext uri="{FF2B5EF4-FFF2-40B4-BE49-F238E27FC236}">
                <a16:creationId xmlns:a16="http://schemas.microsoft.com/office/drawing/2014/main" id="{3F11F6CB-25E9-40FA-8BA7-F36679A4EE5B}"/>
              </a:ext>
            </a:extLst>
          </p:cNvPr>
          <p:cNvSpPr txBox="1">
            <a:spLocks/>
          </p:cNvSpPr>
          <p:nvPr/>
        </p:nvSpPr>
        <p:spPr>
          <a:xfrm>
            <a:off x="554957" y="3944105"/>
            <a:ext cx="617727" cy="369332"/>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pPr algn="ctr">
              <a:lnSpc>
                <a:spcPct val="100000"/>
              </a:lnSpc>
            </a:pPr>
            <a:r>
              <a:rPr lang="en-US" sz="2400" dirty="0">
                <a:solidFill>
                  <a:schemeClr val="accent6">
                    <a:lumMod val="50000"/>
                  </a:schemeClr>
                </a:solidFill>
              </a:rPr>
              <a:t>03.</a:t>
            </a:r>
          </a:p>
        </p:txBody>
      </p:sp>
    </p:spTree>
    <p:extLst>
      <p:ext uri="{BB962C8B-B14F-4D97-AF65-F5344CB8AC3E}">
        <p14:creationId xmlns:p14="http://schemas.microsoft.com/office/powerpoint/2010/main" val="1907056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A7ABC877-A174-4951-8729-FF2AC08C2DF2}"/>
              </a:ext>
            </a:extLst>
          </p:cNvPr>
          <p:cNvSpPr/>
          <p:nvPr/>
        </p:nvSpPr>
        <p:spPr>
          <a:xfrm>
            <a:off x="0" y="1"/>
            <a:ext cx="12192000" cy="5405233"/>
          </a:xfrm>
          <a:prstGeom prst="rect">
            <a:avLst/>
          </a:prstGeom>
          <a:gradFill>
            <a:gsLst>
              <a:gs pos="0">
                <a:schemeClr val="accent4"/>
              </a:gs>
              <a:gs pos="52000">
                <a:schemeClr val="accent6">
                  <a:lumMod val="75000"/>
                </a:schemeClr>
              </a:gs>
              <a:gs pos="100000">
                <a:schemeClr val="accent5">
                  <a:lumMod val="25000"/>
                </a:schemeClr>
              </a:gs>
            </a:gsLst>
            <a:lin ang="0" scaled="0"/>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B1145B53-BC73-4D58-9466-C7A50BB9A189}"/>
              </a:ext>
            </a:extLst>
          </p:cNvPr>
          <p:cNvSpPr/>
          <p:nvPr/>
        </p:nvSpPr>
        <p:spPr>
          <a:xfrm rot="10800000">
            <a:off x="7551830" y="2784476"/>
            <a:ext cx="4644736" cy="3519552"/>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ooter Placeholder 3">
            <a:extLst>
              <a:ext uri="{FF2B5EF4-FFF2-40B4-BE49-F238E27FC236}">
                <a16:creationId xmlns:a16="http://schemas.microsoft.com/office/drawing/2014/main" id="{9354A165-9C52-4749-B98D-933DF7B533C9}"/>
              </a:ext>
            </a:extLst>
          </p:cNvPr>
          <p:cNvSpPr>
            <a:spLocks noGrp="1"/>
          </p:cNvSpPr>
          <p:nvPr>
            <p:ph type="ftr" sz="quarter" idx="11"/>
          </p:nvPr>
        </p:nvSpPr>
        <p:spPr/>
        <p:txBody>
          <a:bodyPr/>
          <a:lstStyle/>
          <a:p>
            <a:r>
              <a:rPr lang="en-US" dirty="0"/>
              <a:t>PUZZLE TEMPLATE</a:t>
            </a:r>
          </a:p>
        </p:txBody>
      </p:sp>
      <p:sp>
        <p:nvSpPr>
          <p:cNvPr id="84" name="Freeform: Shape 83">
            <a:extLst>
              <a:ext uri="{FF2B5EF4-FFF2-40B4-BE49-F238E27FC236}">
                <a16:creationId xmlns:a16="http://schemas.microsoft.com/office/drawing/2014/main" id="{1196FBA7-E97D-4505-9310-07305162519D}"/>
              </a:ext>
            </a:extLst>
          </p:cNvPr>
          <p:cNvSpPr/>
          <p:nvPr/>
        </p:nvSpPr>
        <p:spPr>
          <a:xfrm>
            <a:off x="-361" y="-15018"/>
            <a:ext cx="4168255" cy="3158498"/>
          </a:xfrm>
          <a:custGeom>
            <a:avLst/>
            <a:gdLst>
              <a:gd name="connsiteX0" fmla="*/ 0 w 5788911"/>
              <a:gd name="connsiteY0" fmla="*/ 0 h 4386551"/>
              <a:gd name="connsiteX1" fmla="*/ 5561368 w 5788911"/>
              <a:gd name="connsiteY1" fmla="*/ 0 h 4386551"/>
              <a:gd name="connsiteX2" fmla="*/ 5644803 w 5788911"/>
              <a:gd name="connsiteY2" fmla="*/ 227963 h 4386551"/>
              <a:gd name="connsiteX3" fmla="*/ 5788911 w 5788911"/>
              <a:gd name="connsiteY3" fmla="*/ 1181151 h 4386551"/>
              <a:gd name="connsiteX4" fmla="*/ 2583511 w 5788911"/>
              <a:gd name="connsiteY4" fmla="*/ 4386551 h 4386551"/>
              <a:gd name="connsiteX5" fmla="*/ 110068 w 5788911"/>
              <a:gd name="connsiteY5" fmla="*/ 3220083 h 4386551"/>
              <a:gd name="connsiteX6" fmla="*/ 0 w 5788911"/>
              <a:gd name="connsiteY6" fmla="*/ 3072891 h 4386551"/>
              <a:gd name="connsiteX7" fmla="*/ 0 w 5788911"/>
              <a:gd name="connsiteY7" fmla="*/ 0 h 438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911" h="4386551">
                <a:moveTo>
                  <a:pt x="0" y="0"/>
                </a:moveTo>
                <a:lnTo>
                  <a:pt x="5561368" y="0"/>
                </a:lnTo>
                <a:lnTo>
                  <a:pt x="5644803" y="227963"/>
                </a:lnTo>
                <a:cubicBezTo>
                  <a:pt x="5738458" y="529075"/>
                  <a:pt x="5788911" y="849221"/>
                  <a:pt x="5788911" y="1181151"/>
                </a:cubicBezTo>
                <a:cubicBezTo>
                  <a:pt x="5788911" y="2951445"/>
                  <a:pt x="4353805" y="4386551"/>
                  <a:pt x="2583511" y="4386551"/>
                </a:cubicBezTo>
                <a:cubicBezTo>
                  <a:pt x="1587721" y="4386551"/>
                  <a:pt x="697986" y="3932475"/>
                  <a:pt x="110068" y="3220083"/>
                </a:cubicBezTo>
                <a:lnTo>
                  <a:pt x="0" y="3072891"/>
                </a:lnTo>
                <a:lnTo>
                  <a:pt x="0" y="0"/>
                </a:lnTo>
                <a:close/>
              </a:path>
            </a:pathLst>
          </a:cu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69">
            <a:extLst>
              <a:ext uri="{FF2B5EF4-FFF2-40B4-BE49-F238E27FC236}">
                <a16:creationId xmlns:a16="http://schemas.microsoft.com/office/drawing/2014/main" id="{E644AD4B-FEBF-4058-887F-D7B99E921699}"/>
              </a:ext>
            </a:extLst>
          </p:cNvPr>
          <p:cNvSpPr>
            <a:spLocks/>
          </p:cNvSpPr>
          <p:nvPr/>
        </p:nvSpPr>
        <p:spPr bwMode="auto">
          <a:xfrm>
            <a:off x="4160523" y="1512700"/>
            <a:ext cx="1577854" cy="1619626"/>
          </a:xfrm>
          <a:custGeom>
            <a:avLst/>
            <a:gdLst>
              <a:gd name="T0" fmla="*/ 68 w 193"/>
              <a:gd name="T1" fmla="*/ 154 h 199"/>
              <a:gd name="T2" fmla="*/ 36 w 193"/>
              <a:gd name="T3" fmla="*/ 50 h 199"/>
              <a:gd name="T4" fmla="*/ 42 w 193"/>
              <a:gd name="T5" fmla="*/ 24 h 199"/>
              <a:gd name="T6" fmla="*/ 38 w 193"/>
              <a:gd name="T7" fmla="*/ 23 h 199"/>
              <a:gd name="T8" fmla="*/ 30 w 193"/>
              <a:gd name="T9" fmla="*/ 32 h 199"/>
              <a:gd name="T10" fmla="*/ 17 w 193"/>
              <a:gd name="T11" fmla="*/ 6 h 199"/>
              <a:gd name="T12" fmla="*/ 19 w 193"/>
              <a:gd name="T13" fmla="*/ 23 h 199"/>
              <a:gd name="T14" fmla="*/ 9 w 193"/>
              <a:gd name="T15" fmla="*/ 3 h 199"/>
              <a:gd name="T16" fmla="*/ 13 w 193"/>
              <a:gd name="T17" fmla="*/ 23 h 199"/>
              <a:gd name="T18" fmla="*/ 3 w 193"/>
              <a:gd name="T19" fmla="*/ 10 h 199"/>
              <a:gd name="T20" fmla="*/ 8 w 193"/>
              <a:gd name="T21" fmla="*/ 28 h 199"/>
              <a:gd name="T22" fmla="*/ 0 w 193"/>
              <a:gd name="T23" fmla="*/ 18 h 199"/>
              <a:gd name="T24" fmla="*/ 14 w 193"/>
              <a:gd name="T25" fmla="*/ 57 h 199"/>
              <a:gd name="T26" fmla="*/ 16 w 193"/>
              <a:gd name="T27" fmla="*/ 70 h 199"/>
              <a:gd name="T28" fmla="*/ 51 w 193"/>
              <a:gd name="T29" fmla="*/ 187 h 199"/>
              <a:gd name="T30" fmla="*/ 193 w 193"/>
              <a:gd name="T31" fmla="*/ 112 h 199"/>
              <a:gd name="T32" fmla="*/ 193 w 193"/>
              <a:gd name="T33" fmla="*/ 40 h 199"/>
              <a:gd name="T34" fmla="*/ 68 w 193"/>
              <a:gd name="T35" fmla="*/ 15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3" h="199">
                <a:moveTo>
                  <a:pt x="68" y="154"/>
                </a:moveTo>
                <a:cubicBezTo>
                  <a:pt x="65" y="114"/>
                  <a:pt x="36" y="50"/>
                  <a:pt x="36" y="50"/>
                </a:cubicBezTo>
                <a:cubicBezTo>
                  <a:pt x="36" y="50"/>
                  <a:pt x="36" y="30"/>
                  <a:pt x="42" y="24"/>
                </a:cubicBezTo>
                <a:cubicBezTo>
                  <a:pt x="42" y="23"/>
                  <a:pt x="40" y="22"/>
                  <a:pt x="38" y="23"/>
                </a:cubicBezTo>
                <a:cubicBezTo>
                  <a:pt x="32" y="25"/>
                  <a:pt x="30" y="32"/>
                  <a:pt x="30" y="32"/>
                </a:cubicBezTo>
                <a:cubicBezTo>
                  <a:pt x="30" y="32"/>
                  <a:pt x="19" y="4"/>
                  <a:pt x="17" y="6"/>
                </a:cubicBezTo>
                <a:cubicBezTo>
                  <a:pt x="15" y="7"/>
                  <a:pt x="19" y="23"/>
                  <a:pt x="19" y="23"/>
                </a:cubicBezTo>
                <a:cubicBezTo>
                  <a:pt x="19" y="23"/>
                  <a:pt x="10" y="0"/>
                  <a:pt x="9" y="3"/>
                </a:cubicBezTo>
                <a:cubicBezTo>
                  <a:pt x="8" y="4"/>
                  <a:pt x="9" y="3"/>
                  <a:pt x="13" y="23"/>
                </a:cubicBezTo>
                <a:cubicBezTo>
                  <a:pt x="13" y="23"/>
                  <a:pt x="4" y="7"/>
                  <a:pt x="3" y="10"/>
                </a:cubicBezTo>
                <a:cubicBezTo>
                  <a:pt x="3" y="15"/>
                  <a:pt x="8" y="28"/>
                  <a:pt x="8" y="28"/>
                </a:cubicBezTo>
                <a:cubicBezTo>
                  <a:pt x="8" y="28"/>
                  <a:pt x="0" y="16"/>
                  <a:pt x="0" y="18"/>
                </a:cubicBezTo>
                <a:cubicBezTo>
                  <a:pt x="0" y="21"/>
                  <a:pt x="14" y="57"/>
                  <a:pt x="14" y="57"/>
                </a:cubicBezTo>
                <a:cubicBezTo>
                  <a:pt x="16" y="70"/>
                  <a:pt x="16" y="70"/>
                  <a:pt x="16" y="70"/>
                </a:cubicBezTo>
                <a:cubicBezTo>
                  <a:pt x="25" y="178"/>
                  <a:pt x="46" y="186"/>
                  <a:pt x="51" y="187"/>
                </a:cubicBezTo>
                <a:cubicBezTo>
                  <a:pt x="65" y="192"/>
                  <a:pt x="109" y="199"/>
                  <a:pt x="193" y="112"/>
                </a:cubicBezTo>
                <a:cubicBezTo>
                  <a:pt x="193" y="40"/>
                  <a:pt x="193" y="40"/>
                  <a:pt x="193" y="40"/>
                </a:cubicBezTo>
                <a:cubicBezTo>
                  <a:pt x="193" y="40"/>
                  <a:pt x="109" y="108"/>
                  <a:pt x="68" y="154"/>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89">
            <a:extLst>
              <a:ext uri="{FF2B5EF4-FFF2-40B4-BE49-F238E27FC236}">
                <a16:creationId xmlns:a16="http://schemas.microsoft.com/office/drawing/2014/main" id="{61802A50-D803-429E-B8DB-CE9E7170E6CC}"/>
              </a:ext>
            </a:extLst>
          </p:cNvPr>
          <p:cNvSpPr>
            <a:spLocks/>
          </p:cNvSpPr>
          <p:nvPr/>
        </p:nvSpPr>
        <p:spPr bwMode="auto">
          <a:xfrm>
            <a:off x="6587116" y="2334855"/>
            <a:ext cx="598103" cy="1105068"/>
          </a:xfrm>
          <a:custGeom>
            <a:avLst/>
            <a:gdLst>
              <a:gd name="T0" fmla="*/ 0 w 73"/>
              <a:gd name="T1" fmla="*/ 10 h 136"/>
              <a:gd name="T2" fmla="*/ 49 w 73"/>
              <a:gd name="T3" fmla="*/ 124 h 136"/>
              <a:gd name="T4" fmla="*/ 41 w 73"/>
              <a:gd name="T5" fmla="*/ 0 h 136"/>
              <a:gd name="T6" fmla="*/ 0 w 73"/>
              <a:gd name="T7" fmla="*/ 10 h 136"/>
            </a:gdLst>
            <a:ahLst/>
            <a:cxnLst>
              <a:cxn ang="0">
                <a:pos x="T0" y="T1"/>
              </a:cxn>
              <a:cxn ang="0">
                <a:pos x="T2" y="T3"/>
              </a:cxn>
              <a:cxn ang="0">
                <a:pos x="T4" y="T5"/>
              </a:cxn>
              <a:cxn ang="0">
                <a:pos x="T6" y="T7"/>
              </a:cxn>
            </a:cxnLst>
            <a:rect l="0" t="0" r="r" b="b"/>
            <a:pathLst>
              <a:path w="73" h="136">
                <a:moveTo>
                  <a:pt x="0" y="10"/>
                </a:moveTo>
                <a:cubicBezTo>
                  <a:pt x="3" y="26"/>
                  <a:pt x="14" y="107"/>
                  <a:pt x="49" y="124"/>
                </a:cubicBezTo>
                <a:cubicBezTo>
                  <a:pt x="73" y="136"/>
                  <a:pt x="41" y="0"/>
                  <a:pt x="41" y="0"/>
                </a:cubicBezTo>
                <a:lnTo>
                  <a:pt x="0" y="10"/>
                </a:ln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1">
            <a:extLst>
              <a:ext uri="{FF2B5EF4-FFF2-40B4-BE49-F238E27FC236}">
                <a16:creationId xmlns:a16="http://schemas.microsoft.com/office/drawing/2014/main" id="{A557F04E-D65A-4DC6-88AC-417C021FFCC9}"/>
              </a:ext>
            </a:extLst>
          </p:cNvPr>
          <p:cNvSpPr>
            <a:spLocks/>
          </p:cNvSpPr>
          <p:nvPr/>
        </p:nvSpPr>
        <p:spPr bwMode="auto">
          <a:xfrm>
            <a:off x="5778252" y="2570299"/>
            <a:ext cx="417723" cy="358862"/>
          </a:xfrm>
          <a:custGeom>
            <a:avLst/>
            <a:gdLst>
              <a:gd name="T0" fmla="*/ 51 w 51"/>
              <a:gd name="T1" fmla="*/ 27 h 44"/>
              <a:gd name="T2" fmla="*/ 40 w 51"/>
              <a:gd name="T3" fmla="*/ 0 h 44"/>
              <a:gd name="T4" fmla="*/ 36 w 51"/>
              <a:gd name="T5" fmla="*/ 2 h 44"/>
              <a:gd name="T6" fmla="*/ 36 w 51"/>
              <a:gd name="T7" fmla="*/ 14 h 44"/>
              <a:gd name="T8" fmla="*/ 9 w 51"/>
              <a:gd name="T9" fmla="*/ 3 h 44"/>
              <a:gd name="T10" fmla="*/ 22 w 51"/>
              <a:gd name="T11" fmla="*/ 15 h 44"/>
              <a:gd name="T12" fmla="*/ 1 w 51"/>
              <a:gd name="T13" fmla="*/ 7 h 44"/>
              <a:gd name="T14" fmla="*/ 18 w 51"/>
              <a:gd name="T15" fmla="*/ 19 h 44"/>
              <a:gd name="T16" fmla="*/ 2 w 51"/>
              <a:gd name="T17" fmla="*/ 16 h 44"/>
              <a:gd name="T18" fmla="*/ 17 w 51"/>
              <a:gd name="T19" fmla="*/ 27 h 44"/>
              <a:gd name="T20" fmla="*/ 5 w 51"/>
              <a:gd name="T21" fmla="*/ 24 h 44"/>
              <a:gd name="T22" fmla="*/ 41 w 51"/>
              <a:gd name="T23" fmla="*/ 44 h 44"/>
              <a:gd name="T24" fmla="*/ 47 w 51"/>
              <a:gd name="T25" fmla="*/ 39 h 44"/>
              <a:gd name="T26" fmla="*/ 51 w 51"/>
              <a:gd name="T27" fmla="*/ 2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44">
                <a:moveTo>
                  <a:pt x="51" y="27"/>
                </a:moveTo>
                <a:cubicBezTo>
                  <a:pt x="51" y="27"/>
                  <a:pt x="39" y="9"/>
                  <a:pt x="40" y="0"/>
                </a:cubicBezTo>
                <a:cubicBezTo>
                  <a:pt x="39" y="0"/>
                  <a:pt x="37" y="1"/>
                  <a:pt x="36" y="2"/>
                </a:cubicBezTo>
                <a:cubicBezTo>
                  <a:pt x="33" y="8"/>
                  <a:pt x="36" y="14"/>
                  <a:pt x="36" y="14"/>
                </a:cubicBezTo>
                <a:cubicBezTo>
                  <a:pt x="36" y="14"/>
                  <a:pt x="9" y="0"/>
                  <a:pt x="9" y="3"/>
                </a:cubicBezTo>
                <a:cubicBezTo>
                  <a:pt x="8" y="6"/>
                  <a:pt x="22" y="15"/>
                  <a:pt x="22" y="15"/>
                </a:cubicBezTo>
                <a:cubicBezTo>
                  <a:pt x="22" y="15"/>
                  <a:pt x="0" y="4"/>
                  <a:pt x="1" y="7"/>
                </a:cubicBezTo>
                <a:cubicBezTo>
                  <a:pt x="1" y="8"/>
                  <a:pt x="1" y="7"/>
                  <a:pt x="18" y="19"/>
                </a:cubicBezTo>
                <a:cubicBezTo>
                  <a:pt x="18" y="19"/>
                  <a:pt x="0" y="13"/>
                  <a:pt x="2" y="16"/>
                </a:cubicBezTo>
                <a:cubicBezTo>
                  <a:pt x="4" y="20"/>
                  <a:pt x="17" y="27"/>
                  <a:pt x="17" y="27"/>
                </a:cubicBezTo>
                <a:cubicBezTo>
                  <a:pt x="17" y="27"/>
                  <a:pt x="3" y="22"/>
                  <a:pt x="5" y="24"/>
                </a:cubicBezTo>
                <a:cubicBezTo>
                  <a:pt x="6" y="27"/>
                  <a:pt x="41" y="44"/>
                  <a:pt x="41" y="44"/>
                </a:cubicBezTo>
                <a:cubicBezTo>
                  <a:pt x="47" y="39"/>
                  <a:pt x="47" y="39"/>
                  <a:pt x="47" y="39"/>
                </a:cubicBezTo>
                <a:lnTo>
                  <a:pt x="51" y="27"/>
                </a:lnTo>
                <a:close/>
              </a:path>
            </a:pathLst>
          </a:custGeom>
          <a:solidFill>
            <a:srgbClr val="FFA5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2">
            <a:extLst>
              <a:ext uri="{FF2B5EF4-FFF2-40B4-BE49-F238E27FC236}">
                <a16:creationId xmlns:a16="http://schemas.microsoft.com/office/drawing/2014/main" id="{90A4C325-47CA-41B5-A029-2AAC635DA862}"/>
              </a:ext>
            </a:extLst>
          </p:cNvPr>
          <p:cNvSpPr>
            <a:spLocks/>
          </p:cNvSpPr>
          <p:nvPr/>
        </p:nvSpPr>
        <p:spPr bwMode="auto">
          <a:xfrm>
            <a:off x="4994071" y="536747"/>
            <a:ext cx="2231021" cy="2212034"/>
          </a:xfrm>
          <a:custGeom>
            <a:avLst/>
            <a:gdLst>
              <a:gd name="T0" fmla="*/ 265 w 273"/>
              <a:gd name="T1" fmla="*/ 164 h 272"/>
              <a:gd name="T2" fmla="*/ 252 w 273"/>
              <a:gd name="T3" fmla="*/ 147 h 272"/>
              <a:gd name="T4" fmla="*/ 252 w 273"/>
              <a:gd name="T5" fmla="*/ 118 h 272"/>
              <a:gd name="T6" fmla="*/ 238 w 273"/>
              <a:gd name="T7" fmla="*/ 84 h 272"/>
              <a:gd name="T8" fmla="*/ 193 w 273"/>
              <a:gd name="T9" fmla="*/ 57 h 272"/>
              <a:gd name="T10" fmla="*/ 171 w 273"/>
              <a:gd name="T11" fmla="*/ 13 h 272"/>
              <a:gd name="T12" fmla="*/ 137 w 273"/>
              <a:gd name="T13" fmla="*/ 0 h 272"/>
              <a:gd name="T14" fmla="*/ 118 w 273"/>
              <a:gd name="T15" fmla="*/ 1 h 272"/>
              <a:gd name="T16" fmla="*/ 85 w 273"/>
              <a:gd name="T17" fmla="*/ 18 h 272"/>
              <a:gd name="T18" fmla="*/ 68 w 273"/>
              <a:gd name="T19" fmla="*/ 63 h 272"/>
              <a:gd name="T20" fmla="*/ 26 w 273"/>
              <a:gd name="T21" fmla="*/ 95 h 272"/>
              <a:gd name="T22" fmla="*/ 15 w 273"/>
              <a:gd name="T23" fmla="*/ 130 h 272"/>
              <a:gd name="T24" fmla="*/ 18 w 273"/>
              <a:gd name="T25" fmla="*/ 159 h 272"/>
              <a:gd name="T26" fmla="*/ 7 w 273"/>
              <a:gd name="T27" fmla="*/ 177 h 272"/>
              <a:gd name="T28" fmla="*/ 12 w 273"/>
              <a:gd name="T29" fmla="*/ 221 h 272"/>
              <a:gd name="T30" fmla="*/ 46 w 273"/>
              <a:gd name="T31" fmla="*/ 252 h 272"/>
              <a:gd name="T32" fmla="*/ 141 w 273"/>
              <a:gd name="T33" fmla="*/ 259 h 272"/>
              <a:gd name="T34" fmla="*/ 234 w 273"/>
              <a:gd name="T35" fmla="*/ 242 h 272"/>
              <a:gd name="T36" fmla="*/ 264 w 273"/>
              <a:gd name="T37" fmla="*/ 208 h 272"/>
              <a:gd name="T38" fmla="*/ 265 w 273"/>
              <a:gd name="T39" fmla="*/ 16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3" h="272">
                <a:moveTo>
                  <a:pt x="265" y="164"/>
                </a:moveTo>
                <a:cubicBezTo>
                  <a:pt x="261" y="158"/>
                  <a:pt x="255" y="153"/>
                  <a:pt x="252" y="147"/>
                </a:cubicBezTo>
                <a:cubicBezTo>
                  <a:pt x="249" y="138"/>
                  <a:pt x="252" y="128"/>
                  <a:pt x="252" y="118"/>
                </a:cubicBezTo>
                <a:cubicBezTo>
                  <a:pt x="253" y="105"/>
                  <a:pt x="247" y="93"/>
                  <a:pt x="238" y="84"/>
                </a:cubicBezTo>
                <a:cubicBezTo>
                  <a:pt x="224" y="73"/>
                  <a:pt x="204" y="70"/>
                  <a:pt x="193" y="57"/>
                </a:cubicBezTo>
                <a:cubicBezTo>
                  <a:pt x="182" y="44"/>
                  <a:pt x="182" y="25"/>
                  <a:pt x="171" y="13"/>
                </a:cubicBezTo>
                <a:cubicBezTo>
                  <a:pt x="162" y="4"/>
                  <a:pt x="149" y="1"/>
                  <a:pt x="137" y="0"/>
                </a:cubicBezTo>
                <a:cubicBezTo>
                  <a:pt x="134" y="0"/>
                  <a:pt x="121" y="0"/>
                  <a:pt x="118" y="1"/>
                </a:cubicBezTo>
                <a:cubicBezTo>
                  <a:pt x="105" y="3"/>
                  <a:pt x="93" y="8"/>
                  <a:pt x="85" y="18"/>
                </a:cubicBezTo>
                <a:cubicBezTo>
                  <a:pt x="75" y="31"/>
                  <a:pt x="77" y="50"/>
                  <a:pt x="68" y="63"/>
                </a:cubicBezTo>
                <a:cubicBezTo>
                  <a:pt x="58" y="78"/>
                  <a:pt x="38" y="83"/>
                  <a:pt x="26" y="95"/>
                </a:cubicBezTo>
                <a:cubicBezTo>
                  <a:pt x="17" y="105"/>
                  <a:pt x="13" y="118"/>
                  <a:pt x="15" y="130"/>
                </a:cubicBezTo>
                <a:cubicBezTo>
                  <a:pt x="16" y="140"/>
                  <a:pt x="21" y="149"/>
                  <a:pt x="18" y="159"/>
                </a:cubicBezTo>
                <a:cubicBezTo>
                  <a:pt x="16" y="166"/>
                  <a:pt x="11" y="171"/>
                  <a:pt x="7" y="177"/>
                </a:cubicBezTo>
                <a:cubicBezTo>
                  <a:pt x="0" y="191"/>
                  <a:pt x="4" y="208"/>
                  <a:pt x="12" y="221"/>
                </a:cubicBezTo>
                <a:cubicBezTo>
                  <a:pt x="21" y="234"/>
                  <a:pt x="38" y="238"/>
                  <a:pt x="46" y="252"/>
                </a:cubicBezTo>
                <a:cubicBezTo>
                  <a:pt x="59" y="272"/>
                  <a:pt x="107" y="266"/>
                  <a:pt x="141" y="259"/>
                </a:cubicBezTo>
                <a:cubicBezTo>
                  <a:pt x="174" y="263"/>
                  <a:pt x="224" y="264"/>
                  <a:pt x="234" y="242"/>
                </a:cubicBezTo>
                <a:cubicBezTo>
                  <a:pt x="240" y="228"/>
                  <a:pt x="257" y="221"/>
                  <a:pt x="264" y="208"/>
                </a:cubicBezTo>
                <a:cubicBezTo>
                  <a:pt x="272" y="194"/>
                  <a:pt x="273" y="177"/>
                  <a:pt x="265" y="164"/>
                </a:cubicBezTo>
                <a:close/>
              </a:path>
            </a:pathLst>
          </a:custGeom>
          <a:solidFill>
            <a:srgbClr val="001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3">
            <a:extLst>
              <a:ext uri="{FF2B5EF4-FFF2-40B4-BE49-F238E27FC236}">
                <a16:creationId xmlns:a16="http://schemas.microsoft.com/office/drawing/2014/main" id="{B7131C1A-3F55-4604-B3E4-C7CA482AE86A}"/>
              </a:ext>
            </a:extLst>
          </p:cNvPr>
          <p:cNvSpPr>
            <a:spLocks/>
          </p:cNvSpPr>
          <p:nvPr/>
        </p:nvSpPr>
        <p:spPr bwMode="auto">
          <a:xfrm>
            <a:off x="5647238" y="618393"/>
            <a:ext cx="843041" cy="1619626"/>
          </a:xfrm>
          <a:custGeom>
            <a:avLst/>
            <a:gdLst>
              <a:gd name="T0" fmla="*/ 101 w 103"/>
              <a:gd name="T1" fmla="*/ 65 h 199"/>
              <a:gd name="T2" fmla="*/ 94 w 103"/>
              <a:gd name="T3" fmla="*/ 59 h 199"/>
              <a:gd name="T4" fmla="*/ 93 w 103"/>
              <a:gd name="T5" fmla="*/ 38 h 199"/>
              <a:gd name="T6" fmla="*/ 89 w 103"/>
              <a:gd name="T7" fmla="*/ 24 h 199"/>
              <a:gd name="T8" fmla="*/ 54 w 103"/>
              <a:gd name="T9" fmla="*/ 1 h 199"/>
              <a:gd name="T10" fmla="*/ 11 w 103"/>
              <a:gd name="T11" fmla="*/ 37 h 199"/>
              <a:gd name="T12" fmla="*/ 10 w 103"/>
              <a:gd name="T13" fmla="*/ 62 h 199"/>
              <a:gd name="T14" fmla="*/ 3 w 103"/>
              <a:gd name="T15" fmla="*/ 66 h 199"/>
              <a:gd name="T16" fmla="*/ 11 w 103"/>
              <a:gd name="T17" fmla="*/ 78 h 199"/>
              <a:gd name="T18" fmla="*/ 12 w 103"/>
              <a:gd name="T19" fmla="*/ 78 h 199"/>
              <a:gd name="T20" fmla="*/ 25 w 103"/>
              <a:gd name="T21" fmla="*/ 105 h 199"/>
              <a:gd name="T22" fmla="*/ 22 w 103"/>
              <a:gd name="T23" fmla="*/ 172 h 199"/>
              <a:gd name="T24" fmla="*/ 35 w 103"/>
              <a:gd name="T25" fmla="*/ 192 h 199"/>
              <a:gd name="T26" fmla="*/ 80 w 103"/>
              <a:gd name="T27" fmla="*/ 189 h 199"/>
              <a:gd name="T28" fmla="*/ 89 w 103"/>
              <a:gd name="T29" fmla="*/ 173 h 199"/>
              <a:gd name="T30" fmla="*/ 80 w 103"/>
              <a:gd name="T31" fmla="*/ 103 h 199"/>
              <a:gd name="T32" fmla="*/ 92 w 103"/>
              <a:gd name="T33" fmla="*/ 76 h 199"/>
              <a:gd name="T34" fmla="*/ 93 w 103"/>
              <a:gd name="T35" fmla="*/ 76 h 199"/>
              <a:gd name="T36" fmla="*/ 101 w 103"/>
              <a:gd name="T37" fmla="*/ 6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3" h="199">
                <a:moveTo>
                  <a:pt x="101" y="65"/>
                </a:moveTo>
                <a:cubicBezTo>
                  <a:pt x="100" y="62"/>
                  <a:pt x="97" y="60"/>
                  <a:pt x="94" y="59"/>
                </a:cubicBezTo>
                <a:cubicBezTo>
                  <a:pt x="94" y="53"/>
                  <a:pt x="94" y="46"/>
                  <a:pt x="93" y="38"/>
                </a:cubicBezTo>
                <a:cubicBezTo>
                  <a:pt x="93" y="33"/>
                  <a:pt x="91" y="28"/>
                  <a:pt x="89" y="24"/>
                </a:cubicBezTo>
                <a:cubicBezTo>
                  <a:pt x="83" y="10"/>
                  <a:pt x="70" y="0"/>
                  <a:pt x="54" y="1"/>
                </a:cubicBezTo>
                <a:cubicBezTo>
                  <a:pt x="31" y="1"/>
                  <a:pt x="18" y="14"/>
                  <a:pt x="11" y="37"/>
                </a:cubicBezTo>
                <a:cubicBezTo>
                  <a:pt x="9" y="45"/>
                  <a:pt x="9" y="53"/>
                  <a:pt x="10" y="62"/>
                </a:cubicBezTo>
                <a:cubicBezTo>
                  <a:pt x="7" y="62"/>
                  <a:pt x="4" y="63"/>
                  <a:pt x="3" y="66"/>
                </a:cubicBezTo>
                <a:cubicBezTo>
                  <a:pt x="0" y="71"/>
                  <a:pt x="4" y="78"/>
                  <a:pt x="11" y="78"/>
                </a:cubicBezTo>
                <a:cubicBezTo>
                  <a:pt x="11" y="78"/>
                  <a:pt x="12" y="78"/>
                  <a:pt x="12" y="78"/>
                </a:cubicBezTo>
                <a:cubicBezTo>
                  <a:pt x="15" y="89"/>
                  <a:pt x="20" y="99"/>
                  <a:pt x="25" y="105"/>
                </a:cubicBezTo>
                <a:cubicBezTo>
                  <a:pt x="22" y="172"/>
                  <a:pt x="22" y="172"/>
                  <a:pt x="22" y="172"/>
                </a:cubicBezTo>
                <a:cubicBezTo>
                  <a:pt x="21" y="181"/>
                  <a:pt x="26" y="189"/>
                  <a:pt x="35" y="192"/>
                </a:cubicBezTo>
                <a:cubicBezTo>
                  <a:pt x="54" y="199"/>
                  <a:pt x="70" y="194"/>
                  <a:pt x="80" y="189"/>
                </a:cubicBezTo>
                <a:cubicBezTo>
                  <a:pt x="86" y="186"/>
                  <a:pt x="90" y="179"/>
                  <a:pt x="89" y="173"/>
                </a:cubicBezTo>
                <a:cubicBezTo>
                  <a:pt x="80" y="103"/>
                  <a:pt x="80" y="103"/>
                  <a:pt x="80" y="103"/>
                </a:cubicBezTo>
                <a:cubicBezTo>
                  <a:pt x="80" y="103"/>
                  <a:pt x="88" y="94"/>
                  <a:pt x="92" y="76"/>
                </a:cubicBezTo>
                <a:cubicBezTo>
                  <a:pt x="93" y="76"/>
                  <a:pt x="93" y="76"/>
                  <a:pt x="93" y="76"/>
                </a:cubicBezTo>
                <a:cubicBezTo>
                  <a:pt x="99" y="75"/>
                  <a:pt x="103" y="70"/>
                  <a:pt x="101" y="65"/>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5">
            <a:extLst>
              <a:ext uri="{FF2B5EF4-FFF2-40B4-BE49-F238E27FC236}">
                <a16:creationId xmlns:a16="http://schemas.microsoft.com/office/drawing/2014/main" id="{3BF6DF15-D59B-4113-9986-FAF65E298747}"/>
              </a:ext>
            </a:extLst>
          </p:cNvPr>
          <p:cNvSpPr>
            <a:spLocks/>
          </p:cNvSpPr>
          <p:nvPr/>
        </p:nvSpPr>
        <p:spPr bwMode="auto">
          <a:xfrm>
            <a:off x="6423824" y="1148142"/>
            <a:ext cx="24683" cy="56962"/>
          </a:xfrm>
          <a:custGeom>
            <a:avLst/>
            <a:gdLst>
              <a:gd name="T0" fmla="*/ 0 w 3"/>
              <a:gd name="T1" fmla="*/ 7 h 7"/>
              <a:gd name="T2" fmla="*/ 1 w 3"/>
              <a:gd name="T3" fmla="*/ 3 h 7"/>
              <a:gd name="T4" fmla="*/ 1 w 3"/>
              <a:gd name="T5" fmla="*/ 1 h 7"/>
              <a:gd name="T6" fmla="*/ 0 w 3"/>
              <a:gd name="T7" fmla="*/ 0 h 7"/>
              <a:gd name="T8" fmla="*/ 2 w 3"/>
              <a:gd name="T9" fmla="*/ 0 h 7"/>
              <a:gd name="T10" fmla="*/ 3 w 3"/>
              <a:gd name="T11" fmla="*/ 3 h 7"/>
              <a:gd name="T12" fmla="*/ 0 w 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3" h="7">
                <a:moveTo>
                  <a:pt x="0" y="7"/>
                </a:moveTo>
                <a:cubicBezTo>
                  <a:pt x="0" y="5"/>
                  <a:pt x="1" y="4"/>
                  <a:pt x="1" y="3"/>
                </a:cubicBezTo>
                <a:cubicBezTo>
                  <a:pt x="1" y="2"/>
                  <a:pt x="1" y="2"/>
                  <a:pt x="1" y="1"/>
                </a:cubicBezTo>
                <a:cubicBezTo>
                  <a:pt x="1" y="1"/>
                  <a:pt x="0" y="0"/>
                  <a:pt x="0" y="0"/>
                </a:cubicBezTo>
                <a:cubicBezTo>
                  <a:pt x="0" y="0"/>
                  <a:pt x="1" y="0"/>
                  <a:pt x="2" y="0"/>
                </a:cubicBezTo>
                <a:cubicBezTo>
                  <a:pt x="3" y="1"/>
                  <a:pt x="3" y="2"/>
                  <a:pt x="3" y="3"/>
                </a:cubicBezTo>
                <a:cubicBezTo>
                  <a:pt x="2" y="5"/>
                  <a:pt x="1" y="6"/>
                  <a:pt x="0" y="7"/>
                </a:cubicBezTo>
                <a:close/>
              </a:path>
            </a:pathLst>
          </a:custGeom>
          <a:solidFill>
            <a:srgbClr val="ED7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6">
            <a:extLst>
              <a:ext uri="{FF2B5EF4-FFF2-40B4-BE49-F238E27FC236}">
                <a16:creationId xmlns:a16="http://schemas.microsoft.com/office/drawing/2014/main" id="{2686C9CF-CE50-461F-AA82-FEFE94F2815A}"/>
              </a:ext>
            </a:extLst>
          </p:cNvPr>
          <p:cNvSpPr>
            <a:spLocks/>
          </p:cNvSpPr>
          <p:nvPr/>
        </p:nvSpPr>
        <p:spPr bwMode="auto">
          <a:xfrm>
            <a:off x="5696605" y="1155737"/>
            <a:ext cx="32278" cy="56962"/>
          </a:xfrm>
          <a:custGeom>
            <a:avLst/>
            <a:gdLst>
              <a:gd name="T0" fmla="*/ 4 w 4"/>
              <a:gd name="T1" fmla="*/ 7 h 7"/>
              <a:gd name="T2" fmla="*/ 1 w 4"/>
              <a:gd name="T3" fmla="*/ 4 h 7"/>
              <a:gd name="T4" fmla="*/ 1 w 4"/>
              <a:gd name="T5" fmla="*/ 1 h 7"/>
              <a:gd name="T6" fmla="*/ 3 w 4"/>
              <a:gd name="T7" fmla="*/ 0 h 7"/>
              <a:gd name="T8" fmla="*/ 2 w 4"/>
              <a:gd name="T9" fmla="*/ 2 h 7"/>
              <a:gd name="T10" fmla="*/ 2 w 4"/>
              <a:gd name="T11" fmla="*/ 4 h 7"/>
              <a:gd name="T12" fmla="*/ 4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4" y="7"/>
                </a:moveTo>
                <a:cubicBezTo>
                  <a:pt x="2" y="7"/>
                  <a:pt x="1" y="6"/>
                  <a:pt x="1" y="4"/>
                </a:cubicBezTo>
                <a:cubicBezTo>
                  <a:pt x="0" y="3"/>
                  <a:pt x="0" y="2"/>
                  <a:pt x="1" y="1"/>
                </a:cubicBezTo>
                <a:cubicBezTo>
                  <a:pt x="2" y="1"/>
                  <a:pt x="3" y="0"/>
                  <a:pt x="3" y="0"/>
                </a:cubicBezTo>
                <a:cubicBezTo>
                  <a:pt x="3" y="1"/>
                  <a:pt x="2" y="2"/>
                  <a:pt x="2" y="2"/>
                </a:cubicBezTo>
                <a:cubicBezTo>
                  <a:pt x="2" y="3"/>
                  <a:pt x="2" y="3"/>
                  <a:pt x="2" y="4"/>
                </a:cubicBezTo>
                <a:cubicBezTo>
                  <a:pt x="2" y="5"/>
                  <a:pt x="3" y="6"/>
                  <a:pt x="4" y="7"/>
                </a:cubicBezTo>
                <a:close/>
              </a:path>
            </a:pathLst>
          </a:custGeom>
          <a:solidFill>
            <a:srgbClr val="ED7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3">
            <a:extLst>
              <a:ext uri="{FF2B5EF4-FFF2-40B4-BE49-F238E27FC236}">
                <a16:creationId xmlns:a16="http://schemas.microsoft.com/office/drawing/2014/main" id="{6F4F4F54-91F8-4A7F-9264-1254213600A2}"/>
              </a:ext>
            </a:extLst>
          </p:cNvPr>
          <p:cNvSpPr>
            <a:spLocks/>
          </p:cNvSpPr>
          <p:nvPr/>
        </p:nvSpPr>
        <p:spPr bwMode="auto">
          <a:xfrm>
            <a:off x="5689011" y="586115"/>
            <a:ext cx="791775" cy="512661"/>
          </a:xfrm>
          <a:custGeom>
            <a:avLst/>
            <a:gdLst>
              <a:gd name="T0" fmla="*/ 0 w 97"/>
              <a:gd name="T1" fmla="*/ 63 h 63"/>
              <a:gd name="T2" fmla="*/ 78 w 97"/>
              <a:gd name="T3" fmla="*/ 23 h 63"/>
              <a:gd name="T4" fmla="*/ 92 w 97"/>
              <a:gd name="T5" fmla="*/ 63 h 63"/>
              <a:gd name="T6" fmla="*/ 52 w 97"/>
              <a:gd name="T7" fmla="*/ 0 h 63"/>
              <a:gd name="T8" fmla="*/ 0 w 97"/>
              <a:gd name="T9" fmla="*/ 63 h 63"/>
            </a:gdLst>
            <a:ahLst/>
            <a:cxnLst>
              <a:cxn ang="0">
                <a:pos x="T0" y="T1"/>
              </a:cxn>
              <a:cxn ang="0">
                <a:pos x="T2" y="T3"/>
              </a:cxn>
              <a:cxn ang="0">
                <a:pos x="T4" y="T5"/>
              </a:cxn>
              <a:cxn ang="0">
                <a:pos x="T6" y="T7"/>
              </a:cxn>
              <a:cxn ang="0">
                <a:pos x="T8" y="T9"/>
              </a:cxn>
            </a:cxnLst>
            <a:rect l="0" t="0" r="r" b="b"/>
            <a:pathLst>
              <a:path w="97" h="63">
                <a:moveTo>
                  <a:pt x="0" y="63"/>
                </a:moveTo>
                <a:cubicBezTo>
                  <a:pt x="0" y="63"/>
                  <a:pt x="62" y="52"/>
                  <a:pt x="78" y="23"/>
                </a:cubicBezTo>
                <a:cubicBezTo>
                  <a:pt x="78" y="23"/>
                  <a:pt x="77" y="63"/>
                  <a:pt x="92" y="63"/>
                </a:cubicBezTo>
                <a:cubicBezTo>
                  <a:pt x="92" y="63"/>
                  <a:pt x="97" y="0"/>
                  <a:pt x="52" y="0"/>
                </a:cubicBezTo>
                <a:cubicBezTo>
                  <a:pt x="7" y="0"/>
                  <a:pt x="5" y="33"/>
                  <a:pt x="0" y="63"/>
                </a:cubicBezTo>
                <a:close/>
              </a:path>
            </a:pathLst>
          </a:custGeom>
          <a:solidFill>
            <a:srgbClr val="0012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4">
            <a:extLst>
              <a:ext uri="{FF2B5EF4-FFF2-40B4-BE49-F238E27FC236}">
                <a16:creationId xmlns:a16="http://schemas.microsoft.com/office/drawing/2014/main" id="{F04464BC-D1A9-4964-ACFD-3E75798536E9}"/>
              </a:ext>
            </a:extLst>
          </p:cNvPr>
          <p:cNvSpPr>
            <a:spLocks/>
          </p:cNvSpPr>
          <p:nvPr/>
        </p:nvSpPr>
        <p:spPr bwMode="auto">
          <a:xfrm>
            <a:off x="4952298" y="1740550"/>
            <a:ext cx="2109502" cy="1684184"/>
          </a:xfrm>
          <a:custGeom>
            <a:avLst/>
            <a:gdLst>
              <a:gd name="T0" fmla="*/ 258 w 258"/>
              <a:gd name="T1" fmla="*/ 105 h 207"/>
              <a:gd name="T2" fmla="*/ 170 w 258"/>
              <a:gd name="T3" fmla="*/ 1 h 207"/>
              <a:gd name="T4" fmla="*/ 108 w 258"/>
              <a:gd name="T5" fmla="*/ 0 h 207"/>
              <a:gd name="T6" fmla="*/ 0 w 258"/>
              <a:gd name="T7" fmla="*/ 86 h 207"/>
              <a:gd name="T8" fmla="*/ 42 w 258"/>
              <a:gd name="T9" fmla="*/ 116 h 207"/>
              <a:gd name="T10" fmla="*/ 58 w 258"/>
              <a:gd name="T11" fmla="*/ 191 h 207"/>
              <a:gd name="T12" fmla="*/ 167 w 258"/>
              <a:gd name="T13" fmla="*/ 191 h 207"/>
              <a:gd name="T14" fmla="*/ 201 w 258"/>
              <a:gd name="T15" fmla="*/ 139 h 207"/>
              <a:gd name="T16" fmla="*/ 201 w 258"/>
              <a:gd name="T17" fmla="*/ 123 h 207"/>
              <a:gd name="T18" fmla="*/ 258 w 258"/>
              <a:gd name="T19" fmla="*/ 10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07">
                <a:moveTo>
                  <a:pt x="258" y="105"/>
                </a:moveTo>
                <a:cubicBezTo>
                  <a:pt x="258" y="105"/>
                  <a:pt x="241" y="6"/>
                  <a:pt x="170" y="1"/>
                </a:cubicBezTo>
                <a:cubicBezTo>
                  <a:pt x="170" y="1"/>
                  <a:pt x="141" y="24"/>
                  <a:pt x="108" y="0"/>
                </a:cubicBezTo>
                <a:cubicBezTo>
                  <a:pt x="108" y="0"/>
                  <a:pt x="38" y="10"/>
                  <a:pt x="0" y="86"/>
                </a:cubicBezTo>
                <a:cubicBezTo>
                  <a:pt x="42" y="116"/>
                  <a:pt x="42" y="116"/>
                  <a:pt x="42" y="116"/>
                </a:cubicBezTo>
                <a:cubicBezTo>
                  <a:pt x="42" y="116"/>
                  <a:pt x="23" y="180"/>
                  <a:pt x="58" y="191"/>
                </a:cubicBezTo>
                <a:cubicBezTo>
                  <a:pt x="167" y="191"/>
                  <a:pt x="167" y="191"/>
                  <a:pt x="167" y="191"/>
                </a:cubicBezTo>
                <a:cubicBezTo>
                  <a:pt x="167" y="191"/>
                  <a:pt x="201" y="207"/>
                  <a:pt x="201" y="139"/>
                </a:cubicBezTo>
                <a:cubicBezTo>
                  <a:pt x="201" y="133"/>
                  <a:pt x="201" y="128"/>
                  <a:pt x="201" y="123"/>
                </a:cubicBezTo>
                <a:lnTo>
                  <a:pt x="258" y="105"/>
                </a:lnTo>
                <a:close/>
              </a:path>
            </a:pathLst>
          </a:custGeom>
          <a:solidFill>
            <a:srgbClr val="FFA4C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5">
            <a:extLst>
              <a:ext uri="{FF2B5EF4-FFF2-40B4-BE49-F238E27FC236}">
                <a16:creationId xmlns:a16="http://schemas.microsoft.com/office/drawing/2014/main" id="{7ECAF75D-2441-46ED-8591-75D17B12C902}"/>
              </a:ext>
            </a:extLst>
          </p:cNvPr>
          <p:cNvSpPr>
            <a:spLocks/>
          </p:cNvSpPr>
          <p:nvPr/>
        </p:nvSpPr>
        <p:spPr bwMode="auto">
          <a:xfrm>
            <a:off x="3465584" y="2245615"/>
            <a:ext cx="4046219" cy="4196221"/>
          </a:xfrm>
          <a:custGeom>
            <a:avLst/>
            <a:gdLst>
              <a:gd name="T0" fmla="*/ 121 w 495"/>
              <a:gd name="T1" fmla="*/ 348 h 516"/>
              <a:gd name="T2" fmla="*/ 77 w 495"/>
              <a:gd name="T3" fmla="*/ 347 h 516"/>
              <a:gd name="T4" fmla="*/ 136 w 495"/>
              <a:gd name="T5" fmla="*/ 495 h 516"/>
              <a:gd name="T6" fmla="*/ 274 w 495"/>
              <a:gd name="T7" fmla="*/ 439 h 516"/>
              <a:gd name="T8" fmla="*/ 277 w 495"/>
              <a:gd name="T9" fmla="*/ 473 h 516"/>
              <a:gd name="T10" fmla="*/ 350 w 495"/>
              <a:gd name="T11" fmla="*/ 505 h 516"/>
              <a:gd name="T12" fmla="*/ 382 w 495"/>
              <a:gd name="T13" fmla="*/ 431 h 516"/>
              <a:gd name="T14" fmla="*/ 360 w 495"/>
              <a:gd name="T15" fmla="*/ 405 h 516"/>
              <a:gd name="T16" fmla="*/ 495 w 495"/>
              <a:gd name="T17" fmla="*/ 351 h 516"/>
              <a:gd name="T18" fmla="*/ 370 w 495"/>
              <a:gd name="T19" fmla="*/ 38 h 516"/>
              <a:gd name="T20" fmla="*/ 305 w 495"/>
              <a:gd name="T21" fmla="*/ 10 h 516"/>
              <a:gd name="T22" fmla="*/ 38 w 495"/>
              <a:gd name="T23" fmla="*/ 117 h 516"/>
              <a:gd name="T24" fmla="*/ 10 w 495"/>
              <a:gd name="T25" fmla="*/ 181 h 516"/>
              <a:gd name="T26" fmla="*/ 48 w 495"/>
              <a:gd name="T27" fmla="*/ 275 h 516"/>
              <a:gd name="T28" fmla="*/ 79 w 495"/>
              <a:gd name="T29" fmla="*/ 243 h 516"/>
              <a:gd name="T30" fmla="*/ 152 w 495"/>
              <a:gd name="T31" fmla="*/ 275 h 516"/>
              <a:gd name="T32" fmla="*/ 121 w 495"/>
              <a:gd name="T33" fmla="*/ 348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5" h="516">
                <a:moveTo>
                  <a:pt x="121" y="348"/>
                </a:moveTo>
                <a:cubicBezTo>
                  <a:pt x="106" y="354"/>
                  <a:pt x="90" y="353"/>
                  <a:pt x="77" y="347"/>
                </a:cubicBezTo>
                <a:cubicBezTo>
                  <a:pt x="136" y="495"/>
                  <a:pt x="136" y="495"/>
                  <a:pt x="136" y="495"/>
                </a:cubicBezTo>
                <a:cubicBezTo>
                  <a:pt x="274" y="439"/>
                  <a:pt x="274" y="439"/>
                  <a:pt x="274" y="439"/>
                </a:cubicBezTo>
                <a:cubicBezTo>
                  <a:pt x="272" y="450"/>
                  <a:pt x="272" y="462"/>
                  <a:pt x="277" y="473"/>
                </a:cubicBezTo>
                <a:cubicBezTo>
                  <a:pt x="288" y="502"/>
                  <a:pt x="321" y="516"/>
                  <a:pt x="350" y="505"/>
                </a:cubicBezTo>
                <a:cubicBezTo>
                  <a:pt x="379" y="493"/>
                  <a:pt x="393" y="460"/>
                  <a:pt x="382" y="431"/>
                </a:cubicBezTo>
                <a:cubicBezTo>
                  <a:pt x="377" y="420"/>
                  <a:pt x="369" y="411"/>
                  <a:pt x="360" y="405"/>
                </a:cubicBezTo>
                <a:cubicBezTo>
                  <a:pt x="495" y="351"/>
                  <a:pt x="495" y="351"/>
                  <a:pt x="495" y="351"/>
                </a:cubicBezTo>
                <a:cubicBezTo>
                  <a:pt x="370" y="38"/>
                  <a:pt x="370" y="38"/>
                  <a:pt x="370" y="38"/>
                </a:cubicBezTo>
                <a:cubicBezTo>
                  <a:pt x="359" y="12"/>
                  <a:pt x="331" y="0"/>
                  <a:pt x="305" y="10"/>
                </a:cubicBezTo>
                <a:cubicBezTo>
                  <a:pt x="38" y="117"/>
                  <a:pt x="38" y="117"/>
                  <a:pt x="38" y="117"/>
                </a:cubicBezTo>
                <a:cubicBezTo>
                  <a:pt x="13" y="127"/>
                  <a:pt x="0" y="156"/>
                  <a:pt x="10" y="181"/>
                </a:cubicBezTo>
                <a:cubicBezTo>
                  <a:pt x="48" y="275"/>
                  <a:pt x="48" y="275"/>
                  <a:pt x="48" y="275"/>
                </a:cubicBezTo>
                <a:cubicBezTo>
                  <a:pt x="53" y="261"/>
                  <a:pt x="64" y="249"/>
                  <a:pt x="79" y="243"/>
                </a:cubicBezTo>
                <a:cubicBezTo>
                  <a:pt x="108" y="232"/>
                  <a:pt x="141" y="246"/>
                  <a:pt x="152" y="275"/>
                </a:cubicBezTo>
                <a:cubicBezTo>
                  <a:pt x="164" y="304"/>
                  <a:pt x="150" y="337"/>
                  <a:pt x="121" y="348"/>
                </a:cubicBezTo>
                <a:close/>
              </a:path>
            </a:pathLst>
          </a:custGeom>
          <a:solidFill>
            <a:srgbClr val="C64444"/>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6">
            <a:extLst>
              <a:ext uri="{FF2B5EF4-FFF2-40B4-BE49-F238E27FC236}">
                <a16:creationId xmlns:a16="http://schemas.microsoft.com/office/drawing/2014/main" id="{79C7382B-E243-445D-BEC3-7455831908E3}"/>
              </a:ext>
            </a:extLst>
          </p:cNvPr>
          <p:cNvSpPr>
            <a:spLocks/>
          </p:cNvSpPr>
          <p:nvPr/>
        </p:nvSpPr>
        <p:spPr bwMode="auto">
          <a:xfrm>
            <a:off x="5998506" y="2765870"/>
            <a:ext cx="1127853" cy="879117"/>
          </a:xfrm>
          <a:custGeom>
            <a:avLst/>
            <a:gdLst>
              <a:gd name="T0" fmla="*/ 0 w 138"/>
              <a:gd name="T1" fmla="*/ 13 h 108"/>
              <a:gd name="T2" fmla="*/ 19 w 138"/>
              <a:gd name="T3" fmla="*/ 0 h 108"/>
              <a:gd name="T4" fmla="*/ 127 w 138"/>
              <a:gd name="T5" fmla="*/ 67 h 108"/>
              <a:gd name="T6" fmla="*/ 0 w 138"/>
              <a:gd name="T7" fmla="*/ 13 h 108"/>
            </a:gdLst>
            <a:ahLst/>
            <a:cxnLst>
              <a:cxn ang="0">
                <a:pos x="T0" y="T1"/>
              </a:cxn>
              <a:cxn ang="0">
                <a:pos x="T2" y="T3"/>
              </a:cxn>
              <a:cxn ang="0">
                <a:pos x="T4" y="T5"/>
              </a:cxn>
              <a:cxn ang="0">
                <a:pos x="T6" y="T7"/>
              </a:cxn>
            </a:cxnLst>
            <a:rect l="0" t="0" r="r" b="b"/>
            <a:pathLst>
              <a:path w="138" h="108">
                <a:moveTo>
                  <a:pt x="0" y="13"/>
                </a:moveTo>
                <a:cubicBezTo>
                  <a:pt x="19" y="0"/>
                  <a:pt x="19" y="0"/>
                  <a:pt x="19" y="0"/>
                </a:cubicBezTo>
                <a:cubicBezTo>
                  <a:pt x="138" y="45"/>
                  <a:pt x="127" y="67"/>
                  <a:pt x="127" y="67"/>
                </a:cubicBezTo>
                <a:cubicBezTo>
                  <a:pt x="111" y="108"/>
                  <a:pt x="0" y="13"/>
                  <a:pt x="0" y="13"/>
                </a:cubicBez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a:extLst>
              <a:ext uri="{FF2B5EF4-FFF2-40B4-BE49-F238E27FC236}">
                <a16:creationId xmlns:a16="http://schemas.microsoft.com/office/drawing/2014/main" id="{2D1A4FB8-8E85-4874-A661-4DB95472A4EF}"/>
              </a:ext>
            </a:extLst>
          </p:cNvPr>
          <p:cNvSpPr>
            <a:spLocks/>
          </p:cNvSpPr>
          <p:nvPr/>
        </p:nvSpPr>
        <p:spPr bwMode="auto">
          <a:xfrm>
            <a:off x="5778252" y="2570299"/>
            <a:ext cx="417723" cy="358862"/>
          </a:xfrm>
          <a:custGeom>
            <a:avLst/>
            <a:gdLst>
              <a:gd name="T0" fmla="*/ 51 w 51"/>
              <a:gd name="T1" fmla="*/ 27 h 44"/>
              <a:gd name="T2" fmla="*/ 40 w 51"/>
              <a:gd name="T3" fmla="*/ 0 h 44"/>
              <a:gd name="T4" fmla="*/ 36 w 51"/>
              <a:gd name="T5" fmla="*/ 2 h 44"/>
              <a:gd name="T6" fmla="*/ 36 w 51"/>
              <a:gd name="T7" fmla="*/ 14 h 44"/>
              <a:gd name="T8" fmla="*/ 9 w 51"/>
              <a:gd name="T9" fmla="*/ 3 h 44"/>
              <a:gd name="T10" fmla="*/ 22 w 51"/>
              <a:gd name="T11" fmla="*/ 15 h 44"/>
              <a:gd name="T12" fmla="*/ 1 w 51"/>
              <a:gd name="T13" fmla="*/ 7 h 44"/>
              <a:gd name="T14" fmla="*/ 18 w 51"/>
              <a:gd name="T15" fmla="*/ 19 h 44"/>
              <a:gd name="T16" fmla="*/ 2 w 51"/>
              <a:gd name="T17" fmla="*/ 16 h 44"/>
              <a:gd name="T18" fmla="*/ 17 w 51"/>
              <a:gd name="T19" fmla="*/ 27 h 44"/>
              <a:gd name="T20" fmla="*/ 5 w 51"/>
              <a:gd name="T21" fmla="*/ 24 h 44"/>
              <a:gd name="T22" fmla="*/ 41 w 51"/>
              <a:gd name="T23" fmla="*/ 44 h 44"/>
              <a:gd name="T24" fmla="*/ 47 w 51"/>
              <a:gd name="T25" fmla="*/ 39 h 44"/>
              <a:gd name="T26" fmla="*/ 51 w 51"/>
              <a:gd name="T27" fmla="*/ 2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44">
                <a:moveTo>
                  <a:pt x="51" y="27"/>
                </a:moveTo>
                <a:cubicBezTo>
                  <a:pt x="51" y="27"/>
                  <a:pt x="39" y="9"/>
                  <a:pt x="40" y="0"/>
                </a:cubicBezTo>
                <a:cubicBezTo>
                  <a:pt x="39" y="0"/>
                  <a:pt x="37" y="1"/>
                  <a:pt x="36" y="2"/>
                </a:cubicBezTo>
                <a:cubicBezTo>
                  <a:pt x="33" y="8"/>
                  <a:pt x="36" y="14"/>
                  <a:pt x="36" y="14"/>
                </a:cubicBezTo>
                <a:cubicBezTo>
                  <a:pt x="36" y="14"/>
                  <a:pt x="9" y="0"/>
                  <a:pt x="9" y="3"/>
                </a:cubicBezTo>
                <a:cubicBezTo>
                  <a:pt x="8" y="6"/>
                  <a:pt x="22" y="15"/>
                  <a:pt x="22" y="15"/>
                </a:cubicBezTo>
                <a:cubicBezTo>
                  <a:pt x="22" y="15"/>
                  <a:pt x="0" y="4"/>
                  <a:pt x="1" y="7"/>
                </a:cubicBezTo>
                <a:cubicBezTo>
                  <a:pt x="1" y="8"/>
                  <a:pt x="1" y="7"/>
                  <a:pt x="18" y="19"/>
                </a:cubicBezTo>
                <a:cubicBezTo>
                  <a:pt x="18" y="19"/>
                  <a:pt x="0" y="13"/>
                  <a:pt x="2" y="16"/>
                </a:cubicBezTo>
                <a:cubicBezTo>
                  <a:pt x="4" y="20"/>
                  <a:pt x="17" y="27"/>
                  <a:pt x="17" y="27"/>
                </a:cubicBezTo>
                <a:cubicBezTo>
                  <a:pt x="17" y="27"/>
                  <a:pt x="3" y="22"/>
                  <a:pt x="5" y="24"/>
                </a:cubicBezTo>
                <a:cubicBezTo>
                  <a:pt x="6" y="27"/>
                  <a:pt x="41" y="44"/>
                  <a:pt x="41" y="44"/>
                </a:cubicBezTo>
                <a:cubicBezTo>
                  <a:pt x="47" y="39"/>
                  <a:pt x="47" y="39"/>
                  <a:pt x="47" y="39"/>
                </a:cubicBezTo>
                <a:lnTo>
                  <a:pt x="51" y="27"/>
                </a:lnTo>
                <a:close/>
              </a:path>
            </a:pathLst>
          </a:custGeom>
          <a:solidFill>
            <a:srgbClr val="FFD3BB"/>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62">
            <a:extLst>
              <a:ext uri="{FF2B5EF4-FFF2-40B4-BE49-F238E27FC236}">
                <a16:creationId xmlns:a16="http://schemas.microsoft.com/office/drawing/2014/main" id="{9CA25B3E-96B1-4603-B6A5-9F312786A6DC}"/>
              </a:ext>
            </a:extLst>
          </p:cNvPr>
          <p:cNvSpPr/>
          <p:nvPr/>
        </p:nvSpPr>
        <p:spPr>
          <a:xfrm>
            <a:off x="7813702" y="685800"/>
            <a:ext cx="596430" cy="596430"/>
          </a:xfrm>
          <a:prstGeom prst="ellipse">
            <a:avLst/>
          </a:prstGeom>
          <a:solidFill>
            <a:srgbClr val="34BA90"/>
          </a:solidFill>
          <a:ln w="12700" cap="flat" cmpd="sng" algn="ctr">
            <a:noFill/>
            <a:prstDash val="solid"/>
            <a:miter lim="800000"/>
          </a:ln>
          <a:effectLst>
            <a:innerShdw blurRad="139700">
              <a:prstClr val="black">
                <a:alpha val="1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66" name="Content Placeholder 2">
            <a:extLst>
              <a:ext uri="{FF2B5EF4-FFF2-40B4-BE49-F238E27FC236}">
                <a16:creationId xmlns:a16="http://schemas.microsoft.com/office/drawing/2014/main" id="{76749BF9-5A0B-4D26-8C66-5B03F91ED62D}"/>
              </a:ext>
            </a:extLst>
          </p:cNvPr>
          <p:cNvSpPr txBox="1">
            <a:spLocks/>
          </p:cNvSpPr>
          <p:nvPr/>
        </p:nvSpPr>
        <p:spPr>
          <a:xfrm>
            <a:off x="8635429" y="839162"/>
            <a:ext cx="2495972" cy="251607"/>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white">
                    <a:lumMod val="95000"/>
                  </a:prstClr>
                </a:solidFill>
                <a:effectLst/>
                <a:uLnTx/>
                <a:uFillTx/>
                <a:latin typeface="+mj-lt"/>
                <a:ea typeface="+mn-ea"/>
                <a:cs typeface="+mn-cs"/>
              </a:rPr>
              <a:t>email@gmail.com</a:t>
            </a:r>
          </a:p>
        </p:txBody>
      </p:sp>
      <p:grpSp>
        <p:nvGrpSpPr>
          <p:cNvPr id="69" name="Group 68">
            <a:extLst>
              <a:ext uri="{FF2B5EF4-FFF2-40B4-BE49-F238E27FC236}">
                <a16:creationId xmlns:a16="http://schemas.microsoft.com/office/drawing/2014/main" id="{A1945538-A17B-44DC-B18D-DCDADEE9D905}"/>
              </a:ext>
            </a:extLst>
          </p:cNvPr>
          <p:cNvGrpSpPr/>
          <p:nvPr/>
        </p:nvGrpSpPr>
        <p:grpSpPr>
          <a:xfrm>
            <a:off x="7983041" y="897882"/>
            <a:ext cx="257752" cy="172266"/>
            <a:chOff x="4135438" y="3676651"/>
            <a:chExt cx="315913" cy="211138"/>
          </a:xfrm>
        </p:grpSpPr>
        <p:sp>
          <p:nvSpPr>
            <p:cNvPr id="70" name="Freeform 41">
              <a:extLst>
                <a:ext uri="{FF2B5EF4-FFF2-40B4-BE49-F238E27FC236}">
                  <a16:creationId xmlns:a16="http://schemas.microsoft.com/office/drawing/2014/main" id="{77DE60B2-06E3-4528-AE6B-C72514650B9B}"/>
                </a:ext>
              </a:extLst>
            </p:cNvPr>
            <p:cNvSpPr>
              <a:spLocks/>
            </p:cNvSpPr>
            <p:nvPr/>
          </p:nvSpPr>
          <p:spPr bwMode="auto">
            <a:xfrm>
              <a:off x="4135438" y="3676651"/>
              <a:ext cx="315913" cy="211138"/>
            </a:xfrm>
            <a:custGeom>
              <a:avLst/>
              <a:gdLst>
                <a:gd name="T0" fmla="*/ 84 w 84"/>
                <a:gd name="T1" fmla="*/ 50 h 56"/>
                <a:gd name="T2" fmla="*/ 78 w 84"/>
                <a:gd name="T3" fmla="*/ 56 h 56"/>
                <a:gd name="T4" fmla="*/ 6 w 84"/>
                <a:gd name="T5" fmla="*/ 56 h 56"/>
                <a:gd name="T6" fmla="*/ 0 w 84"/>
                <a:gd name="T7" fmla="*/ 50 h 56"/>
                <a:gd name="T8" fmla="*/ 0 w 84"/>
                <a:gd name="T9" fmla="*/ 6 h 56"/>
                <a:gd name="T10" fmla="*/ 6 w 84"/>
                <a:gd name="T11" fmla="*/ 0 h 56"/>
                <a:gd name="T12" fmla="*/ 78 w 84"/>
                <a:gd name="T13" fmla="*/ 0 h 56"/>
                <a:gd name="T14" fmla="*/ 84 w 84"/>
                <a:gd name="T15" fmla="*/ 6 h 56"/>
                <a:gd name="T16" fmla="*/ 84 w 84"/>
                <a:gd name="T17" fmla="*/ 5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6">
                  <a:moveTo>
                    <a:pt x="84" y="50"/>
                  </a:moveTo>
                  <a:cubicBezTo>
                    <a:pt x="84" y="53"/>
                    <a:pt x="81" y="56"/>
                    <a:pt x="78" y="56"/>
                  </a:cubicBezTo>
                  <a:cubicBezTo>
                    <a:pt x="6" y="56"/>
                    <a:pt x="6" y="56"/>
                    <a:pt x="6" y="56"/>
                  </a:cubicBezTo>
                  <a:cubicBezTo>
                    <a:pt x="3" y="56"/>
                    <a:pt x="0" y="53"/>
                    <a:pt x="0" y="50"/>
                  </a:cubicBezTo>
                  <a:cubicBezTo>
                    <a:pt x="0" y="6"/>
                    <a:pt x="0" y="6"/>
                    <a:pt x="0" y="6"/>
                  </a:cubicBezTo>
                  <a:cubicBezTo>
                    <a:pt x="0" y="3"/>
                    <a:pt x="3" y="0"/>
                    <a:pt x="6" y="0"/>
                  </a:cubicBezTo>
                  <a:cubicBezTo>
                    <a:pt x="78" y="0"/>
                    <a:pt x="78" y="0"/>
                    <a:pt x="78" y="0"/>
                  </a:cubicBezTo>
                  <a:cubicBezTo>
                    <a:pt x="81" y="0"/>
                    <a:pt x="84" y="3"/>
                    <a:pt x="84" y="6"/>
                  </a:cubicBezTo>
                  <a:lnTo>
                    <a:pt x="84" y="50"/>
                  </a:lnTo>
                  <a:close/>
                </a:path>
              </a:pathLst>
            </a:custGeom>
            <a:noFill/>
            <a:ln w="1270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400" b="0" i="0" u="none" strike="noStrike" kern="0" cap="none" spc="0" normalizeH="0" baseline="0" noProof="0">
                <a:ln>
                  <a:noFill/>
                </a:ln>
                <a:solidFill>
                  <a:prstClr val="black"/>
                </a:solidFill>
                <a:effectLst/>
                <a:uLnTx/>
                <a:uFillTx/>
              </a:endParaRPr>
            </a:p>
          </p:txBody>
        </p:sp>
        <p:sp>
          <p:nvSpPr>
            <p:cNvPr id="71" name="Freeform 42">
              <a:extLst>
                <a:ext uri="{FF2B5EF4-FFF2-40B4-BE49-F238E27FC236}">
                  <a16:creationId xmlns:a16="http://schemas.microsoft.com/office/drawing/2014/main" id="{59E9929B-9D67-474F-922D-C9955F08FF8D}"/>
                </a:ext>
              </a:extLst>
            </p:cNvPr>
            <p:cNvSpPr>
              <a:spLocks/>
            </p:cNvSpPr>
            <p:nvPr/>
          </p:nvSpPr>
          <p:spPr bwMode="auto">
            <a:xfrm>
              <a:off x="4143376" y="3684589"/>
              <a:ext cx="300038" cy="120650"/>
            </a:xfrm>
            <a:custGeom>
              <a:avLst/>
              <a:gdLst>
                <a:gd name="T0" fmla="*/ 189 w 189"/>
                <a:gd name="T1" fmla="*/ 0 h 76"/>
                <a:gd name="T2" fmla="*/ 94 w 189"/>
                <a:gd name="T3" fmla="*/ 76 h 76"/>
                <a:gd name="T4" fmla="*/ 0 w 189"/>
                <a:gd name="T5" fmla="*/ 0 h 76"/>
              </a:gdLst>
              <a:ahLst/>
              <a:cxnLst>
                <a:cxn ang="0">
                  <a:pos x="T0" y="T1"/>
                </a:cxn>
                <a:cxn ang="0">
                  <a:pos x="T2" y="T3"/>
                </a:cxn>
                <a:cxn ang="0">
                  <a:pos x="T4" y="T5"/>
                </a:cxn>
              </a:cxnLst>
              <a:rect l="0" t="0" r="r" b="b"/>
              <a:pathLst>
                <a:path w="189" h="76">
                  <a:moveTo>
                    <a:pt x="189" y="0"/>
                  </a:moveTo>
                  <a:lnTo>
                    <a:pt x="94" y="76"/>
                  </a:lnTo>
                  <a:lnTo>
                    <a:pt x="0" y="0"/>
                  </a:lnTo>
                </a:path>
              </a:pathLst>
            </a:custGeom>
            <a:noFill/>
            <a:ln w="1270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400" b="0" i="0" u="none" strike="noStrike" kern="0" cap="none" spc="0" normalizeH="0" baseline="0" noProof="0">
                <a:ln>
                  <a:noFill/>
                </a:ln>
                <a:solidFill>
                  <a:prstClr val="black"/>
                </a:solidFill>
                <a:effectLst/>
                <a:uLnTx/>
                <a:uFillTx/>
              </a:endParaRPr>
            </a:p>
          </p:txBody>
        </p:sp>
      </p:grpSp>
      <p:sp>
        <p:nvSpPr>
          <p:cNvPr id="65" name="Oval 64">
            <a:extLst>
              <a:ext uri="{FF2B5EF4-FFF2-40B4-BE49-F238E27FC236}">
                <a16:creationId xmlns:a16="http://schemas.microsoft.com/office/drawing/2014/main" id="{FA2CA9C8-85CE-46B4-9420-E3C5CB3A0482}"/>
              </a:ext>
            </a:extLst>
          </p:cNvPr>
          <p:cNvSpPr/>
          <p:nvPr/>
        </p:nvSpPr>
        <p:spPr>
          <a:xfrm>
            <a:off x="7813702" y="2308176"/>
            <a:ext cx="596430" cy="596430"/>
          </a:xfrm>
          <a:prstGeom prst="ellipse">
            <a:avLst/>
          </a:prstGeom>
          <a:solidFill>
            <a:srgbClr val="34BA90"/>
          </a:solidFill>
          <a:ln w="12700" cap="flat" cmpd="sng" algn="ctr">
            <a:noFill/>
            <a:prstDash val="solid"/>
            <a:miter lim="800000"/>
          </a:ln>
          <a:effectLst>
            <a:innerShdw blurRad="139700">
              <a:prstClr val="black">
                <a:alpha val="10000"/>
              </a:prstClr>
            </a:innerShdw>
          </a:effectLst>
        </p:spPr>
        <p:txBody>
          <a:bodyPr rtlCol="0" anchor="ctr"/>
          <a:lstStyle/>
          <a:p>
            <a:pPr algn="ctr"/>
            <a:endParaRPr lang="en-US" kern="0" dirty="0">
              <a:solidFill>
                <a:prstClr val="white"/>
              </a:solidFill>
              <a:latin typeface="Calibri Light"/>
            </a:endParaRPr>
          </a:p>
        </p:txBody>
      </p:sp>
      <p:sp>
        <p:nvSpPr>
          <p:cNvPr id="68" name="Content Placeholder 2">
            <a:extLst>
              <a:ext uri="{FF2B5EF4-FFF2-40B4-BE49-F238E27FC236}">
                <a16:creationId xmlns:a16="http://schemas.microsoft.com/office/drawing/2014/main" id="{1B89CE20-EB23-4CF9-BDBE-5D7AE7762C02}"/>
              </a:ext>
            </a:extLst>
          </p:cNvPr>
          <p:cNvSpPr txBox="1">
            <a:spLocks/>
          </p:cNvSpPr>
          <p:nvPr/>
        </p:nvSpPr>
        <p:spPr>
          <a:xfrm>
            <a:off x="8635429" y="2181461"/>
            <a:ext cx="2946953" cy="811761"/>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white">
                    <a:lumMod val="95000"/>
                  </a:prstClr>
                </a:solidFill>
                <a:effectLst/>
                <a:uLnTx/>
                <a:uFillTx/>
                <a:latin typeface="+mj-lt"/>
                <a:ea typeface="+mn-ea"/>
                <a:cs typeface="+mn-cs"/>
              </a:rPr>
              <a:t>Lorem ipsum dolor sit amet, consectetuer adipiscing </a:t>
            </a:r>
            <a:r>
              <a:rPr kumimoji="0" lang="en-US" sz="1400" b="0" i="0" u="none" strike="noStrike" kern="1200" cap="none" spc="0" normalizeH="0" baseline="0" noProof="0" dirty="0" err="1">
                <a:ln>
                  <a:noFill/>
                </a:ln>
                <a:solidFill>
                  <a:prstClr val="white">
                    <a:lumMod val="95000"/>
                  </a:prstClr>
                </a:solidFill>
                <a:effectLst/>
                <a:uLnTx/>
                <a:uFillTx/>
                <a:latin typeface="+mj-lt"/>
                <a:ea typeface="+mn-ea"/>
                <a:cs typeface="+mn-cs"/>
              </a:rPr>
              <a:t>elit</a:t>
            </a:r>
            <a:r>
              <a:rPr kumimoji="0" lang="en-US" sz="1400" b="0" i="0" u="none" strike="noStrike" kern="1200" cap="none" spc="0" normalizeH="0" baseline="0" noProof="0" dirty="0">
                <a:ln>
                  <a:noFill/>
                </a:ln>
                <a:solidFill>
                  <a:prstClr val="white">
                    <a:lumMod val="95000"/>
                  </a:prstClr>
                </a:solidFill>
                <a:effectLst/>
                <a:uLnTx/>
                <a:uFillTx/>
                <a:latin typeface="+mj-lt"/>
                <a:ea typeface="+mn-ea"/>
                <a:cs typeface="+mn-cs"/>
              </a:rPr>
              <a:t>. por congue massa. </a:t>
            </a:r>
          </a:p>
        </p:txBody>
      </p:sp>
      <p:grpSp>
        <p:nvGrpSpPr>
          <p:cNvPr id="72" name="Group 71">
            <a:extLst>
              <a:ext uri="{FF2B5EF4-FFF2-40B4-BE49-F238E27FC236}">
                <a16:creationId xmlns:a16="http://schemas.microsoft.com/office/drawing/2014/main" id="{793D4B0D-4818-474E-9C77-DDD6B30F70F4}"/>
              </a:ext>
            </a:extLst>
          </p:cNvPr>
          <p:cNvGrpSpPr/>
          <p:nvPr/>
        </p:nvGrpSpPr>
        <p:grpSpPr>
          <a:xfrm>
            <a:off x="7970888" y="2466009"/>
            <a:ext cx="282058" cy="280764"/>
            <a:chOff x="3862388" y="587376"/>
            <a:chExt cx="346075" cy="344488"/>
          </a:xfrm>
        </p:grpSpPr>
        <p:sp>
          <p:nvSpPr>
            <p:cNvPr id="73" name="Oval 276">
              <a:extLst>
                <a:ext uri="{FF2B5EF4-FFF2-40B4-BE49-F238E27FC236}">
                  <a16:creationId xmlns:a16="http://schemas.microsoft.com/office/drawing/2014/main" id="{B482FF6B-0D6E-41C0-8FEC-5D38E0C05DCA}"/>
                </a:ext>
              </a:extLst>
            </p:cNvPr>
            <p:cNvSpPr>
              <a:spLocks noChangeArrowheads="1"/>
            </p:cNvSpPr>
            <p:nvPr/>
          </p:nvSpPr>
          <p:spPr bwMode="auto">
            <a:xfrm>
              <a:off x="3983038" y="631826"/>
              <a:ext cx="104775" cy="104775"/>
            </a:xfrm>
            <a:prstGeom prst="ellipse">
              <a:avLst/>
            </a:prstGeom>
            <a:noFill/>
            <a:ln w="1270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400" b="0" i="0" u="none" strike="noStrike" kern="0" cap="none" spc="0" normalizeH="0" baseline="0" noProof="0">
                <a:ln>
                  <a:noFill/>
                </a:ln>
                <a:solidFill>
                  <a:prstClr val="black"/>
                </a:solidFill>
                <a:effectLst/>
                <a:uLnTx/>
                <a:uFillTx/>
              </a:endParaRPr>
            </a:p>
          </p:txBody>
        </p:sp>
        <p:sp>
          <p:nvSpPr>
            <p:cNvPr id="74" name="Freeform 277">
              <a:extLst>
                <a:ext uri="{FF2B5EF4-FFF2-40B4-BE49-F238E27FC236}">
                  <a16:creationId xmlns:a16="http://schemas.microsoft.com/office/drawing/2014/main" id="{71902FA3-F2A9-453F-87E7-343D0CE02416}"/>
                </a:ext>
              </a:extLst>
            </p:cNvPr>
            <p:cNvSpPr>
              <a:spLocks/>
            </p:cNvSpPr>
            <p:nvPr/>
          </p:nvSpPr>
          <p:spPr bwMode="auto">
            <a:xfrm>
              <a:off x="3933825" y="587376"/>
              <a:ext cx="203200" cy="314325"/>
            </a:xfrm>
            <a:custGeom>
              <a:avLst/>
              <a:gdLst>
                <a:gd name="T0" fmla="*/ 54 w 54"/>
                <a:gd name="T1" fmla="*/ 27 h 84"/>
                <a:gd name="T2" fmla="*/ 27 w 54"/>
                <a:gd name="T3" fmla="*/ 84 h 84"/>
                <a:gd name="T4" fmla="*/ 0 w 54"/>
                <a:gd name="T5" fmla="*/ 27 h 84"/>
                <a:gd name="T6" fmla="*/ 27 w 54"/>
                <a:gd name="T7" fmla="*/ 0 h 84"/>
                <a:gd name="T8" fmla="*/ 54 w 54"/>
                <a:gd name="T9" fmla="*/ 27 h 84"/>
              </a:gdLst>
              <a:ahLst/>
              <a:cxnLst>
                <a:cxn ang="0">
                  <a:pos x="T0" y="T1"/>
                </a:cxn>
                <a:cxn ang="0">
                  <a:pos x="T2" y="T3"/>
                </a:cxn>
                <a:cxn ang="0">
                  <a:pos x="T4" y="T5"/>
                </a:cxn>
                <a:cxn ang="0">
                  <a:pos x="T6" y="T7"/>
                </a:cxn>
                <a:cxn ang="0">
                  <a:pos x="T8" y="T9"/>
                </a:cxn>
              </a:cxnLst>
              <a:rect l="0" t="0" r="r" b="b"/>
              <a:pathLst>
                <a:path w="54" h="84">
                  <a:moveTo>
                    <a:pt x="54" y="27"/>
                  </a:moveTo>
                  <a:cubicBezTo>
                    <a:pt x="54" y="43"/>
                    <a:pt x="27" y="84"/>
                    <a:pt x="27" y="84"/>
                  </a:cubicBezTo>
                  <a:cubicBezTo>
                    <a:pt x="27" y="84"/>
                    <a:pt x="0" y="43"/>
                    <a:pt x="0" y="27"/>
                  </a:cubicBezTo>
                  <a:cubicBezTo>
                    <a:pt x="0" y="12"/>
                    <a:pt x="12" y="0"/>
                    <a:pt x="27" y="0"/>
                  </a:cubicBezTo>
                  <a:cubicBezTo>
                    <a:pt x="42" y="0"/>
                    <a:pt x="54" y="12"/>
                    <a:pt x="54" y="27"/>
                  </a:cubicBezTo>
                  <a:close/>
                </a:path>
              </a:pathLst>
            </a:custGeom>
            <a:noFill/>
            <a:ln w="1270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400" b="0" i="0" u="none" strike="noStrike" kern="0" cap="none" spc="0" normalizeH="0" baseline="0" noProof="0">
                <a:ln>
                  <a:noFill/>
                </a:ln>
                <a:solidFill>
                  <a:prstClr val="black"/>
                </a:solidFill>
                <a:effectLst/>
                <a:uLnTx/>
                <a:uFillTx/>
              </a:endParaRPr>
            </a:p>
          </p:txBody>
        </p:sp>
        <p:sp>
          <p:nvSpPr>
            <p:cNvPr id="75" name="Freeform 278">
              <a:extLst>
                <a:ext uri="{FF2B5EF4-FFF2-40B4-BE49-F238E27FC236}">
                  <a16:creationId xmlns:a16="http://schemas.microsoft.com/office/drawing/2014/main" id="{292EAB43-7764-4A0D-870B-F2C40C04346C}"/>
                </a:ext>
              </a:extLst>
            </p:cNvPr>
            <p:cNvSpPr>
              <a:spLocks/>
            </p:cNvSpPr>
            <p:nvPr/>
          </p:nvSpPr>
          <p:spPr bwMode="auto">
            <a:xfrm>
              <a:off x="3862388" y="876301"/>
              <a:ext cx="346075" cy="55563"/>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2700" cap="rnd">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400" b="0" i="0" u="none" strike="noStrike" kern="0" cap="none" spc="0" normalizeH="0" baseline="0" noProof="0">
                <a:ln>
                  <a:noFill/>
                </a:ln>
                <a:solidFill>
                  <a:prstClr val="black"/>
                </a:solidFill>
                <a:effectLst/>
                <a:uLnTx/>
                <a:uFillTx/>
              </a:endParaRPr>
            </a:p>
          </p:txBody>
        </p:sp>
      </p:grpSp>
      <p:sp>
        <p:nvSpPr>
          <p:cNvPr id="64" name="Oval 63">
            <a:extLst>
              <a:ext uri="{FF2B5EF4-FFF2-40B4-BE49-F238E27FC236}">
                <a16:creationId xmlns:a16="http://schemas.microsoft.com/office/drawing/2014/main" id="{634EF781-D404-46E5-A73D-E3AB2E8352F9}"/>
              </a:ext>
            </a:extLst>
          </p:cNvPr>
          <p:cNvSpPr/>
          <p:nvPr/>
        </p:nvSpPr>
        <p:spPr>
          <a:xfrm>
            <a:off x="7813702" y="1402981"/>
            <a:ext cx="596430" cy="596430"/>
          </a:xfrm>
          <a:prstGeom prst="ellipse">
            <a:avLst/>
          </a:prstGeom>
          <a:solidFill>
            <a:srgbClr val="34BA90"/>
          </a:solidFill>
          <a:ln w="12700" cap="flat" cmpd="sng" algn="ctr">
            <a:noFill/>
            <a:prstDash val="solid"/>
            <a:miter lim="800000"/>
          </a:ln>
          <a:effectLst>
            <a:innerShdw blurRad="139700">
              <a:prstClr val="black">
                <a:alpha val="10000"/>
              </a:prstClr>
            </a:innerShdw>
          </a:effectLst>
        </p:spPr>
        <p:txBody>
          <a:bodyPr rtlCol="0" anchor="ctr"/>
          <a:lstStyle/>
          <a:p>
            <a:pPr algn="ctr"/>
            <a:endParaRPr lang="en-US" kern="0" dirty="0">
              <a:solidFill>
                <a:prstClr val="white"/>
              </a:solidFill>
              <a:latin typeface="Calibri Light"/>
            </a:endParaRPr>
          </a:p>
        </p:txBody>
      </p:sp>
      <p:sp>
        <p:nvSpPr>
          <p:cNvPr id="67" name="Content Placeholder 2">
            <a:extLst>
              <a:ext uri="{FF2B5EF4-FFF2-40B4-BE49-F238E27FC236}">
                <a16:creationId xmlns:a16="http://schemas.microsoft.com/office/drawing/2014/main" id="{76C598BE-374A-4789-811E-00712605831F}"/>
              </a:ext>
            </a:extLst>
          </p:cNvPr>
          <p:cNvSpPr txBox="1">
            <a:spLocks/>
          </p:cNvSpPr>
          <p:nvPr/>
        </p:nvSpPr>
        <p:spPr>
          <a:xfrm>
            <a:off x="8635429" y="1556343"/>
            <a:ext cx="2495972" cy="251607"/>
          </a:xfrm>
          <a:prstGeom prst="rect">
            <a:avLst/>
          </a:prstGeom>
        </p:spPr>
        <p:txBody>
          <a:bodyPr vert="horz" wrap="square" lIns="0" tIns="0" rIns="0" bIns="0" rtlCol="0"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white">
                    <a:lumMod val="95000"/>
                  </a:prstClr>
                </a:solidFill>
                <a:effectLst/>
                <a:uLnTx/>
                <a:uFillTx/>
                <a:latin typeface="+mj-lt"/>
                <a:ea typeface="+mn-ea"/>
                <a:cs typeface="+mn-cs"/>
              </a:rPr>
              <a:t>www.website.com</a:t>
            </a:r>
          </a:p>
        </p:txBody>
      </p:sp>
      <p:grpSp>
        <p:nvGrpSpPr>
          <p:cNvPr id="76" name="Group 75">
            <a:extLst>
              <a:ext uri="{FF2B5EF4-FFF2-40B4-BE49-F238E27FC236}">
                <a16:creationId xmlns:a16="http://schemas.microsoft.com/office/drawing/2014/main" id="{6F3F9820-360B-4D3A-8005-2A766313609F}"/>
              </a:ext>
            </a:extLst>
          </p:cNvPr>
          <p:cNvGrpSpPr/>
          <p:nvPr/>
        </p:nvGrpSpPr>
        <p:grpSpPr>
          <a:xfrm>
            <a:off x="7972852" y="1562131"/>
            <a:ext cx="278130" cy="278130"/>
            <a:chOff x="3398838" y="1811338"/>
            <a:chExt cx="346075" cy="346075"/>
          </a:xfrm>
        </p:grpSpPr>
        <p:sp>
          <p:nvSpPr>
            <p:cNvPr id="77" name="Freeform 263">
              <a:extLst>
                <a:ext uri="{FF2B5EF4-FFF2-40B4-BE49-F238E27FC236}">
                  <a16:creationId xmlns:a16="http://schemas.microsoft.com/office/drawing/2014/main" id="{299D6355-AC9E-49DC-9282-46CB7BCB9B31}"/>
                </a:ext>
              </a:extLst>
            </p:cNvPr>
            <p:cNvSpPr>
              <a:spLocks/>
            </p:cNvSpPr>
            <p:nvPr/>
          </p:nvSpPr>
          <p:spPr bwMode="auto">
            <a:xfrm>
              <a:off x="3398838" y="1811338"/>
              <a:ext cx="346075" cy="346075"/>
            </a:xfrm>
            <a:custGeom>
              <a:avLst/>
              <a:gdLst>
                <a:gd name="T0" fmla="*/ 92 w 92"/>
                <a:gd name="T1" fmla="*/ 46 h 92"/>
                <a:gd name="T2" fmla="*/ 46 w 92"/>
                <a:gd name="T3" fmla="*/ 92 h 92"/>
                <a:gd name="T4" fmla="*/ 0 w 92"/>
                <a:gd name="T5" fmla="*/ 45 h 92"/>
                <a:gd name="T6" fmla="*/ 44 w 92"/>
                <a:gd name="T7" fmla="*/ 0 h 92"/>
                <a:gd name="T8" fmla="*/ 46 w 92"/>
                <a:gd name="T9" fmla="*/ 0 h 92"/>
                <a:gd name="T10" fmla="*/ 92 w 92"/>
                <a:gd name="T11" fmla="*/ 46 h 92"/>
              </a:gdLst>
              <a:ahLst/>
              <a:cxnLst>
                <a:cxn ang="0">
                  <a:pos x="T0" y="T1"/>
                </a:cxn>
                <a:cxn ang="0">
                  <a:pos x="T2" y="T3"/>
                </a:cxn>
                <a:cxn ang="0">
                  <a:pos x="T4" y="T5"/>
                </a:cxn>
                <a:cxn ang="0">
                  <a:pos x="T6" y="T7"/>
                </a:cxn>
                <a:cxn ang="0">
                  <a:pos x="T8" y="T9"/>
                </a:cxn>
                <a:cxn ang="0">
                  <a:pos x="T10" y="T11"/>
                </a:cxn>
              </a:cxnLst>
              <a:rect l="0" t="0" r="r" b="b"/>
              <a:pathLst>
                <a:path w="92" h="92">
                  <a:moveTo>
                    <a:pt x="92" y="46"/>
                  </a:moveTo>
                  <a:cubicBezTo>
                    <a:pt x="92" y="71"/>
                    <a:pt x="71" y="92"/>
                    <a:pt x="46" y="92"/>
                  </a:cubicBezTo>
                  <a:cubicBezTo>
                    <a:pt x="20" y="92"/>
                    <a:pt x="0" y="71"/>
                    <a:pt x="0" y="45"/>
                  </a:cubicBezTo>
                  <a:cubicBezTo>
                    <a:pt x="0" y="20"/>
                    <a:pt x="19" y="1"/>
                    <a:pt x="44" y="0"/>
                  </a:cubicBezTo>
                  <a:cubicBezTo>
                    <a:pt x="45" y="0"/>
                    <a:pt x="45" y="0"/>
                    <a:pt x="46" y="0"/>
                  </a:cubicBezTo>
                  <a:cubicBezTo>
                    <a:pt x="71" y="0"/>
                    <a:pt x="92" y="20"/>
                    <a:pt x="92" y="46"/>
                  </a:cubicBezTo>
                  <a:close/>
                </a:path>
              </a:pathLst>
            </a:custGeom>
            <a:noFill/>
            <a:ln w="12700" cap="flat">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400" b="0" i="0" u="none" strike="noStrike" kern="0" cap="none" spc="0" normalizeH="0" baseline="0" noProof="0">
                <a:ln>
                  <a:noFill/>
                </a:ln>
                <a:solidFill>
                  <a:prstClr val="black"/>
                </a:solidFill>
                <a:effectLst/>
                <a:uLnTx/>
                <a:uFillTx/>
              </a:endParaRPr>
            </a:p>
          </p:txBody>
        </p:sp>
        <p:sp>
          <p:nvSpPr>
            <p:cNvPr id="78" name="Freeform 264">
              <a:extLst>
                <a:ext uri="{FF2B5EF4-FFF2-40B4-BE49-F238E27FC236}">
                  <a16:creationId xmlns:a16="http://schemas.microsoft.com/office/drawing/2014/main" id="{E535E571-4A79-49A8-981A-75EB3851DAC4}"/>
                </a:ext>
              </a:extLst>
            </p:cNvPr>
            <p:cNvSpPr>
              <a:spLocks/>
            </p:cNvSpPr>
            <p:nvPr/>
          </p:nvSpPr>
          <p:spPr bwMode="auto">
            <a:xfrm>
              <a:off x="3473451" y="1811338"/>
              <a:ext cx="90488" cy="346075"/>
            </a:xfrm>
            <a:custGeom>
              <a:avLst/>
              <a:gdLst>
                <a:gd name="T0" fmla="*/ 24 w 24"/>
                <a:gd name="T1" fmla="*/ 0 h 92"/>
                <a:gd name="T2" fmla="*/ 24 w 24"/>
                <a:gd name="T3" fmla="*/ 92 h 92"/>
              </a:gdLst>
              <a:ahLst/>
              <a:cxnLst>
                <a:cxn ang="0">
                  <a:pos x="T0" y="T1"/>
                </a:cxn>
                <a:cxn ang="0">
                  <a:pos x="T2" y="T3"/>
                </a:cxn>
              </a:cxnLst>
              <a:rect l="0" t="0" r="r" b="b"/>
              <a:pathLst>
                <a:path w="24" h="92">
                  <a:moveTo>
                    <a:pt x="24" y="0"/>
                  </a:moveTo>
                  <a:cubicBezTo>
                    <a:pt x="0" y="26"/>
                    <a:pt x="0" y="60"/>
                    <a:pt x="24" y="92"/>
                  </a:cubicBezTo>
                </a:path>
              </a:pathLst>
            </a:custGeom>
            <a:noFill/>
            <a:ln w="12700" cap="flat">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400" b="0" i="0" u="none" strike="noStrike" kern="0" cap="none" spc="0" normalizeH="0" baseline="0" noProof="0">
                <a:ln>
                  <a:noFill/>
                </a:ln>
                <a:solidFill>
                  <a:prstClr val="black"/>
                </a:solidFill>
                <a:effectLst/>
                <a:uLnTx/>
                <a:uFillTx/>
              </a:endParaRPr>
            </a:p>
          </p:txBody>
        </p:sp>
        <p:sp>
          <p:nvSpPr>
            <p:cNvPr id="79" name="Freeform 265">
              <a:extLst>
                <a:ext uri="{FF2B5EF4-FFF2-40B4-BE49-F238E27FC236}">
                  <a16:creationId xmlns:a16="http://schemas.microsoft.com/office/drawing/2014/main" id="{F657DD27-F0CD-4C91-A50F-07C38BB46C52}"/>
                </a:ext>
              </a:extLst>
            </p:cNvPr>
            <p:cNvSpPr>
              <a:spLocks/>
            </p:cNvSpPr>
            <p:nvPr/>
          </p:nvSpPr>
          <p:spPr bwMode="auto">
            <a:xfrm>
              <a:off x="3579813" y="1811338"/>
              <a:ext cx="88900" cy="346075"/>
            </a:xfrm>
            <a:custGeom>
              <a:avLst/>
              <a:gdLst>
                <a:gd name="T0" fmla="*/ 0 w 24"/>
                <a:gd name="T1" fmla="*/ 0 h 92"/>
                <a:gd name="T2" fmla="*/ 0 w 24"/>
                <a:gd name="T3" fmla="*/ 92 h 92"/>
              </a:gdLst>
              <a:ahLst/>
              <a:cxnLst>
                <a:cxn ang="0">
                  <a:pos x="T0" y="T1"/>
                </a:cxn>
                <a:cxn ang="0">
                  <a:pos x="T2" y="T3"/>
                </a:cxn>
              </a:cxnLst>
              <a:rect l="0" t="0" r="r" b="b"/>
              <a:pathLst>
                <a:path w="24" h="92">
                  <a:moveTo>
                    <a:pt x="0" y="0"/>
                  </a:moveTo>
                  <a:cubicBezTo>
                    <a:pt x="24" y="26"/>
                    <a:pt x="24" y="60"/>
                    <a:pt x="0" y="92"/>
                  </a:cubicBezTo>
                </a:path>
              </a:pathLst>
            </a:custGeom>
            <a:noFill/>
            <a:ln w="12700" cap="flat">
              <a:solidFill>
                <a:sysClr val="window" lastClr="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400" b="0" i="0" u="none" strike="noStrike" kern="0" cap="none" spc="0" normalizeH="0" baseline="0" noProof="0">
                <a:ln>
                  <a:noFill/>
                </a:ln>
                <a:solidFill>
                  <a:prstClr val="black"/>
                </a:solidFill>
                <a:effectLst/>
                <a:uLnTx/>
                <a:uFillTx/>
              </a:endParaRPr>
            </a:p>
          </p:txBody>
        </p:sp>
        <p:sp>
          <p:nvSpPr>
            <p:cNvPr id="80" name="Line 266">
              <a:extLst>
                <a:ext uri="{FF2B5EF4-FFF2-40B4-BE49-F238E27FC236}">
                  <a16:creationId xmlns:a16="http://schemas.microsoft.com/office/drawing/2014/main" id="{05CD0E78-BCD2-402E-BD67-A6C86673F990}"/>
                </a:ext>
              </a:extLst>
            </p:cNvPr>
            <p:cNvSpPr>
              <a:spLocks noChangeShapeType="1"/>
            </p:cNvSpPr>
            <p:nvPr/>
          </p:nvSpPr>
          <p:spPr bwMode="auto">
            <a:xfrm>
              <a:off x="3421063" y="2066926"/>
              <a:ext cx="301625" cy="0"/>
            </a:xfrm>
            <a:prstGeom prst="line">
              <a:avLst/>
            </a:prstGeom>
            <a:noFill/>
            <a:ln w="12700" cap="flat">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400" b="0" i="0" u="none" strike="noStrike" kern="0" cap="none" spc="0" normalizeH="0" baseline="0" noProof="0">
                <a:ln>
                  <a:noFill/>
                </a:ln>
                <a:solidFill>
                  <a:prstClr val="black"/>
                </a:solidFill>
                <a:effectLst/>
                <a:uLnTx/>
                <a:uFillTx/>
              </a:endParaRPr>
            </a:p>
          </p:txBody>
        </p:sp>
        <p:sp>
          <p:nvSpPr>
            <p:cNvPr id="81" name="Line 267">
              <a:extLst>
                <a:ext uri="{FF2B5EF4-FFF2-40B4-BE49-F238E27FC236}">
                  <a16:creationId xmlns:a16="http://schemas.microsoft.com/office/drawing/2014/main" id="{A64B0CB4-23D4-4F34-ACC3-03D9EC9CB7C1}"/>
                </a:ext>
              </a:extLst>
            </p:cNvPr>
            <p:cNvSpPr>
              <a:spLocks noChangeShapeType="1"/>
            </p:cNvSpPr>
            <p:nvPr/>
          </p:nvSpPr>
          <p:spPr bwMode="auto">
            <a:xfrm>
              <a:off x="3429001" y="1885951"/>
              <a:ext cx="285750" cy="0"/>
            </a:xfrm>
            <a:prstGeom prst="line">
              <a:avLst/>
            </a:prstGeom>
            <a:noFill/>
            <a:ln w="12700" cap="flat">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400" b="0" i="0" u="none" strike="noStrike" kern="0" cap="none" spc="0" normalizeH="0" baseline="0" noProof="0">
                <a:ln>
                  <a:noFill/>
                </a:ln>
                <a:solidFill>
                  <a:prstClr val="black"/>
                </a:solidFill>
                <a:effectLst/>
                <a:uLnTx/>
                <a:uFillTx/>
              </a:endParaRPr>
            </a:p>
          </p:txBody>
        </p:sp>
        <p:sp>
          <p:nvSpPr>
            <p:cNvPr id="82" name="Line 268">
              <a:extLst>
                <a:ext uri="{FF2B5EF4-FFF2-40B4-BE49-F238E27FC236}">
                  <a16:creationId xmlns:a16="http://schemas.microsoft.com/office/drawing/2014/main" id="{7CE03CBB-5799-4220-AE09-5E3D4D8BDD12}"/>
                </a:ext>
              </a:extLst>
            </p:cNvPr>
            <p:cNvSpPr>
              <a:spLocks noChangeShapeType="1"/>
            </p:cNvSpPr>
            <p:nvPr/>
          </p:nvSpPr>
          <p:spPr bwMode="auto">
            <a:xfrm>
              <a:off x="3398838" y="1976438"/>
              <a:ext cx="346075" cy="0"/>
            </a:xfrm>
            <a:prstGeom prst="line">
              <a:avLst/>
            </a:prstGeom>
            <a:noFill/>
            <a:ln w="12700" cap="flat">
              <a:solidFill>
                <a:sysClr val="window" lastClr="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2400" b="0" i="0" u="none" strike="noStrike" kern="0" cap="none" spc="0" normalizeH="0" baseline="0" noProof="0">
                <a:ln>
                  <a:noFill/>
                </a:ln>
                <a:solidFill>
                  <a:prstClr val="black"/>
                </a:solidFill>
                <a:effectLst/>
                <a:uLnTx/>
                <a:uFillTx/>
              </a:endParaRPr>
            </a:p>
          </p:txBody>
        </p:sp>
      </p:grpSp>
      <p:sp>
        <p:nvSpPr>
          <p:cNvPr id="2" name="Title 1">
            <a:extLst>
              <a:ext uri="{FF2B5EF4-FFF2-40B4-BE49-F238E27FC236}">
                <a16:creationId xmlns:a16="http://schemas.microsoft.com/office/drawing/2014/main" id="{CD082058-489E-4BE0-92EA-B3077F3B0FC7}"/>
              </a:ext>
            </a:extLst>
          </p:cNvPr>
          <p:cNvSpPr>
            <a:spLocks noGrp="1"/>
          </p:cNvSpPr>
          <p:nvPr>
            <p:ph type="title"/>
          </p:nvPr>
        </p:nvSpPr>
        <p:spPr>
          <a:xfrm>
            <a:off x="609600" y="2909200"/>
            <a:ext cx="5731224" cy="498598"/>
          </a:xfrm>
        </p:spPr>
        <p:txBody>
          <a:bodyPr/>
          <a:lstStyle/>
          <a:p>
            <a:r>
              <a:rPr lang="en-US" dirty="0">
                <a:solidFill>
                  <a:schemeClr val="bg1"/>
                </a:solidFill>
              </a:rPr>
              <a:t>Contact Us</a:t>
            </a:r>
          </a:p>
        </p:txBody>
      </p:sp>
      <p:sp>
        <p:nvSpPr>
          <p:cNvPr id="95" name="Content Placeholder 2">
            <a:extLst>
              <a:ext uri="{FF2B5EF4-FFF2-40B4-BE49-F238E27FC236}">
                <a16:creationId xmlns:a16="http://schemas.microsoft.com/office/drawing/2014/main" id="{220E3943-0750-4235-AC76-104E4F847ABC}"/>
              </a:ext>
            </a:extLst>
          </p:cNvPr>
          <p:cNvSpPr txBox="1">
            <a:spLocks/>
          </p:cNvSpPr>
          <p:nvPr/>
        </p:nvSpPr>
        <p:spPr>
          <a:xfrm>
            <a:off x="609618" y="3564673"/>
            <a:ext cx="2554067" cy="1247842"/>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dirty="0">
                <a:solidFill>
                  <a:schemeClr val="bg1">
                    <a:lumMod val="95000"/>
                  </a:schemeClr>
                </a:solidFill>
                <a:latin typeface="+mj-lt"/>
              </a:rPr>
              <a:t>Lorem ipsum dolor sit amet, consectetuer adipiscing elit. Maecenas porttitor congue massa. </a:t>
            </a:r>
            <a:r>
              <a:rPr lang="en-US" dirty="0" err="1">
                <a:solidFill>
                  <a:schemeClr val="bg1">
                    <a:lumMod val="95000"/>
                  </a:schemeClr>
                </a:solidFill>
                <a:latin typeface="+mj-lt"/>
              </a:rPr>
              <a:t>Fusce</a:t>
            </a:r>
            <a:r>
              <a:rPr lang="en-US" dirty="0">
                <a:solidFill>
                  <a:schemeClr val="bg1">
                    <a:lumMod val="95000"/>
                  </a:schemeClr>
                </a:solidFill>
                <a:latin typeface="+mj-lt"/>
              </a:rPr>
              <a:t> </a:t>
            </a:r>
            <a:r>
              <a:rPr lang="en-US" dirty="0" err="1">
                <a:solidFill>
                  <a:schemeClr val="bg1">
                    <a:lumMod val="95000"/>
                  </a:schemeClr>
                </a:solidFill>
                <a:latin typeface="+mj-lt"/>
              </a:rPr>
              <a:t>posuere</a:t>
            </a:r>
            <a:endParaRPr lang="en-US" dirty="0">
              <a:solidFill>
                <a:schemeClr val="bg1">
                  <a:lumMod val="95000"/>
                </a:schemeClr>
              </a:solidFill>
              <a:latin typeface="+mj-lt"/>
            </a:endParaRPr>
          </a:p>
        </p:txBody>
      </p:sp>
    </p:spTree>
    <p:extLst>
      <p:ext uri="{BB962C8B-B14F-4D97-AF65-F5344CB8AC3E}">
        <p14:creationId xmlns:p14="http://schemas.microsoft.com/office/powerpoint/2010/main" val="228848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AC398471-EF39-CE7A-8823-ED97ABBFDD3E}"/>
              </a:ext>
            </a:extLst>
          </p:cNvPr>
          <p:cNvSpPr txBox="1"/>
          <p:nvPr/>
        </p:nvSpPr>
        <p:spPr>
          <a:xfrm>
            <a:off x="383458" y="353961"/>
            <a:ext cx="11444748" cy="400110"/>
          </a:xfrm>
          <a:prstGeom prst="rect">
            <a:avLst/>
          </a:prstGeom>
          <a:noFill/>
        </p:spPr>
        <p:txBody>
          <a:bodyPr wrap="square" rtlCol="0">
            <a:spAutoFit/>
          </a:bodyPr>
          <a:lstStyle/>
          <a:p>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Q1</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Can you create a pivot table to summarize the total number of employees in each department?</a:t>
            </a:r>
          </a:p>
        </p:txBody>
      </p:sp>
      <p:pic>
        <p:nvPicPr>
          <p:cNvPr id="25" name="Picture 24">
            <a:extLst>
              <a:ext uri="{FF2B5EF4-FFF2-40B4-BE49-F238E27FC236}">
                <a16:creationId xmlns:a16="http://schemas.microsoft.com/office/drawing/2014/main" id="{309A9FC7-5B26-8D60-427E-A114BFEC9DAC}"/>
              </a:ext>
            </a:extLst>
          </p:cNvPr>
          <p:cNvPicPr>
            <a:picLocks noChangeAspect="1"/>
          </p:cNvPicPr>
          <p:nvPr/>
        </p:nvPicPr>
        <p:blipFill>
          <a:blip r:embed="rId3"/>
          <a:stretch>
            <a:fillRect/>
          </a:stretch>
        </p:blipFill>
        <p:spPr>
          <a:xfrm>
            <a:off x="371407" y="2194970"/>
            <a:ext cx="11449186" cy="3851868"/>
          </a:xfrm>
          <a:prstGeom prst="rect">
            <a:avLst/>
          </a:prstGeom>
        </p:spPr>
      </p:pic>
      <p:sp>
        <p:nvSpPr>
          <p:cNvPr id="26" name="TextBox 25">
            <a:extLst>
              <a:ext uri="{FF2B5EF4-FFF2-40B4-BE49-F238E27FC236}">
                <a16:creationId xmlns:a16="http://schemas.microsoft.com/office/drawing/2014/main" id="{5358CFE8-DCC0-B89E-D8A0-D0F758B070A2}"/>
              </a:ext>
            </a:extLst>
          </p:cNvPr>
          <p:cNvSpPr txBox="1"/>
          <p:nvPr/>
        </p:nvSpPr>
        <p:spPr>
          <a:xfrm>
            <a:off x="383458" y="1106129"/>
            <a:ext cx="11326761" cy="646331"/>
          </a:xfrm>
          <a:prstGeom prst="rect">
            <a:avLst/>
          </a:prstGeom>
          <a:noFill/>
        </p:spPr>
        <p:txBody>
          <a:bodyPr wrap="square" rtlCol="0">
            <a:spAutoFit/>
          </a:bodyPr>
          <a:lstStyle/>
          <a:p>
            <a:r>
              <a:rPr lang="en-US" dirty="0"/>
              <a:t>Production department has the most number of employees </a:t>
            </a:r>
            <a:r>
              <a:rPr lang="en-US" b="1" dirty="0"/>
              <a:t>2020</a:t>
            </a:r>
            <a:r>
              <a:rPr lang="en-US" dirty="0"/>
              <a:t> to be precise followed by IT/IS department with </a:t>
            </a:r>
            <a:r>
              <a:rPr lang="en-US" b="1" dirty="0"/>
              <a:t>430</a:t>
            </a:r>
            <a:r>
              <a:rPr lang="en-US" dirty="0"/>
              <a:t> and Sales department with </a:t>
            </a:r>
            <a:r>
              <a:rPr lang="en-US" b="1" dirty="0"/>
              <a:t>331</a:t>
            </a:r>
            <a:r>
              <a:rPr lang="en-US" dirty="0"/>
              <a:t> employees.</a:t>
            </a:r>
          </a:p>
        </p:txBody>
      </p:sp>
    </p:spTree>
    <p:extLst>
      <p:ext uri="{BB962C8B-B14F-4D97-AF65-F5344CB8AC3E}">
        <p14:creationId xmlns:p14="http://schemas.microsoft.com/office/powerpoint/2010/main" val="3443197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D189F-06F9-2DB8-9C9B-505057751E92}"/>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05415CD8-3B37-D9F6-8857-C3DA28DD6E2D}"/>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2B0A1ECA-202D-472C-7ABC-04D91B99F00A}"/>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1B254612-F07A-926B-A71E-5964A33014D8}"/>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549C55EE-B2D9-C344-419F-52A53A5F30FA}"/>
              </a:ext>
            </a:extLst>
          </p:cNvPr>
          <p:cNvSpPr txBox="1"/>
          <p:nvPr/>
        </p:nvSpPr>
        <p:spPr>
          <a:xfrm>
            <a:off x="383458" y="353961"/>
            <a:ext cx="11444748" cy="407035"/>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Q2</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Apply conditional formatting to highlight employees with a "Performance Score" below 3 in red.</a:t>
            </a:r>
          </a:p>
        </p:txBody>
      </p:sp>
      <p:pic>
        <p:nvPicPr>
          <p:cNvPr id="2" name="Picture 1">
            <a:extLst>
              <a:ext uri="{FF2B5EF4-FFF2-40B4-BE49-F238E27FC236}">
                <a16:creationId xmlns:a16="http://schemas.microsoft.com/office/drawing/2014/main" id="{FFF28D0D-6F8B-5CCC-14A0-D84072385EDF}"/>
              </a:ext>
            </a:extLst>
          </p:cNvPr>
          <p:cNvPicPr>
            <a:picLocks noChangeAspect="1"/>
          </p:cNvPicPr>
          <p:nvPr/>
        </p:nvPicPr>
        <p:blipFill>
          <a:blip r:embed="rId3"/>
          <a:stretch>
            <a:fillRect/>
          </a:stretch>
        </p:blipFill>
        <p:spPr>
          <a:xfrm>
            <a:off x="361880" y="1817951"/>
            <a:ext cx="11466325" cy="4340298"/>
          </a:xfrm>
          <a:prstGeom prst="rect">
            <a:avLst/>
          </a:prstGeom>
        </p:spPr>
      </p:pic>
      <p:sp>
        <p:nvSpPr>
          <p:cNvPr id="3" name="TextBox 2">
            <a:extLst>
              <a:ext uri="{FF2B5EF4-FFF2-40B4-BE49-F238E27FC236}">
                <a16:creationId xmlns:a16="http://schemas.microsoft.com/office/drawing/2014/main" id="{8FEA7EB5-B167-87C0-47C5-FF497F1B5BDF}"/>
              </a:ext>
            </a:extLst>
          </p:cNvPr>
          <p:cNvSpPr txBox="1"/>
          <p:nvPr/>
        </p:nvSpPr>
        <p:spPr>
          <a:xfrm>
            <a:off x="383458" y="1145753"/>
            <a:ext cx="11444747" cy="646331"/>
          </a:xfrm>
          <a:prstGeom prst="rect">
            <a:avLst/>
          </a:prstGeom>
          <a:noFill/>
        </p:spPr>
        <p:txBody>
          <a:bodyPr wrap="square" rtlCol="0">
            <a:spAutoFit/>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2219 Employee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have Performance Score above or equal to 3 and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781 Employees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have a performance score below 3.</a:t>
            </a:r>
          </a:p>
          <a:p>
            <a:endParaRPr lang="en-US" dirty="0"/>
          </a:p>
        </p:txBody>
      </p:sp>
    </p:spTree>
    <p:extLst>
      <p:ext uri="{BB962C8B-B14F-4D97-AF65-F5344CB8AC3E}">
        <p14:creationId xmlns:p14="http://schemas.microsoft.com/office/powerpoint/2010/main" val="3661716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ADA41-A145-2434-2985-577ED281E588}"/>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8796CDEA-1D19-CDEF-486E-ED0F7439E5E4}"/>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0CEB985-2F1D-A36F-FF0F-87F3D619CE0D}"/>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8AC145B3-D61F-1A99-EED2-94CFC6EAC407}"/>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314CB892-B8CB-31A2-FBBD-4788CEFE482D}"/>
              </a:ext>
            </a:extLst>
          </p:cNvPr>
          <p:cNvSpPr txBox="1"/>
          <p:nvPr/>
        </p:nvSpPr>
        <p:spPr>
          <a:xfrm>
            <a:off x="383458" y="353961"/>
            <a:ext cx="11444748" cy="721480"/>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Q3</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Calculate the average "Satisfaction Score" for male and female employees separately using a pivot table.</a:t>
            </a:r>
          </a:p>
        </p:txBody>
      </p:sp>
      <p:sp>
        <p:nvSpPr>
          <p:cNvPr id="26" name="TextBox 25">
            <a:extLst>
              <a:ext uri="{FF2B5EF4-FFF2-40B4-BE49-F238E27FC236}">
                <a16:creationId xmlns:a16="http://schemas.microsoft.com/office/drawing/2014/main" id="{2068CA7A-8E4A-C2F6-DE06-8D7A6BBCA822}"/>
              </a:ext>
            </a:extLst>
          </p:cNvPr>
          <p:cNvSpPr txBox="1"/>
          <p:nvPr/>
        </p:nvSpPr>
        <p:spPr>
          <a:xfrm>
            <a:off x="373626" y="1322677"/>
            <a:ext cx="11326761" cy="646331"/>
          </a:xfrm>
          <a:prstGeom prst="rect">
            <a:avLst/>
          </a:prstGeom>
          <a:noFill/>
        </p:spPr>
        <p:txBody>
          <a:bodyPr wrap="square" rtlCol="0">
            <a:spAutoFit/>
          </a:bodyPr>
          <a:lstStyle/>
          <a:p>
            <a:r>
              <a:rPr lang="en-US" dirty="0"/>
              <a:t>Average Satisfaction Score of both Females and Males were found to be almost same with Female employees averaging 3.0059 and Male employees 3.0424</a:t>
            </a:r>
          </a:p>
        </p:txBody>
      </p:sp>
      <p:pic>
        <p:nvPicPr>
          <p:cNvPr id="2" name="Picture 1">
            <a:extLst>
              <a:ext uri="{FF2B5EF4-FFF2-40B4-BE49-F238E27FC236}">
                <a16:creationId xmlns:a16="http://schemas.microsoft.com/office/drawing/2014/main" id="{AAF785C4-9EF6-5897-BDFB-380F158EDA96}"/>
              </a:ext>
            </a:extLst>
          </p:cNvPr>
          <p:cNvPicPr>
            <a:picLocks noChangeAspect="1"/>
          </p:cNvPicPr>
          <p:nvPr/>
        </p:nvPicPr>
        <p:blipFill>
          <a:blip r:embed="rId3"/>
          <a:stretch>
            <a:fillRect/>
          </a:stretch>
        </p:blipFill>
        <p:spPr>
          <a:xfrm>
            <a:off x="373626" y="1999504"/>
            <a:ext cx="11444748" cy="4504535"/>
          </a:xfrm>
          <a:prstGeom prst="rect">
            <a:avLst/>
          </a:prstGeom>
        </p:spPr>
      </p:pic>
    </p:spTree>
    <p:extLst>
      <p:ext uri="{BB962C8B-B14F-4D97-AF65-F5344CB8AC3E}">
        <p14:creationId xmlns:p14="http://schemas.microsoft.com/office/powerpoint/2010/main" val="2104392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EA9F8-9C79-AEFC-F710-58C7BEE80706}"/>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507FFDF5-C10B-9C33-FF12-CE1A3CE879D8}"/>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5C515903-9CE7-C3F9-5DDF-7F1A03520E0D}"/>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EDEF3691-DAD5-926F-3B85-F96E32ECC22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DFD5E2EC-D499-9172-84B7-A9581240474A}"/>
              </a:ext>
            </a:extLst>
          </p:cNvPr>
          <p:cNvSpPr txBox="1"/>
          <p:nvPr/>
        </p:nvSpPr>
        <p:spPr>
          <a:xfrm>
            <a:off x="383458" y="353961"/>
            <a:ext cx="11444748" cy="721480"/>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Q4</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Create a chart to visualize the distribution of "Work-Life Balance Score" for different job functions.</a:t>
            </a:r>
          </a:p>
        </p:txBody>
      </p:sp>
      <p:pic>
        <p:nvPicPr>
          <p:cNvPr id="5" name="Picture 4">
            <a:extLst>
              <a:ext uri="{FF2B5EF4-FFF2-40B4-BE49-F238E27FC236}">
                <a16:creationId xmlns:a16="http://schemas.microsoft.com/office/drawing/2014/main" id="{50113C25-4E6D-AF26-E100-0FD7B1A95826}"/>
              </a:ext>
            </a:extLst>
          </p:cNvPr>
          <p:cNvPicPr>
            <a:picLocks noChangeAspect="1"/>
          </p:cNvPicPr>
          <p:nvPr/>
        </p:nvPicPr>
        <p:blipFill>
          <a:blip r:embed="rId3"/>
          <a:stretch>
            <a:fillRect/>
          </a:stretch>
        </p:blipFill>
        <p:spPr>
          <a:xfrm>
            <a:off x="296974" y="2191691"/>
            <a:ext cx="11617716" cy="4474261"/>
          </a:xfrm>
          <a:prstGeom prst="rect">
            <a:avLst/>
          </a:prstGeom>
        </p:spPr>
      </p:pic>
      <p:sp>
        <p:nvSpPr>
          <p:cNvPr id="6" name="TextBox 5">
            <a:extLst>
              <a:ext uri="{FF2B5EF4-FFF2-40B4-BE49-F238E27FC236}">
                <a16:creationId xmlns:a16="http://schemas.microsoft.com/office/drawing/2014/main" id="{456A1FCD-D713-03FB-8878-6C8AE8E3CBF7}"/>
              </a:ext>
            </a:extLst>
          </p:cNvPr>
          <p:cNvSpPr txBox="1"/>
          <p:nvPr/>
        </p:nvSpPr>
        <p:spPr>
          <a:xfrm>
            <a:off x="294967" y="1171901"/>
            <a:ext cx="11128110" cy="923330"/>
          </a:xfrm>
          <a:prstGeom prst="rect">
            <a:avLst/>
          </a:prstGeom>
          <a:noFill/>
        </p:spPr>
        <p:txBody>
          <a:bodyPr wrap="square" rtlCol="0">
            <a:spAutoFit/>
          </a:bodyPr>
          <a:lstStyle/>
          <a:p>
            <a:r>
              <a:rPr lang="en-US" dirty="0"/>
              <a:t>Job Functions like General Manager, Traffic &amp; Support job functions have the Highest Average Work Life Balance Score which is </a:t>
            </a:r>
            <a:r>
              <a:rPr lang="en-US" b="1" dirty="0"/>
              <a:t>5.00</a:t>
            </a:r>
            <a:r>
              <a:rPr lang="en-US" dirty="0"/>
              <a:t> while Attendant, Inspector &amp; Recruiting job functions have the lowest Average Work Life Balance Score which is </a:t>
            </a:r>
            <a:r>
              <a:rPr lang="en-US" b="1" dirty="0"/>
              <a:t>1.00</a:t>
            </a:r>
            <a:r>
              <a:rPr lang="en-US" dirty="0"/>
              <a:t>. The Average Work Life Balance Score for all the Job Functions is </a:t>
            </a:r>
            <a:r>
              <a:rPr lang="en-US" b="1" dirty="0"/>
              <a:t>2.90</a:t>
            </a:r>
          </a:p>
        </p:txBody>
      </p:sp>
    </p:spTree>
    <p:extLst>
      <p:ext uri="{BB962C8B-B14F-4D97-AF65-F5344CB8AC3E}">
        <p14:creationId xmlns:p14="http://schemas.microsoft.com/office/powerpoint/2010/main" val="3772651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0709-75B1-5F83-61EE-07D8DE4B826C}"/>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798FDA98-2A52-20C1-8C97-76165D69CF84}"/>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3E1B153F-438A-12BE-0FC1-8135DF3C8AF2}"/>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9F029BBA-5C76-8C42-1B21-CB9FD534F7E2}"/>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 name="TextBox 22">
            <a:extLst>
              <a:ext uri="{FF2B5EF4-FFF2-40B4-BE49-F238E27FC236}">
                <a16:creationId xmlns:a16="http://schemas.microsoft.com/office/drawing/2014/main" id="{54A8A24A-EFA9-4706-E686-25CAD29F284A}"/>
              </a:ext>
            </a:extLst>
          </p:cNvPr>
          <p:cNvSpPr txBox="1"/>
          <p:nvPr/>
        </p:nvSpPr>
        <p:spPr>
          <a:xfrm>
            <a:off x="383458" y="353961"/>
            <a:ext cx="11444748" cy="721480"/>
          </a:xfrm>
          <a:prstGeom prst="rect">
            <a:avLst/>
          </a:prstGeom>
          <a:noFill/>
        </p:spPr>
        <p:txBody>
          <a:bodyPr wrap="square" rtlCol="0">
            <a:spAutoFit/>
          </a:bodyPr>
          <a:lstStyle/>
          <a:p>
            <a:pPr marL="0" marR="0">
              <a:lnSpc>
                <a:spcPct val="107000"/>
              </a:lnSpc>
              <a:spcBef>
                <a:spcPts val="0"/>
              </a:spcBef>
              <a:spcAft>
                <a:spcPts val="800"/>
              </a:spcAft>
            </a:pP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Q5</a:t>
            </a:r>
            <a:r>
              <a:rPr lang="en-US" sz="2000" kern="100" dirty="0">
                <a:latin typeface="Bahnschrift SemiBold" panose="020B0502040204020203" pitchFamily="34" charset="0"/>
                <a:ea typeface="Calibri" panose="020F0502020204030204" pitchFamily="34" charset="0"/>
                <a:cs typeface="Times New Roman" panose="02020603050405020304" pitchFamily="18" charset="0"/>
              </a:rPr>
              <a:t>:</a:t>
            </a:r>
            <a:r>
              <a:rPr lang="en-US" sz="2000" kern="100" dirty="0">
                <a:effectLst/>
                <a:latin typeface="Bahnschrift SemiBold" panose="020B0502040204020203" pitchFamily="34" charset="0"/>
                <a:ea typeface="Calibri" panose="020F0502020204030204" pitchFamily="34" charset="0"/>
                <a:cs typeface="Times New Roman" panose="02020603050405020304" pitchFamily="18" charset="0"/>
              </a:rPr>
              <a:t> Filter the data to display only terminated employees and find out the most common "Termination Type."</a:t>
            </a:r>
          </a:p>
        </p:txBody>
      </p:sp>
      <p:pic>
        <p:nvPicPr>
          <p:cNvPr id="3" name="Picture 2">
            <a:extLst>
              <a:ext uri="{FF2B5EF4-FFF2-40B4-BE49-F238E27FC236}">
                <a16:creationId xmlns:a16="http://schemas.microsoft.com/office/drawing/2014/main" id="{B80A1BB6-6ABD-9EE5-D6C0-90C9347C1520}"/>
              </a:ext>
            </a:extLst>
          </p:cNvPr>
          <p:cNvPicPr>
            <a:picLocks noChangeAspect="1"/>
          </p:cNvPicPr>
          <p:nvPr/>
        </p:nvPicPr>
        <p:blipFill>
          <a:blip r:embed="rId3"/>
          <a:stretch>
            <a:fillRect/>
          </a:stretch>
        </p:blipFill>
        <p:spPr>
          <a:xfrm>
            <a:off x="383458" y="1816262"/>
            <a:ext cx="11478953" cy="4092443"/>
          </a:xfrm>
          <a:prstGeom prst="rect">
            <a:avLst/>
          </a:prstGeom>
        </p:spPr>
      </p:pic>
    </p:spTree>
    <p:extLst>
      <p:ext uri="{BB962C8B-B14F-4D97-AF65-F5344CB8AC3E}">
        <p14:creationId xmlns:p14="http://schemas.microsoft.com/office/powerpoint/2010/main" val="1821421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29CE3-7100-BEFB-C05A-A4D7D7D7EC37}"/>
            </a:ext>
          </a:extLst>
        </p:cNvPr>
        <p:cNvGrpSpPr/>
        <p:nvPr/>
      </p:nvGrpSpPr>
      <p:grpSpPr>
        <a:xfrm>
          <a:off x="0" y="0"/>
          <a:ext cx="0" cy="0"/>
          <a:chOff x="0" y="0"/>
          <a:chExt cx="0" cy="0"/>
        </a:xfrm>
      </p:grpSpPr>
      <p:grpSp>
        <p:nvGrpSpPr>
          <p:cNvPr id="82" name="Group 81">
            <a:extLst>
              <a:ext uri="{FF2B5EF4-FFF2-40B4-BE49-F238E27FC236}">
                <a16:creationId xmlns:a16="http://schemas.microsoft.com/office/drawing/2014/main" id="{909FA5F1-3A0E-F1E0-E712-1A4BACF13950}"/>
              </a:ext>
            </a:extLst>
          </p:cNvPr>
          <p:cNvGrpSpPr/>
          <p:nvPr/>
        </p:nvGrpSpPr>
        <p:grpSpPr>
          <a:xfrm>
            <a:off x="0" y="4954136"/>
            <a:ext cx="12192000" cy="1909138"/>
            <a:chOff x="0" y="4948862"/>
            <a:chExt cx="12192000" cy="1909138"/>
          </a:xfrm>
        </p:grpSpPr>
        <p:sp>
          <p:nvSpPr>
            <p:cNvPr id="83" name="Freeform: Shape 82">
              <a:extLst>
                <a:ext uri="{FF2B5EF4-FFF2-40B4-BE49-F238E27FC236}">
                  <a16:creationId xmlns:a16="http://schemas.microsoft.com/office/drawing/2014/main" id="{ED02BA11-0953-83E9-17A5-95637AF50E9C}"/>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50C3B958-4E0B-D326-9D86-E2D21BFEEB84}"/>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 name="Picture 1">
            <a:extLst>
              <a:ext uri="{FF2B5EF4-FFF2-40B4-BE49-F238E27FC236}">
                <a16:creationId xmlns:a16="http://schemas.microsoft.com/office/drawing/2014/main" id="{CFCA9BDA-98EA-11AA-88C2-ABC217C7277F}"/>
              </a:ext>
            </a:extLst>
          </p:cNvPr>
          <p:cNvPicPr>
            <a:picLocks noChangeAspect="1"/>
          </p:cNvPicPr>
          <p:nvPr/>
        </p:nvPicPr>
        <p:blipFill>
          <a:blip r:embed="rId3"/>
          <a:stretch>
            <a:fillRect/>
          </a:stretch>
        </p:blipFill>
        <p:spPr>
          <a:xfrm>
            <a:off x="281003" y="1512044"/>
            <a:ext cx="11629994" cy="4586144"/>
          </a:xfrm>
          <a:prstGeom prst="rect">
            <a:avLst/>
          </a:prstGeom>
        </p:spPr>
      </p:pic>
      <p:sp>
        <p:nvSpPr>
          <p:cNvPr id="4" name="TextBox 3">
            <a:extLst>
              <a:ext uri="{FF2B5EF4-FFF2-40B4-BE49-F238E27FC236}">
                <a16:creationId xmlns:a16="http://schemas.microsoft.com/office/drawing/2014/main" id="{BADC8A8F-F455-72EC-B76A-536D03D267E3}"/>
              </a:ext>
            </a:extLst>
          </p:cNvPr>
          <p:cNvSpPr txBox="1"/>
          <p:nvPr/>
        </p:nvSpPr>
        <p:spPr>
          <a:xfrm>
            <a:off x="281003" y="250723"/>
            <a:ext cx="11629994" cy="646331"/>
          </a:xfrm>
          <a:prstGeom prst="rect">
            <a:avLst/>
          </a:prstGeom>
          <a:noFill/>
        </p:spPr>
        <p:txBody>
          <a:bodyPr wrap="square" rtlCol="0">
            <a:spAutoFit/>
          </a:bodyPr>
          <a:lstStyle/>
          <a:p>
            <a:r>
              <a:rPr lang="en-US" dirty="0"/>
              <a:t>The most common Termination Type is Unk with </a:t>
            </a:r>
            <a:r>
              <a:rPr lang="en-US" b="1" dirty="0"/>
              <a:t>1467</a:t>
            </a:r>
            <a:r>
              <a:rPr lang="en-US" dirty="0"/>
              <a:t> employees terminated followed by Involuntary and Voluntary with </a:t>
            </a:r>
            <a:r>
              <a:rPr lang="en-US" b="1" dirty="0"/>
              <a:t>388</a:t>
            </a:r>
            <a:r>
              <a:rPr lang="en-US" dirty="0"/>
              <a:t> employees each followed by Resignation with </a:t>
            </a:r>
            <a:r>
              <a:rPr lang="en-US" b="1" dirty="0"/>
              <a:t>380</a:t>
            </a:r>
            <a:r>
              <a:rPr lang="en-US" dirty="0"/>
              <a:t> employees.</a:t>
            </a:r>
          </a:p>
        </p:txBody>
      </p:sp>
    </p:spTree>
    <p:extLst>
      <p:ext uri="{BB962C8B-B14F-4D97-AF65-F5344CB8AC3E}">
        <p14:creationId xmlns:p14="http://schemas.microsoft.com/office/powerpoint/2010/main" val="3315607244"/>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7406D"/>
      </a:dk2>
      <a:lt2>
        <a:srgbClr val="DBEFF9"/>
      </a:lt2>
      <a:accent1>
        <a:srgbClr val="0F6FC6"/>
      </a:accent1>
      <a:accent2>
        <a:srgbClr val="009DD9"/>
      </a:accent2>
      <a:accent3>
        <a:srgbClr val="0BD0D9"/>
      </a:accent3>
      <a:accent4>
        <a:srgbClr val="CEDC00"/>
      </a:accent4>
      <a:accent5>
        <a:srgbClr val="7CCA62"/>
      </a:accent5>
      <a:accent6>
        <a:srgbClr val="08BEC9"/>
      </a:accent6>
      <a:hlink>
        <a:srgbClr val="002855"/>
      </a:hlink>
      <a:folHlink>
        <a:srgbClr val="85DFD0"/>
      </a:folHlink>
    </a:clrScheme>
    <a:fontScheme name="Custom 44">
      <a:majorFont>
        <a:latin typeface="Georgia"/>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2006</Words>
  <Application>Microsoft Office PowerPoint</Application>
  <PresentationFormat>Widescreen</PresentationFormat>
  <Paragraphs>217</Paragraphs>
  <Slides>37</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Aptos Display</vt:lpstr>
      <vt:lpstr>Arial</vt:lpstr>
      <vt:lpstr>Bahnschrift</vt:lpstr>
      <vt:lpstr>Bahnschrift SemiBold</vt:lpstr>
      <vt:lpstr>Calibri</vt:lpstr>
      <vt:lpstr>Calibri Light</vt:lpstr>
      <vt:lpstr>Century Gothic</vt:lpstr>
      <vt:lpstr>Georgia</vt:lpstr>
      <vt:lpstr>Roboto</vt:lpstr>
      <vt:lpstr>Segoe UI</vt:lpstr>
      <vt:lpstr>Office Theme</vt:lpstr>
      <vt:lpstr>PowerPoint Presentation</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PowerPoint Presentation</vt:lpstr>
      <vt:lpstr>PowerPoint Presentation</vt:lpstr>
      <vt:lpstr>PowerPoint Presentation</vt:lpstr>
      <vt:lpstr>PowerPoint Presentation</vt:lpstr>
      <vt:lpstr>PowerPoint Presentation</vt:lpstr>
      <vt:lpstr>Puzzle Team</vt:lpstr>
      <vt:lpstr>PowerPoint Presentation</vt:lpstr>
      <vt:lpstr>PowerPoint Presentation</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harismufian</dc:creator>
  <cp:lastModifiedBy>Ramesh Pandey</cp:lastModifiedBy>
  <cp:revision>53</cp:revision>
  <dcterms:created xsi:type="dcterms:W3CDTF">2019-07-23T09:31:17Z</dcterms:created>
  <dcterms:modified xsi:type="dcterms:W3CDTF">2024-02-20T05:49:40Z</dcterms:modified>
</cp:coreProperties>
</file>